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4"/>
    <p:sldMasterId id="2147483721" r:id="rId5"/>
    <p:sldMasterId id="2147483729" r:id="rId6"/>
    <p:sldMasterId id="2147483648" r:id="rId7"/>
    <p:sldMasterId id="2147483764" r:id="rId8"/>
  </p:sldMasterIdLst>
  <p:notesMasterIdLst>
    <p:notesMasterId r:id="rId285"/>
  </p:notesMasterIdLst>
  <p:sldIdLst>
    <p:sldId id="256" r:id="rId9"/>
    <p:sldId id="270" r:id="rId10"/>
    <p:sldId id="274" r:id="rId11"/>
    <p:sldId id="498" r:id="rId12"/>
    <p:sldId id="522" r:id="rId13"/>
    <p:sldId id="501" r:id="rId14"/>
    <p:sldId id="538" r:id="rId15"/>
    <p:sldId id="580" r:id="rId16"/>
    <p:sldId id="582" r:id="rId17"/>
    <p:sldId id="581" r:id="rId18"/>
    <p:sldId id="584" r:id="rId19"/>
    <p:sldId id="585" r:id="rId20"/>
    <p:sldId id="586" r:id="rId21"/>
    <p:sldId id="285" r:id="rId22"/>
    <p:sldId id="286" r:id="rId23"/>
    <p:sldId id="335" r:id="rId24"/>
    <p:sldId id="336" r:id="rId25"/>
    <p:sldId id="452" r:id="rId26"/>
    <p:sldId id="503" r:id="rId27"/>
    <p:sldId id="308" r:id="rId28"/>
    <p:sldId id="319" r:id="rId29"/>
    <p:sldId id="320" r:id="rId30"/>
    <p:sldId id="309" r:id="rId31"/>
    <p:sldId id="306" r:id="rId32"/>
    <p:sldId id="379" r:id="rId33"/>
    <p:sldId id="327" r:id="rId34"/>
    <p:sldId id="440" r:id="rId35"/>
    <p:sldId id="432" r:id="rId36"/>
    <p:sldId id="428" r:id="rId37"/>
    <p:sldId id="455" r:id="rId38"/>
    <p:sldId id="456" r:id="rId39"/>
    <p:sldId id="457" r:id="rId40"/>
    <p:sldId id="458" r:id="rId41"/>
    <p:sldId id="304" r:id="rId42"/>
    <p:sldId id="502" r:id="rId43"/>
    <p:sldId id="312" r:id="rId44"/>
    <p:sldId id="314" r:id="rId45"/>
    <p:sldId id="334" r:id="rId46"/>
    <p:sldId id="401" r:id="rId47"/>
    <p:sldId id="420" r:id="rId48"/>
    <p:sldId id="433" r:id="rId49"/>
    <p:sldId id="438" r:id="rId50"/>
    <p:sldId id="451" r:id="rId51"/>
    <p:sldId id="459" r:id="rId52"/>
    <p:sldId id="407" r:id="rId53"/>
    <p:sldId id="414" r:id="rId54"/>
    <p:sldId id="512" r:id="rId55"/>
    <p:sldId id="513" r:id="rId56"/>
    <p:sldId id="516" r:id="rId57"/>
    <p:sldId id="460" r:id="rId58"/>
    <p:sldId id="464" r:id="rId59"/>
    <p:sldId id="472" r:id="rId60"/>
    <p:sldId id="473" r:id="rId61"/>
    <p:sldId id="474" r:id="rId62"/>
    <p:sldId id="475" r:id="rId63"/>
    <p:sldId id="476" r:id="rId64"/>
    <p:sldId id="496" r:id="rId65"/>
    <p:sldId id="495" r:id="rId66"/>
    <p:sldId id="587" r:id="rId67"/>
    <p:sldId id="494" r:id="rId68"/>
    <p:sldId id="493" r:id="rId69"/>
    <p:sldId id="492" r:id="rId70"/>
    <p:sldId id="491" r:id="rId71"/>
    <p:sldId id="490" r:id="rId72"/>
    <p:sldId id="489" r:id="rId73"/>
    <p:sldId id="488" r:id="rId74"/>
    <p:sldId id="487" r:id="rId75"/>
    <p:sldId id="486" r:id="rId76"/>
    <p:sldId id="485" r:id="rId77"/>
    <p:sldId id="484" r:id="rId78"/>
    <p:sldId id="483" r:id="rId79"/>
    <p:sldId id="482" r:id="rId80"/>
    <p:sldId id="481" r:id="rId81"/>
    <p:sldId id="480" r:id="rId82"/>
    <p:sldId id="479" r:id="rId83"/>
    <p:sldId id="478" r:id="rId84"/>
    <p:sldId id="477" r:id="rId85"/>
    <p:sldId id="316" r:id="rId86"/>
    <p:sldId id="321" r:id="rId87"/>
    <p:sldId id="322" r:id="rId88"/>
    <p:sldId id="450" r:id="rId89"/>
    <p:sldId id="333" r:id="rId90"/>
    <p:sldId id="575" r:id="rId91"/>
    <p:sldId id="576" r:id="rId92"/>
    <p:sldId id="337" r:id="rId93"/>
    <p:sldId id="408" r:id="rId94"/>
    <p:sldId id="439" r:id="rId95"/>
    <p:sldId id="446" r:id="rId96"/>
    <p:sldId id="518" r:id="rId97"/>
    <p:sldId id="410" r:id="rId98"/>
    <p:sldId id="425" r:id="rId99"/>
    <p:sldId id="435" r:id="rId100"/>
    <p:sldId id="317" r:id="rId101"/>
    <p:sldId id="400" r:id="rId102"/>
    <p:sldId id="532" r:id="rId103"/>
    <p:sldId id="318" r:id="rId104"/>
    <p:sldId id="540" r:id="rId105"/>
    <p:sldId id="541" r:id="rId106"/>
    <p:sldId id="543" r:id="rId107"/>
    <p:sldId id="544" r:id="rId108"/>
    <p:sldId id="315" r:id="rId109"/>
    <p:sldId id="413" r:id="rId110"/>
    <p:sldId id="417" r:id="rId111"/>
    <p:sldId id="384" r:id="rId112"/>
    <p:sldId id="396" r:id="rId113"/>
    <p:sldId id="399" r:id="rId114"/>
    <p:sldId id="287" r:id="rId115"/>
    <p:sldId id="328" r:id="rId116"/>
    <p:sldId id="375" r:id="rId117"/>
    <p:sldId id="398" r:id="rId118"/>
    <p:sldId id="411" r:id="rId119"/>
    <p:sldId id="431" r:id="rId120"/>
    <p:sldId id="463" r:id="rId121"/>
    <p:sldId id="292" r:id="rId122"/>
    <p:sldId id="386" r:id="rId123"/>
    <p:sldId id="385" r:id="rId124"/>
    <p:sldId id="412" r:id="rId125"/>
    <p:sldId id="441" r:id="rId126"/>
    <p:sldId id="416" r:id="rId127"/>
    <p:sldId id="500" r:id="rId128"/>
    <p:sldId id="426" r:id="rId129"/>
    <p:sldId id="505" r:id="rId130"/>
    <p:sldId id="515" r:id="rId131"/>
    <p:sldId id="526" r:id="rId132"/>
    <p:sldId id="536" r:id="rId133"/>
    <p:sldId id="537" r:id="rId134"/>
    <p:sldId id="542" r:id="rId135"/>
    <p:sldId id="570" r:id="rId136"/>
    <p:sldId id="571" r:id="rId137"/>
    <p:sldId id="300" r:id="rId138"/>
    <p:sldId id="572" r:id="rId139"/>
    <p:sldId id="573" r:id="rId140"/>
    <p:sldId id="574" r:id="rId141"/>
    <p:sldId id="301" r:id="rId142"/>
    <p:sldId id="369" r:id="rId143"/>
    <p:sldId id="415" r:id="rId144"/>
    <p:sldId id="424" r:id="rId145"/>
    <p:sldId id="427" r:id="rId146"/>
    <p:sldId id="430" r:id="rId147"/>
    <p:sldId id="434" r:id="rId148"/>
    <p:sldId id="443" r:id="rId149"/>
    <p:sldId id="524" r:id="rId150"/>
    <p:sldId id="534" r:id="rId151"/>
    <p:sldId id="539" r:id="rId152"/>
    <p:sldId id="305" r:id="rId153"/>
    <p:sldId id="436" r:id="rId154"/>
    <p:sldId id="437" r:id="rId155"/>
    <p:sldId id="406" r:id="rId156"/>
    <p:sldId id="421" r:id="rId157"/>
    <p:sldId id="449" r:id="rId158"/>
    <p:sldId id="447" r:id="rId159"/>
    <p:sldId id="448" r:id="rId160"/>
    <p:sldId id="470" r:id="rId161"/>
    <p:sldId id="469" r:id="rId162"/>
    <p:sldId id="403" r:id="rId163"/>
    <p:sldId id="405" r:id="rId164"/>
    <p:sldId id="307" r:id="rId165"/>
    <p:sldId id="466" r:id="rId166"/>
    <p:sldId id="467" r:id="rId167"/>
    <p:sldId id="468" r:id="rId168"/>
    <p:sldId id="569" r:id="rId169"/>
    <p:sldId id="568" r:id="rId170"/>
    <p:sldId id="567" r:id="rId171"/>
    <p:sldId id="566" r:id="rId172"/>
    <p:sldId id="565" r:id="rId173"/>
    <p:sldId id="564" r:id="rId174"/>
    <p:sldId id="563" r:id="rId175"/>
    <p:sldId id="562" r:id="rId176"/>
    <p:sldId id="561" r:id="rId177"/>
    <p:sldId id="560" r:id="rId178"/>
    <p:sldId id="559" r:id="rId179"/>
    <p:sldId id="558" r:id="rId180"/>
    <p:sldId id="557" r:id="rId181"/>
    <p:sldId id="556" r:id="rId182"/>
    <p:sldId id="555" r:id="rId183"/>
    <p:sldId id="554" r:id="rId184"/>
    <p:sldId id="553" r:id="rId185"/>
    <p:sldId id="552" r:id="rId186"/>
    <p:sldId id="551" r:id="rId187"/>
    <p:sldId id="550" r:id="rId188"/>
    <p:sldId id="549" r:id="rId189"/>
    <p:sldId id="548" r:id="rId190"/>
    <p:sldId id="547" r:id="rId191"/>
    <p:sldId id="273" r:id="rId192"/>
    <p:sldId id="275" r:id="rId193"/>
    <p:sldId id="276" r:id="rId194"/>
    <p:sldId id="277" r:id="rId195"/>
    <p:sldId id="278" r:id="rId196"/>
    <p:sldId id="279" r:id="rId197"/>
    <p:sldId id="280" r:id="rId198"/>
    <p:sldId id="288" r:id="rId199"/>
    <p:sldId id="289" r:id="rId200"/>
    <p:sldId id="290" r:id="rId201"/>
    <p:sldId id="299" r:id="rId202"/>
    <p:sldId id="298" r:id="rId203"/>
    <p:sldId id="444" r:id="rId204"/>
    <p:sldId id="297" r:id="rId205"/>
    <p:sldId id="296" r:id="rId206"/>
    <p:sldId id="295" r:id="rId207"/>
    <p:sldId id="294" r:id="rId208"/>
    <p:sldId id="293" r:id="rId209"/>
    <p:sldId id="291" r:id="rId210"/>
    <p:sldId id="323" r:id="rId211"/>
    <p:sldId id="326" r:id="rId212"/>
    <p:sldId id="329" r:id="rId213"/>
    <p:sldId id="330" r:id="rId214"/>
    <p:sldId id="332" r:id="rId215"/>
    <p:sldId id="331" r:id="rId216"/>
    <p:sldId id="445" r:id="rId217"/>
    <p:sldId id="341" r:id="rId218"/>
    <p:sldId id="340" r:id="rId219"/>
    <p:sldId id="339" r:id="rId220"/>
    <p:sldId id="338" r:id="rId221"/>
    <p:sldId id="343" r:id="rId222"/>
    <p:sldId id="389" r:id="rId223"/>
    <p:sldId id="388" r:id="rId224"/>
    <p:sldId id="387" r:id="rId225"/>
    <p:sldId id="394" r:id="rId226"/>
    <p:sldId id="393" r:id="rId227"/>
    <p:sldId id="325" r:id="rId228"/>
    <p:sldId id="324" r:id="rId229"/>
    <p:sldId id="355" r:id="rId230"/>
    <p:sldId id="357" r:id="rId231"/>
    <p:sldId id="358" r:id="rId232"/>
    <p:sldId id="381" r:id="rId233"/>
    <p:sldId id="382" r:id="rId234"/>
    <p:sldId id="383" r:id="rId235"/>
    <p:sldId id="380" r:id="rId236"/>
    <p:sldId id="418" r:id="rId237"/>
    <p:sldId id="419" r:id="rId238"/>
    <p:sldId id="442" r:id="rId239"/>
    <p:sldId id="453" r:id="rId240"/>
    <p:sldId id="454" r:id="rId241"/>
    <p:sldId id="377" r:id="rId242"/>
    <p:sldId id="359" r:id="rId243"/>
    <p:sldId id="397" r:id="rId244"/>
    <p:sldId id="371" r:id="rId245"/>
    <p:sldId id="372" r:id="rId246"/>
    <p:sldId id="373" r:id="rId247"/>
    <p:sldId id="374" r:id="rId248"/>
    <p:sldId id="360" r:id="rId249"/>
    <p:sldId id="391" r:id="rId250"/>
    <p:sldId id="517" r:id="rId251"/>
    <p:sldId id="525" r:id="rId252"/>
    <p:sldId id="531" r:id="rId253"/>
    <p:sldId id="392" r:id="rId254"/>
    <p:sldId id="346" r:id="rId255"/>
    <p:sldId id="356" r:id="rId256"/>
    <p:sldId id="347" r:id="rId257"/>
    <p:sldId id="348" r:id="rId258"/>
    <p:sldId id="349" r:id="rId259"/>
    <p:sldId id="350" r:id="rId260"/>
    <p:sldId id="351" r:id="rId261"/>
    <p:sldId id="345" r:id="rId262"/>
    <p:sldId id="344" r:id="rId263"/>
    <p:sldId id="353" r:id="rId264"/>
    <p:sldId id="352" r:id="rId265"/>
    <p:sldId id="361" r:id="rId266"/>
    <p:sldId id="499" r:id="rId267"/>
    <p:sldId id="504" r:id="rId268"/>
    <p:sldId id="507" r:id="rId269"/>
    <p:sldId id="508" r:id="rId270"/>
    <p:sldId id="509" r:id="rId271"/>
    <p:sldId id="510" r:id="rId272"/>
    <p:sldId id="511" r:id="rId273"/>
    <p:sldId id="362" r:id="rId274"/>
    <p:sldId id="363" r:id="rId275"/>
    <p:sldId id="365" r:id="rId276"/>
    <p:sldId id="506" r:id="rId277"/>
    <p:sldId id="366" r:id="rId278"/>
    <p:sldId id="367" r:id="rId279"/>
    <p:sldId id="368" r:id="rId280"/>
    <p:sldId id="514" r:id="rId281"/>
    <p:sldId id="521" r:id="rId282"/>
    <p:sldId id="523" r:id="rId283"/>
    <p:sldId id="260" r:id="rId2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E74"/>
    <a:srgbClr val="E8F7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13BEDB-6603-4312-BF56-F352469C427A}" v="4" dt="2023-05-02T06:23:42.433"/>
    <p1510:client id="{2A527F43-34EF-4A15-9986-5B70B5083B18}" v="63" dt="2023-05-02T06:24:49.198"/>
    <p1510:client id="{7A40883D-FF05-443C-88A2-F7A38E34CEF7}" v="3" dt="2023-05-02T07:08:12.596"/>
    <p1510:client id="{98BBC955-234D-4077-B8E1-4D557EF61734}" v="5" vWet="6" dt="2023-05-02T07:07:15.098"/>
    <p1510:client id="{B60FE07A-1120-4502-B44B-396515040A20}" v="1" dt="2023-06-03T04:16:28.653"/>
    <p1510:client id="{F41C2FDC-05C5-4057-9FF8-B0F747DE4A96}" v="8" dt="2023-05-02T06:50:22.6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63" Type="http://schemas.openxmlformats.org/officeDocument/2006/relationships/slide" Target="slides/slide55.xml"/><Relationship Id="rId159" Type="http://schemas.openxmlformats.org/officeDocument/2006/relationships/slide" Target="slides/slide151.xml"/><Relationship Id="rId170" Type="http://schemas.openxmlformats.org/officeDocument/2006/relationships/slide" Target="slides/slide162.xml"/><Relationship Id="rId226" Type="http://schemas.openxmlformats.org/officeDocument/2006/relationships/slide" Target="slides/slide218.xml"/><Relationship Id="rId268" Type="http://schemas.openxmlformats.org/officeDocument/2006/relationships/slide" Target="slides/slide260.xml"/><Relationship Id="rId32" Type="http://schemas.openxmlformats.org/officeDocument/2006/relationships/slide" Target="slides/slide24.xml"/><Relationship Id="rId74" Type="http://schemas.openxmlformats.org/officeDocument/2006/relationships/slide" Target="slides/slide66.xml"/><Relationship Id="rId128" Type="http://schemas.openxmlformats.org/officeDocument/2006/relationships/slide" Target="slides/slide120.xml"/><Relationship Id="rId5" Type="http://schemas.openxmlformats.org/officeDocument/2006/relationships/slideMaster" Target="slideMasters/slideMaster2.xml"/><Relationship Id="rId181" Type="http://schemas.openxmlformats.org/officeDocument/2006/relationships/slide" Target="slides/slide173.xml"/><Relationship Id="rId237" Type="http://schemas.openxmlformats.org/officeDocument/2006/relationships/slide" Target="slides/slide229.xml"/><Relationship Id="rId279" Type="http://schemas.openxmlformats.org/officeDocument/2006/relationships/slide" Target="slides/slide271.xml"/><Relationship Id="rId43" Type="http://schemas.openxmlformats.org/officeDocument/2006/relationships/slide" Target="slides/slide35.xml"/><Relationship Id="rId139" Type="http://schemas.openxmlformats.org/officeDocument/2006/relationships/slide" Target="slides/slide131.xml"/><Relationship Id="rId290" Type="http://schemas.microsoft.com/office/2016/11/relationships/changesInfo" Target="changesInfos/changesInfo1.xml"/><Relationship Id="rId85" Type="http://schemas.openxmlformats.org/officeDocument/2006/relationships/slide" Target="slides/slide77.xml"/><Relationship Id="rId150" Type="http://schemas.openxmlformats.org/officeDocument/2006/relationships/slide" Target="slides/slide142.xml"/><Relationship Id="rId192" Type="http://schemas.openxmlformats.org/officeDocument/2006/relationships/slide" Target="slides/slide184.xml"/><Relationship Id="rId206" Type="http://schemas.openxmlformats.org/officeDocument/2006/relationships/slide" Target="slides/slide198.xml"/><Relationship Id="rId248" Type="http://schemas.openxmlformats.org/officeDocument/2006/relationships/slide" Target="slides/slide240.xml"/><Relationship Id="rId269" Type="http://schemas.openxmlformats.org/officeDocument/2006/relationships/slide" Target="slides/slide261.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280" Type="http://schemas.openxmlformats.org/officeDocument/2006/relationships/slide" Target="slides/slide272.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217" Type="http://schemas.openxmlformats.org/officeDocument/2006/relationships/slide" Target="slides/slide209.xml"/><Relationship Id="rId6" Type="http://schemas.openxmlformats.org/officeDocument/2006/relationships/slideMaster" Target="slideMasters/slideMaster3.xml"/><Relationship Id="rId238" Type="http://schemas.openxmlformats.org/officeDocument/2006/relationships/slide" Target="slides/slide230.xml"/><Relationship Id="rId259" Type="http://schemas.openxmlformats.org/officeDocument/2006/relationships/slide" Target="slides/slide251.xml"/><Relationship Id="rId23" Type="http://schemas.openxmlformats.org/officeDocument/2006/relationships/slide" Target="slides/slide15.xml"/><Relationship Id="rId119" Type="http://schemas.openxmlformats.org/officeDocument/2006/relationships/slide" Target="slides/slide111.xml"/><Relationship Id="rId270" Type="http://schemas.openxmlformats.org/officeDocument/2006/relationships/slide" Target="slides/slide262.xml"/><Relationship Id="rId291" Type="http://schemas.microsoft.com/office/2015/10/relationships/revisionInfo" Target="revisionInfo.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slide" Target="slides/slide185.xml"/><Relationship Id="rId207" Type="http://schemas.openxmlformats.org/officeDocument/2006/relationships/slide" Target="slides/slide199.xml"/><Relationship Id="rId228" Type="http://schemas.openxmlformats.org/officeDocument/2006/relationships/slide" Target="slides/slide220.xml"/><Relationship Id="rId249" Type="http://schemas.openxmlformats.org/officeDocument/2006/relationships/slide" Target="slides/slide241.xml"/><Relationship Id="rId13" Type="http://schemas.openxmlformats.org/officeDocument/2006/relationships/slide" Target="slides/slide5.xml"/><Relationship Id="rId109" Type="http://schemas.openxmlformats.org/officeDocument/2006/relationships/slide" Target="slides/slide101.xml"/><Relationship Id="rId260" Type="http://schemas.openxmlformats.org/officeDocument/2006/relationships/slide" Target="slides/slide252.xml"/><Relationship Id="rId281" Type="http://schemas.openxmlformats.org/officeDocument/2006/relationships/slide" Target="slides/slide273.xml"/><Relationship Id="rId34" Type="http://schemas.openxmlformats.org/officeDocument/2006/relationships/slide" Target="slides/slide26.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20" Type="http://schemas.openxmlformats.org/officeDocument/2006/relationships/slide" Target="slides/slide112.xml"/><Relationship Id="rId141" Type="http://schemas.openxmlformats.org/officeDocument/2006/relationships/slide" Target="slides/slide133.xml"/><Relationship Id="rId7" Type="http://schemas.openxmlformats.org/officeDocument/2006/relationships/slideMaster" Target="slideMasters/slideMaster4.xml"/><Relationship Id="rId162" Type="http://schemas.openxmlformats.org/officeDocument/2006/relationships/slide" Target="slides/slide154.xml"/><Relationship Id="rId183" Type="http://schemas.openxmlformats.org/officeDocument/2006/relationships/slide" Target="slides/slide175.xml"/><Relationship Id="rId218" Type="http://schemas.openxmlformats.org/officeDocument/2006/relationships/slide" Target="slides/slide210.xml"/><Relationship Id="rId239" Type="http://schemas.openxmlformats.org/officeDocument/2006/relationships/slide" Target="slides/slide231.xml"/><Relationship Id="rId250" Type="http://schemas.openxmlformats.org/officeDocument/2006/relationships/slide" Target="slides/slide242.xml"/><Relationship Id="rId271" Type="http://schemas.openxmlformats.org/officeDocument/2006/relationships/slide" Target="slides/slide263.xml"/><Relationship Id="rId24" Type="http://schemas.openxmlformats.org/officeDocument/2006/relationships/slide" Target="slides/slide16.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31" Type="http://schemas.openxmlformats.org/officeDocument/2006/relationships/slide" Target="slides/slide123.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208" Type="http://schemas.openxmlformats.org/officeDocument/2006/relationships/slide" Target="slides/slide200.xml"/><Relationship Id="rId229" Type="http://schemas.openxmlformats.org/officeDocument/2006/relationships/slide" Target="slides/slide221.xml"/><Relationship Id="rId240" Type="http://schemas.openxmlformats.org/officeDocument/2006/relationships/slide" Target="slides/slide232.xml"/><Relationship Id="rId261" Type="http://schemas.openxmlformats.org/officeDocument/2006/relationships/slide" Target="slides/slide253.xml"/><Relationship Id="rId14" Type="http://schemas.openxmlformats.org/officeDocument/2006/relationships/slide" Target="slides/slide6.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282" Type="http://schemas.openxmlformats.org/officeDocument/2006/relationships/slide" Target="slides/slide274.xml"/><Relationship Id="rId8" Type="http://schemas.openxmlformats.org/officeDocument/2006/relationships/slideMaster" Target="slideMasters/slideMaster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219" Type="http://schemas.openxmlformats.org/officeDocument/2006/relationships/slide" Target="slides/slide211.xml"/><Relationship Id="rId230" Type="http://schemas.openxmlformats.org/officeDocument/2006/relationships/slide" Target="slides/slide222.xml"/><Relationship Id="rId251" Type="http://schemas.openxmlformats.org/officeDocument/2006/relationships/slide" Target="slides/slide24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72" Type="http://schemas.openxmlformats.org/officeDocument/2006/relationships/slide" Target="slides/slide264.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95" Type="http://schemas.openxmlformats.org/officeDocument/2006/relationships/slide" Target="slides/slide187.xml"/><Relationship Id="rId209" Type="http://schemas.openxmlformats.org/officeDocument/2006/relationships/slide" Target="slides/slide201.xml"/><Relationship Id="rId220" Type="http://schemas.openxmlformats.org/officeDocument/2006/relationships/slide" Target="slides/slide212.xml"/><Relationship Id="rId241" Type="http://schemas.openxmlformats.org/officeDocument/2006/relationships/slide" Target="slides/slide23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262" Type="http://schemas.openxmlformats.org/officeDocument/2006/relationships/slide" Target="slides/slide254.xml"/><Relationship Id="rId283" Type="http://schemas.openxmlformats.org/officeDocument/2006/relationships/slide" Target="slides/slide275.xml"/><Relationship Id="rId78" Type="http://schemas.openxmlformats.org/officeDocument/2006/relationships/slide" Target="slides/slide70.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64" Type="http://schemas.openxmlformats.org/officeDocument/2006/relationships/slide" Target="slides/slide156.xml"/><Relationship Id="rId185" Type="http://schemas.openxmlformats.org/officeDocument/2006/relationships/slide" Target="slides/slide177.xml"/><Relationship Id="rId9" Type="http://schemas.openxmlformats.org/officeDocument/2006/relationships/slide" Target="slides/slide1.xml"/><Relationship Id="rId210" Type="http://schemas.openxmlformats.org/officeDocument/2006/relationships/slide" Target="slides/slide202.xml"/><Relationship Id="rId26" Type="http://schemas.openxmlformats.org/officeDocument/2006/relationships/slide" Target="slides/slide18.xml"/><Relationship Id="rId231" Type="http://schemas.openxmlformats.org/officeDocument/2006/relationships/slide" Target="slides/slide223.xml"/><Relationship Id="rId252" Type="http://schemas.openxmlformats.org/officeDocument/2006/relationships/slide" Target="slides/slide244.xml"/><Relationship Id="rId273" Type="http://schemas.openxmlformats.org/officeDocument/2006/relationships/slide" Target="slides/slide265.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 Id="rId16" Type="http://schemas.openxmlformats.org/officeDocument/2006/relationships/slide" Target="slides/slide8.xml"/><Relationship Id="rId221" Type="http://schemas.openxmlformats.org/officeDocument/2006/relationships/slide" Target="slides/slide213.xml"/><Relationship Id="rId242" Type="http://schemas.openxmlformats.org/officeDocument/2006/relationships/slide" Target="slides/slide234.xml"/><Relationship Id="rId263" Type="http://schemas.openxmlformats.org/officeDocument/2006/relationships/slide" Target="slides/slide255.xml"/><Relationship Id="rId284" Type="http://schemas.openxmlformats.org/officeDocument/2006/relationships/slide" Target="slides/slide276.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11" Type="http://schemas.openxmlformats.org/officeDocument/2006/relationships/slide" Target="slides/slide203.xml"/><Relationship Id="rId232" Type="http://schemas.openxmlformats.org/officeDocument/2006/relationships/slide" Target="slides/slide224.xml"/><Relationship Id="rId253" Type="http://schemas.openxmlformats.org/officeDocument/2006/relationships/slide" Target="slides/slide245.xml"/><Relationship Id="rId274" Type="http://schemas.openxmlformats.org/officeDocument/2006/relationships/slide" Target="slides/slide266.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slide" Target="slides/slide189.xml"/><Relationship Id="rId201" Type="http://schemas.openxmlformats.org/officeDocument/2006/relationships/slide" Target="slides/slide193.xml"/><Relationship Id="rId222" Type="http://schemas.openxmlformats.org/officeDocument/2006/relationships/slide" Target="slides/slide214.xml"/><Relationship Id="rId243" Type="http://schemas.openxmlformats.org/officeDocument/2006/relationships/slide" Target="slides/slide235.xml"/><Relationship Id="rId264" Type="http://schemas.openxmlformats.org/officeDocument/2006/relationships/slide" Target="slides/slide256.xml"/><Relationship Id="rId285" Type="http://schemas.openxmlformats.org/officeDocument/2006/relationships/notesMaster" Target="notesMasters/notesMaster1.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customXml" Target="../customXml/item1.xml"/><Relationship Id="rId212" Type="http://schemas.openxmlformats.org/officeDocument/2006/relationships/slide" Target="slides/slide204.xml"/><Relationship Id="rId233" Type="http://schemas.openxmlformats.org/officeDocument/2006/relationships/slide" Target="slides/slide225.xml"/><Relationship Id="rId254" Type="http://schemas.openxmlformats.org/officeDocument/2006/relationships/slide" Target="slides/slide246.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275" Type="http://schemas.openxmlformats.org/officeDocument/2006/relationships/slide" Target="slides/slide267.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202" Type="http://schemas.openxmlformats.org/officeDocument/2006/relationships/slide" Target="slides/slide194.xml"/><Relationship Id="rId223" Type="http://schemas.openxmlformats.org/officeDocument/2006/relationships/slide" Target="slides/slide215.xml"/><Relationship Id="rId244" Type="http://schemas.openxmlformats.org/officeDocument/2006/relationships/slide" Target="slides/slide236.xml"/><Relationship Id="rId18" Type="http://schemas.openxmlformats.org/officeDocument/2006/relationships/slide" Target="slides/slide10.xml"/><Relationship Id="rId39" Type="http://schemas.openxmlformats.org/officeDocument/2006/relationships/slide" Target="slides/slide31.xml"/><Relationship Id="rId265" Type="http://schemas.openxmlformats.org/officeDocument/2006/relationships/slide" Target="slides/slide257.xml"/><Relationship Id="rId286" Type="http://schemas.openxmlformats.org/officeDocument/2006/relationships/presProps" Target="presProps.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1" Type="http://schemas.openxmlformats.org/officeDocument/2006/relationships/slide" Target="slides/slide63.xml"/><Relationship Id="rId92" Type="http://schemas.openxmlformats.org/officeDocument/2006/relationships/slide" Target="slides/slide84.xml"/><Relationship Id="rId213" Type="http://schemas.openxmlformats.org/officeDocument/2006/relationships/slide" Target="slides/slide205.xml"/><Relationship Id="rId234" Type="http://schemas.openxmlformats.org/officeDocument/2006/relationships/slide" Target="slides/slide226.xml"/><Relationship Id="rId2" Type="http://schemas.openxmlformats.org/officeDocument/2006/relationships/customXml" Target="../customXml/item2.xml"/><Relationship Id="rId29" Type="http://schemas.openxmlformats.org/officeDocument/2006/relationships/slide" Target="slides/slide21.xml"/><Relationship Id="rId255" Type="http://schemas.openxmlformats.org/officeDocument/2006/relationships/slide" Target="slides/slide247.xml"/><Relationship Id="rId276" Type="http://schemas.openxmlformats.org/officeDocument/2006/relationships/slide" Target="slides/slide268.xml"/><Relationship Id="rId40" Type="http://schemas.openxmlformats.org/officeDocument/2006/relationships/slide" Target="slides/slide32.xml"/><Relationship Id="rId115" Type="http://schemas.openxmlformats.org/officeDocument/2006/relationships/slide" Target="slides/slide107.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99" Type="http://schemas.openxmlformats.org/officeDocument/2006/relationships/slide" Target="slides/slide191.xml"/><Relationship Id="rId203" Type="http://schemas.openxmlformats.org/officeDocument/2006/relationships/slide" Target="slides/slide195.xml"/><Relationship Id="rId19" Type="http://schemas.openxmlformats.org/officeDocument/2006/relationships/slide" Target="slides/slide11.xml"/><Relationship Id="rId224" Type="http://schemas.openxmlformats.org/officeDocument/2006/relationships/slide" Target="slides/slide216.xml"/><Relationship Id="rId245" Type="http://schemas.openxmlformats.org/officeDocument/2006/relationships/slide" Target="slides/slide237.xml"/><Relationship Id="rId266" Type="http://schemas.openxmlformats.org/officeDocument/2006/relationships/slide" Target="slides/slide258.xml"/><Relationship Id="rId287" Type="http://schemas.openxmlformats.org/officeDocument/2006/relationships/viewProps" Target="viewProps.xml"/><Relationship Id="rId30" Type="http://schemas.openxmlformats.org/officeDocument/2006/relationships/slide" Target="slides/slide2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189" Type="http://schemas.openxmlformats.org/officeDocument/2006/relationships/slide" Target="slides/slide181.xml"/><Relationship Id="rId3" Type="http://schemas.openxmlformats.org/officeDocument/2006/relationships/customXml" Target="../customXml/item3.xml"/><Relationship Id="rId214" Type="http://schemas.openxmlformats.org/officeDocument/2006/relationships/slide" Target="slides/slide206.xml"/><Relationship Id="rId235" Type="http://schemas.openxmlformats.org/officeDocument/2006/relationships/slide" Target="slides/slide227.xml"/><Relationship Id="rId256" Type="http://schemas.openxmlformats.org/officeDocument/2006/relationships/slide" Target="slides/slide248.xml"/><Relationship Id="rId277" Type="http://schemas.openxmlformats.org/officeDocument/2006/relationships/slide" Target="slides/slide26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179" Type="http://schemas.openxmlformats.org/officeDocument/2006/relationships/slide" Target="slides/slide171.xml"/><Relationship Id="rId190" Type="http://schemas.openxmlformats.org/officeDocument/2006/relationships/slide" Target="slides/slide182.xml"/><Relationship Id="rId204" Type="http://schemas.openxmlformats.org/officeDocument/2006/relationships/slide" Target="slides/slide196.xml"/><Relationship Id="rId225" Type="http://schemas.openxmlformats.org/officeDocument/2006/relationships/slide" Target="slides/slide217.xml"/><Relationship Id="rId246" Type="http://schemas.openxmlformats.org/officeDocument/2006/relationships/slide" Target="slides/slide238.xml"/><Relationship Id="rId267" Type="http://schemas.openxmlformats.org/officeDocument/2006/relationships/slide" Target="slides/slide259.xml"/><Relationship Id="rId288" Type="http://schemas.openxmlformats.org/officeDocument/2006/relationships/theme" Target="theme/theme1.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94" Type="http://schemas.openxmlformats.org/officeDocument/2006/relationships/slide" Target="slides/slide86.xml"/><Relationship Id="rId148" Type="http://schemas.openxmlformats.org/officeDocument/2006/relationships/slide" Target="slides/slide140.xml"/><Relationship Id="rId169" Type="http://schemas.openxmlformats.org/officeDocument/2006/relationships/slide" Target="slides/slide161.xml"/><Relationship Id="rId4" Type="http://schemas.openxmlformats.org/officeDocument/2006/relationships/slideMaster" Target="slideMasters/slideMaster1.xml"/><Relationship Id="rId180" Type="http://schemas.openxmlformats.org/officeDocument/2006/relationships/slide" Target="slides/slide172.xml"/><Relationship Id="rId215" Type="http://schemas.openxmlformats.org/officeDocument/2006/relationships/slide" Target="slides/slide207.xml"/><Relationship Id="rId236" Type="http://schemas.openxmlformats.org/officeDocument/2006/relationships/slide" Target="slides/slide228.xml"/><Relationship Id="rId257" Type="http://schemas.openxmlformats.org/officeDocument/2006/relationships/slide" Target="slides/slide249.xml"/><Relationship Id="rId278" Type="http://schemas.openxmlformats.org/officeDocument/2006/relationships/slide" Target="slides/slide270.xml"/><Relationship Id="rId42" Type="http://schemas.openxmlformats.org/officeDocument/2006/relationships/slide" Target="slides/slide34.xml"/><Relationship Id="rId84" Type="http://schemas.openxmlformats.org/officeDocument/2006/relationships/slide" Target="slides/slide76.xml"/><Relationship Id="rId138" Type="http://schemas.openxmlformats.org/officeDocument/2006/relationships/slide" Target="slides/slide130.xml"/><Relationship Id="rId191" Type="http://schemas.openxmlformats.org/officeDocument/2006/relationships/slide" Target="slides/slide183.xml"/><Relationship Id="rId205" Type="http://schemas.openxmlformats.org/officeDocument/2006/relationships/slide" Target="slides/slide197.xml"/><Relationship Id="rId247" Type="http://schemas.openxmlformats.org/officeDocument/2006/relationships/slide" Target="slides/slide239.xml"/><Relationship Id="rId107" Type="http://schemas.openxmlformats.org/officeDocument/2006/relationships/slide" Target="slides/slide99.xml"/><Relationship Id="rId289" Type="http://schemas.openxmlformats.org/officeDocument/2006/relationships/tableStyles" Target="tableStyles.xml"/><Relationship Id="rId11" Type="http://schemas.openxmlformats.org/officeDocument/2006/relationships/slide" Target="slides/slide3.xml"/><Relationship Id="rId53" Type="http://schemas.openxmlformats.org/officeDocument/2006/relationships/slide" Target="slides/slide45.xml"/><Relationship Id="rId149" Type="http://schemas.openxmlformats.org/officeDocument/2006/relationships/slide" Target="slides/slide141.xml"/><Relationship Id="rId95" Type="http://schemas.openxmlformats.org/officeDocument/2006/relationships/slide" Target="slides/slide87.xml"/><Relationship Id="rId160" Type="http://schemas.openxmlformats.org/officeDocument/2006/relationships/slide" Target="slides/slide152.xml"/><Relationship Id="rId216" Type="http://schemas.openxmlformats.org/officeDocument/2006/relationships/slide" Target="slides/slide208.xml"/><Relationship Id="rId258" Type="http://schemas.openxmlformats.org/officeDocument/2006/relationships/slide" Target="slides/slide250.xml"/><Relationship Id="rId22" Type="http://schemas.openxmlformats.org/officeDocument/2006/relationships/slide" Target="slides/slide14.xml"/><Relationship Id="rId64" Type="http://schemas.openxmlformats.org/officeDocument/2006/relationships/slide" Target="slides/slide56.xml"/><Relationship Id="rId118" Type="http://schemas.openxmlformats.org/officeDocument/2006/relationships/slide" Target="slides/slide110.xml"/><Relationship Id="rId171" Type="http://schemas.openxmlformats.org/officeDocument/2006/relationships/slide" Target="slides/slide163.xml"/><Relationship Id="rId227" Type="http://schemas.openxmlformats.org/officeDocument/2006/relationships/slide" Target="slides/slide2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swarya Kinattukara Kalam(UST,IN)" userId="S::245182@ust.com::2b600db2-e5aa-4441-8dac-876a20cdb3ad" providerId="AD" clId="Web-{7E56ACE2-606C-4E1C-BD60-58B7F9204C4F}"/>
    <pc:docChg chg="addSld modSld">
      <pc:chgData name="Aiswarya Kinattukara Kalam(UST,IN)" userId="S::245182@ust.com::2b600db2-e5aa-4441-8dac-876a20cdb3ad" providerId="AD" clId="Web-{7E56ACE2-606C-4E1C-BD60-58B7F9204C4F}" dt="2023-04-25T12:37:44.893" v="203" actId="20577"/>
      <pc:docMkLst>
        <pc:docMk/>
      </pc:docMkLst>
      <pc:sldChg chg="modSp">
        <pc:chgData name="Aiswarya Kinattukara Kalam(UST,IN)" userId="S::245182@ust.com::2b600db2-e5aa-4441-8dac-876a20cdb3ad" providerId="AD" clId="Web-{7E56ACE2-606C-4E1C-BD60-58B7F9204C4F}" dt="2023-04-25T12:27:52.330" v="107" actId="20577"/>
        <pc:sldMkLst>
          <pc:docMk/>
          <pc:sldMk cId="3412344022" sldId="256"/>
        </pc:sldMkLst>
        <pc:spChg chg="mod">
          <ac:chgData name="Aiswarya Kinattukara Kalam(UST,IN)" userId="S::245182@ust.com::2b600db2-e5aa-4441-8dac-876a20cdb3ad" providerId="AD" clId="Web-{7E56ACE2-606C-4E1C-BD60-58B7F9204C4F}" dt="2023-04-25T12:27:41.236" v="106" actId="14100"/>
          <ac:spMkLst>
            <pc:docMk/>
            <pc:sldMk cId="3412344022" sldId="256"/>
            <ac:spMk id="9" creationId="{D4F180E9-AC6D-486F-97CC-E6777C1F6C6B}"/>
          </ac:spMkLst>
        </pc:spChg>
        <pc:spChg chg="mod">
          <ac:chgData name="Aiswarya Kinattukara Kalam(UST,IN)" userId="S::245182@ust.com::2b600db2-e5aa-4441-8dac-876a20cdb3ad" providerId="AD" clId="Web-{7E56ACE2-606C-4E1C-BD60-58B7F9204C4F}" dt="2023-04-25T12:27:52.330" v="107" actId="20577"/>
          <ac:spMkLst>
            <pc:docMk/>
            <pc:sldMk cId="3412344022" sldId="256"/>
            <ac:spMk id="14" creationId="{7DC39E1B-7A86-4955-987F-B61079128FB0}"/>
          </ac:spMkLst>
        </pc:spChg>
      </pc:sldChg>
      <pc:sldChg chg="modSp">
        <pc:chgData name="Aiswarya Kinattukara Kalam(UST,IN)" userId="S::245182@ust.com::2b600db2-e5aa-4441-8dac-876a20cdb3ad" providerId="AD" clId="Web-{7E56ACE2-606C-4E1C-BD60-58B7F9204C4F}" dt="2023-04-25T12:28:19.002" v="109" actId="20577"/>
        <pc:sldMkLst>
          <pc:docMk/>
          <pc:sldMk cId="3286206930" sldId="270"/>
        </pc:sldMkLst>
        <pc:spChg chg="mod">
          <ac:chgData name="Aiswarya Kinattukara Kalam(UST,IN)" userId="S::245182@ust.com::2b600db2-e5aa-4441-8dac-876a20cdb3ad" providerId="AD" clId="Web-{7E56ACE2-606C-4E1C-BD60-58B7F9204C4F}" dt="2023-04-25T12:28:19.002" v="109" actId="20577"/>
          <ac:spMkLst>
            <pc:docMk/>
            <pc:sldMk cId="3286206930" sldId="270"/>
            <ac:spMk id="3" creationId="{44EB51E3-998A-513E-0D16-89ED0084251B}"/>
          </ac:spMkLst>
        </pc:spChg>
        <pc:spChg chg="mod">
          <ac:chgData name="Aiswarya Kinattukara Kalam(UST,IN)" userId="S::245182@ust.com::2b600db2-e5aa-4441-8dac-876a20cdb3ad" providerId="AD" clId="Web-{7E56ACE2-606C-4E1C-BD60-58B7F9204C4F}" dt="2023-04-25T12:28:07.127" v="108" actId="20577"/>
          <ac:spMkLst>
            <pc:docMk/>
            <pc:sldMk cId="3286206930" sldId="270"/>
            <ac:spMk id="4" creationId="{A26445AA-6FEE-D167-1A01-5BBF00D52EF4}"/>
          </ac:spMkLst>
        </pc:spChg>
      </pc:sldChg>
      <pc:sldChg chg="modSp">
        <pc:chgData name="Aiswarya Kinattukara Kalam(UST,IN)" userId="S::245182@ust.com::2b600db2-e5aa-4441-8dac-876a20cdb3ad" providerId="AD" clId="Web-{7E56ACE2-606C-4E1C-BD60-58B7F9204C4F}" dt="2023-04-25T12:28:48.128" v="111" actId="20577"/>
        <pc:sldMkLst>
          <pc:docMk/>
          <pc:sldMk cId="3829093744" sldId="274"/>
        </pc:sldMkLst>
        <pc:spChg chg="mod">
          <ac:chgData name="Aiswarya Kinattukara Kalam(UST,IN)" userId="S::245182@ust.com::2b600db2-e5aa-4441-8dac-876a20cdb3ad" providerId="AD" clId="Web-{7E56ACE2-606C-4E1C-BD60-58B7F9204C4F}" dt="2023-04-25T12:28:48.128" v="111" actId="20577"/>
          <ac:spMkLst>
            <pc:docMk/>
            <pc:sldMk cId="3829093744" sldId="274"/>
            <ac:spMk id="2" creationId="{2939BE1C-F992-E0D2-D1CE-03090761D2C1}"/>
          </ac:spMkLst>
        </pc:spChg>
        <pc:spChg chg="mod">
          <ac:chgData name="Aiswarya Kinattukara Kalam(UST,IN)" userId="S::245182@ust.com::2b600db2-e5aa-4441-8dac-876a20cdb3ad" providerId="AD" clId="Web-{7E56ACE2-606C-4E1C-BD60-58B7F9204C4F}" dt="2023-04-25T12:20:17.459" v="12" actId="20577"/>
          <ac:spMkLst>
            <pc:docMk/>
            <pc:sldMk cId="3829093744" sldId="274"/>
            <ac:spMk id="3" creationId="{A4AD27AE-C18D-9A1D-90EE-B096E14DDB44}"/>
          </ac:spMkLst>
        </pc:spChg>
      </pc:sldChg>
      <pc:sldChg chg="modSp">
        <pc:chgData name="Aiswarya Kinattukara Kalam(UST,IN)" userId="S::245182@ust.com::2b600db2-e5aa-4441-8dac-876a20cdb3ad" providerId="AD" clId="Web-{7E56ACE2-606C-4E1C-BD60-58B7F9204C4F}" dt="2023-04-25T12:36:25.891" v="197" actId="1076"/>
        <pc:sldMkLst>
          <pc:docMk/>
          <pc:sldMk cId="4255059312" sldId="498"/>
        </pc:sldMkLst>
        <pc:spChg chg="mod">
          <ac:chgData name="Aiswarya Kinattukara Kalam(UST,IN)" userId="S::245182@ust.com::2b600db2-e5aa-4441-8dac-876a20cdb3ad" providerId="AD" clId="Web-{7E56ACE2-606C-4E1C-BD60-58B7F9204C4F}" dt="2023-04-25T12:36:21.125" v="196" actId="20577"/>
          <ac:spMkLst>
            <pc:docMk/>
            <pc:sldMk cId="4255059312" sldId="498"/>
            <ac:spMk id="2" creationId="{CEDAD629-2860-4CE7-A59F-4AC82B61DD38}"/>
          </ac:spMkLst>
        </pc:spChg>
        <pc:spChg chg="mod">
          <ac:chgData name="Aiswarya Kinattukara Kalam(UST,IN)" userId="S::245182@ust.com::2b600db2-e5aa-4441-8dac-876a20cdb3ad" providerId="AD" clId="Web-{7E56ACE2-606C-4E1C-BD60-58B7F9204C4F}" dt="2023-04-25T12:36:25.891" v="197" actId="1076"/>
          <ac:spMkLst>
            <pc:docMk/>
            <pc:sldMk cId="4255059312" sldId="498"/>
            <ac:spMk id="3" creationId="{A5A1242B-9576-BEB3-C290-9C8025AFE2DC}"/>
          </ac:spMkLst>
        </pc:spChg>
      </pc:sldChg>
      <pc:sldChg chg="modSp">
        <pc:chgData name="Aiswarya Kinattukara Kalam(UST,IN)" userId="S::245182@ust.com::2b600db2-e5aa-4441-8dac-876a20cdb3ad" providerId="AD" clId="Web-{7E56ACE2-606C-4E1C-BD60-58B7F9204C4F}" dt="2023-04-25T12:37:26.846" v="199" actId="20577"/>
        <pc:sldMkLst>
          <pc:docMk/>
          <pc:sldMk cId="3918810567" sldId="501"/>
        </pc:sldMkLst>
        <pc:spChg chg="mod">
          <ac:chgData name="Aiswarya Kinattukara Kalam(UST,IN)" userId="S::245182@ust.com::2b600db2-e5aa-4441-8dac-876a20cdb3ad" providerId="AD" clId="Web-{7E56ACE2-606C-4E1C-BD60-58B7F9204C4F}" dt="2023-04-25T12:36:03.312" v="195" actId="20577"/>
          <ac:spMkLst>
            <pc:docMk/>
            <pc:sldMk cId="3918810567" sldId="501"/>
            <ac:spMk id="2" creationId="{C1C19F8B-BABE-5F8F-8AA8-7365CFDDD530}"/>
          </ac:spMkLst>
        </pc:spChg>
        <pc:spChg chg="mod">
          <ac:chgData name="Aiswarya Kinattukara Kalam(UST,IN)" userId="S::245182@ust.com::2b600db2-e5aa-4441-8dac-876a20cdb3ad" providerId="AD" clId="Web-{7E56ACE2-606C-4E1C-BD60-58B7F9204C4F}" dt="2023-04-25T12:37:26.846" v="199" actId="20577"/>
          <ac:spMkLst>
            <pc:docMk/>
            <pc:sldMk cId="3918810567" sldId="501"/>
            <ac:spMk id="3" creationId="{99DEBA3C-D614-E7DE-380D-3E46A70DFE1B}"/>
          </ac:spMkLst>
        </pc:spChg>
      </pc:sldChg>
      <pc:sldChg chg="modSp">
        <pc:chgData name="Aiswarya Kinattukara Kalam(UST,IN)" userId="S::245182@ust.com::2b600db2-e5aa-4441-8dac-876a20cdb3ad" providerId="AD" clId="Web-{7E56ACE2-606C-4E1C-BD60-58B7F9204C4F}" dt="2023-04-25T12:35:54.531" v="194" actId="20577"/>
        <pc:sldMkLst>
          <pc:docMk/>
          <pc:sldMk cId="4109892552" sldId="522"/>
        </pc:sldMkLst>
        <pc:spChg chg="mod">
          <ac:chgData name="Aiswarya Kinattukara Kalam(UST,IN)" userId="S::245182@ust.com::2b600db2-e5aa-4441-8dac-876a20cdb3ad" providerId="AD" clId="Web-{7E56ACE2-606C-4E1C-BD60-58B7F9204C4F}" dt="2023-04-25T12:35:54.531" v="194" actId="20577"/>
          <ac:spMkLst>
            <pc:docMk/>
            <pc:sldMk cId="4109892552" sldId="522"/>
            <ac:spMk id="2" creationId="{5345CA6D-B225-AC76-0183-51FC9C530B5C}"/>
          </ac:spMkLst>
        </pc:spChg>
        <pc:spChg chg="mod">
          <ac:chgData name="Aiswarya Kinattukara Kalam(UST,IN)" userId="S::245182@ust.com::2b600db2-e5aa-4441-8dac-876a20cdb3ad" providerId="AD" clId="Web-{7E56ACE2-606C-4E1C-BD60-58B7F9204C4F}" dt="2023-04-25T12:20:56.850" v="18" actId="20577"/>
          <ac:spMkLst>
            <pc:docMk/>
            <pc:sldMk cId="4109892552" sldId="522"/>
            <ac:spMk id="3" creationId="{0949466F-C009-2245-E168-FC55A7F1CC97}"/>
          </ac:spMkLst>
        </pc:spChg>
      </pc:sldChg>
      <pc:sldChg chg="delSp modSp new">
        <pc:chgData name="Aiswarya Kinattukara Kalam(UST,IN)" userId="S::245182@ust.com::2b600db2-e5aa-4441-8dac-876a20cdb3ad" providerId="AD" clId="Web-{7E56ACE2-606C-4E1C-BD60-58B7F9204C4F}" dt="2023-04-25T12:37:44.893" v="203" actId="20577"/>
        <pc:sldMkLst>
          <pc:docMk/>
          <pc:sldMk cId="1265861200" sldId="538"/>
        </pc:sldMkLst>
        <pc:spChg chg="del">
          <ac:chgData name="Aiswarya Kinattukara Kalam(UST,IN)" userId="S::245182@ust.com::2b600db2-e5aa-4441-8dac-876a20cdb3ad" providerId="AD" clId="Web-{7E56ACE2-606C-4E1C-BD60-58B7F9204C4F}" dt="2023-04-25T12:30:25.209" v="116"/>
          <ac:spMkLst>
            <pc:docMk/>
            <pc:sldMk cId="1265861200" sldId="538"/>
            <ac:spMk id="2" creationId="{1AA08924-36E5-8DD7-9781-D874AFE74A0C}"/>
          </ac:spMkLst>
        </pc:spChg>
        <pc:spChg chg="mod">
          <ac:chgData name="Aiswarya Kinattukara Kalam(UST,IN)" userId="S::245182@ust.com::2b600db2-e5aa-4441-8dac-876a20cdb3ad" providerId="AD" clId="Web-{7E56ACE2-606C-4E1C-BD60-58B7F9204C4F}" dt="2023-04-25T12:37:44.893" v="203" actId="20577"/>
          <ac:spMkLst>
            <pc:docMk/>
            <pc:sldMk cId="1265861200" sldId="538"/>
            <ac:spMk id="3" creationId="{45006AB7-976F-06F0-5763-8CB6429FDE8C}"/>
          </ac:spMkLst>
        </pc:spChg>
      </pc:sldChg>
    </pc:docChg>
  </pc:docChgLst>
  <pc:docChgLst>
    <pc:chgData name="Meenakshi Sajeevan(UST,IN)" userId="S::245125@ust.com::8bd4d6dc-b604-4069-8a95-5c6b9d0ad7bf" providerId="AD" clId="Web-{60DEDF97-81F1-4D2A-9C77-0A92BCE89CDF}"/>
    <pc:docChg chg="addSld delSld modSld">
      <pc:chgData name="Meenakshi Sajeevan(UST,IN)" userId="S::245125@ust.com::8bd4d6dc-b604-4069-8a95-5c6b9d0ad7bf" providerId="AD" clId="Web-{60DEDF97-81F1-4D2A-9C77-0A92BCE89CDF}" dt="2023-04-25T12:29:49.335" v="883"/>
      <pc:docMkLst>
        <pc:docMk/>
      </pc:docMkLst>
      <pc:sldChg chg="new">
        <pc:chgData name="Meenakshi Sajeevan(UST,IN)" userId="S::245125@ust.com::8bd4d6dc-b604-4069-8a95-5c6b9d0ad7bf" providerId="AD" clId="Web-{60DEDF97-81F1-4D2A-9C77-0A92BCE89CDF}" dt="2023-04-25T09:08:52.285" v="0"/>
        <pc:sldMkLst>
          <pc:docMk/>
          <pc:sldMk cId="4240177429" sldId="355"/>
        </pc:sldMkLst>
      </pc:sldChg>
      <pc:sldChg chg="new">
        <pc:chgData name="Meenakshi Sajeevan(UST,IN)" userId="S::245125@ust.com::8bd4d6dc-b604-4069-8a95-5c6b9d0ad7bf" providerId="AD" clId="Web-{60DEDF97-81F1-4D2A-9C77-0A92BCE89CDF}" dt="2023-04-25T09:08:53.895" v="1"/>
        <pc:sldMkLst>
          <pc:docMk/>
          <pc:sldMk cId="1499219185" sldId="356"/>
        </pc:sldMkLst>
      </pc:sldChg>
      <pc:sldChg chg="new">
        <pc:chgData name="Meenakshi Sajeevan(UST,IN)" userId="S::245125@ust.com::8bd4d6dc-b604-4069-8a95-5c6b9d0ad7bf" providerId="AD" clId="Web-{60DEDF97-81F1-4D2A-9C77-0A92BCE89CDF}" dt="2023-04-25T09:08:58.176" v="2"/>
        <pc:sldMkLst>
          <pc:docMk/>
          <pc:sldMk cId="2255073615" sldId="358"/>
        </pc:sldMkLst>
      </pc:sldChg>
      <pc:sldChg chg="modSp new">
        <pc:chgData name="Meenakshi Sajeevan(UST,IN)" userId="S::245125@ust.com::8bd4d6dc-b604-4069-8a95-5c6b9d0ad7bf" providerId="AD" clId="Web-{60DEDF97-81F1-4D2A-9C77-0A92BCE89CDF}" dt="2023-04-25T09:26:29.444" v="37" actId="20577"/>
        <pc:sldMkLst>
          <pc:docMk/>
          <pc:sldMk cId="3509852630" sldId="359"/>
        </pc:sldMkLst>
        <pc:spChg chg="mod">
          <ac:chgData name="Meenakshi Sajeevan(UST,IN)" userId="S::245125@ust.com::8bd4d6dc-b604-4069-8a95-5c6b9d0ad7bf" providerId="AD" clId="Web-{60DEDF97-81F1-4D2A-9C77-0A92BCE89CDF}" dt="2023-04-25T09:13:58.436" v="23" actId="20577"/>
          <ac:spMkLst>
            <pc:docMk/>
            <pc:sldMk cId="3509852630" sldId="359"/>
            <ac:spMk id="2" creationId="{512CE351-B122-DE9E-C3BA-03B545D9459D}"/>
          </ac:spMkLst>
        </pc:spChg>
        <pc:spChg chg="mod">
          <ac:chgData name="Meenakshi Sajeevan(UST,IN)" userId="S::245125@ust.com::8bd4d6dc-b604-4069-8a95-5c6b9d0ad7bf" providerId="AD" clId="Web-{60DEDF97-81F1-4D2A-9C77-0A92BCE89CDF}" dt="2023-04-25T09:26:29.444" v="37" actId="20577"/>
          <ac:spMkLst>
            <pc:docMk/>
            <pc:sldMk cId="3509852630" sldId="359"/>
            <ac:spMk id="3" creationId="{2DAEA0D3-2106-C3C6-E274-127AC8C6DF31}"/>
          </ac:spMkLst>
        </pc:spChg>
      </pc:sldChg>
      <pc:sldChg chg="addSp delSp modSp new">
        <pc:chgData name="Meenakshi Sajeevan(UST,IN)" userId="S::245125@ust.com::8bd4d6dc-b604-4069-8a95-5c6b9d0ad7bf" providerId="AD" clId="Web-{60DEDF97-81F1-4D2A-9C77-0A92BCE89CDF}" dt="2023-04-25T11:25:46.831" v="532" actId="20577"/>
        <pc:sldMkLst>
          <pc:docMk/>
          <pc:sldMk cId="2858772362" sldId="360"/>
        </pc:sldMkLst>
        <pc:spChg chg="del mod">
          <ac:chgData name="Meenakshi Sajeevan(UST,IN)" userId="S::245125@ust.com::8bd4d6dc-b604-4069-8a95-5c6b9d0ad7bf" providerId="AD" clId="Web-{60DEDF97-81F1-4D2A-9C77-0A92BCE89CDF}" dt="2023-04-25T11:11:33.935" v="420"/>
          <ac:spMkLst>
            <pc:docMk/>
            <pc:sldMk cId="2858772362" sldId="360"/>
            <ac:spMk id="2" creationId="{7BC9D0AD-8FB8-72DF-15AB-12646444D832}"/>
          </ac:spMkLst>
        </pc:spChg>
        <pc:spChg chg="mod">
          <ac:chgData name="Meenakshi Sajeevan(UST,IN)" userId="S::245125@ust.com::8bd4d6dc-b604-4069-8a95-5c6b9d0ad7bf" providerId="AD" clId="Web-{60DEDF97-81F1-4D2A-9C77-0A92BCE89CDF}" dt="2023-04-25T11:25:46.831" v="532" actId="20577"/>
          <ac:spMkLst>
            <pc:docMk/>
            <pc:sldMk cId="2858772362" sldId="360"/>
            <ac:spMk id="3" creationId="{1D712DE8-E276-5FEE-2BB9-FE545761A03A}"/>
          </ac:spMkLst>
        </pc:spChg>
        <pc:graphicFrameChg chg="add mod modGraphic">
          <ac:chgData name="Meenakshi Sajeevan(UST,IN)" userId="S::245125@ust.com::8bd4d6dc-b604-4069-8a95-5c6b9d0ad7bf" providerId="AD" clId="Web-{60DEDF97-81F1-4D2A-9C77-0A92BCE89CDF}" dt="2023-04-25T11:18:27.133" v="472"/>
          <ac:graphicFrameMkLst>
            <pc:docMk/>
            <pc:sldMk cId="2858772362" sldId="360"/>
            <ac:graphicFrameMk id="7" creationId="{C5439E5C-AADC-8839-EA05-6281DA453BAF}"/>
          </ac:graphicFrameMkLst>
        </pc:graphicFrameChg>
        <pc:graphicFrameChg chg="add mod modGraphic">
          <ac:chgData name="Meenakshi Sajeevan(UST,IN)" userId="S::245125@ust.com::8bd4d6dc-b604-4069-8a95-5c6b9d0ad7bf" providerId="AD" clId="Web-{60DEDF97-81F1-4D2A-9C77-0A92BCE89CDF}" dt="2023-04-25T11:24:17.204" v="517"/>
          <ac:graphicFrameMkLst>
            <pc:docMk/>
            <pc:sldMk cId="2858772362" sldId="360"/>
            <ac:graphicFrameMk id="9" creationId="{0856EAD4-C97F-654A-EC3A-CCDCA9E9997C}"/>
          </ac:graphicFrameMkLst>
        </pc:graphicFrameChg>
      </pc:sldChg>
      <pc:sldChg chg="new">
        <pc:chgData name="Meenakshi Sajeevan(UST,IN)" userId="S::245125@ust.com::8bd4d6dc-b604-4069-8a95-5c6b9d0ad7bf" providerId="AD" clId="Web-{60DEDF97-81F1-4D2A-9C77-0A92BCE89CDF}" dt="2023-04-25T09:09:31.740" v="5"/>
        <pc:sldMkLst>
          <pc:docMk/>
          <pc:sldMk cId="1800429208" sldId="361"/>
        </pc:sldMkLst>
      </pc:sldChg>
      <pc:sldChg chg="new">
        <pc:chgData name="Meenakshi Sajeevan(UST,IN)" userId="S::245125@ust.com::8bd4d6dc-b604-4069-8a95-5c6b9d0ad7bf" providerId="AD" clId="Web-{60DEDF97-81F1-4D2A-9C77-0A92BCE89CDF}" dt="2023-04-25T09:09:33.521" v="6"/>
        <pc:sldMkLst>
          <pc:docMk/>
          <pc:sldMk cId="2014385723" sldId="362"/>
        </pc:sldMkLst>
      </pc:sldChg>
      <pc:sldChg chg="new">
        <pc:chgData name="Meenakshi Sajeevan(UST,IN)" userId="S::245125@ust.com::8bd4d6dc-b604-4069-8a95-5c6b9d0ad7bf" providerId="AD" clId="Web-{60DEDF97-81F1-4D2A-9C77-0A92BCE89CDF}" dt="2023-04-25T09:09:35.990" v="7"/>
        <pc:sldMkLst>
          <pc:docMk/>
          <pc:sldMk cId="3490896405" sldId="363"/>
        </pc:sldMkLst>
      </pc:sldChg>
      <pc:sldChg chg="new">
        <pc:chgData name="Meenakshi Sajeevan(UST,IN)" userId="S::245125@ust.com::8bd4d6dc-b604-4069-8a95-5c6b9d0ad7bf" providerId="AD" clId="Web-{60DEDF97-81F1-4D2A-9C77-0A92BCE89CDF}" dt="2023-04-25T09:09:37.521" v="8"/>
        <pc:sldMkLst>
          <pc:docMk/>
          <pc:sldMk cId="1023598463" sldId="364"/>
        </pc:sldMkLst>
      </pc:sldChg>
      <pc:sldChg chg="new">
        <pc:chgData name="Meenakshi Sajeevan(UST,IN)" userId="S::245125@ust.com::8bd4d6dc-b604-4069-8a95-5c6b9d0ad7bf" providerId="AD" clId="Web-{60DEDF97-81F1-4D2A-9C77-0A92BCE89CDF}" dt="2023-04-25T09:09:39.537" v="9"/>
        <pc:sldMkLst>
          <pc:docMk/>
          <pc:sldMk cId="2645699126" sldId="365"/>
        </pc:sldMkLst>
      </pc:sldChg>
      <pc:sldChg chg="new">
        <pc:chgData name="Meenakshi Sajeevan(UST,IN)" userId="S::245125@ust.com::8bd4d6dc-b604-4069-8a95-5c6b9d0ad7bf" providerId="AD" clId="Web-{60DEDF97-81F1-4D2A-9C77-0A92BCE89CDF}" dt="2023-04-25T09:09:44.381" v="10"/>
        <pc:sldMkLst>
          <pc:docMk/>
          <pc:sldMk cId="2751419330" sldId="366"/>
        </pc:sldMkLst>
      </pc:sldChg>
      <pc:sldChg chg="new">
        <pc:chgData name="Meenakshi Sajeevan(UST,IN)" userId="S::245125@ust.com::8bd4d6dc-b604-4069-8a95-5c6b9d0ad7bf" providerId="AD" clId="Web-{60DEDF97-81F1-4D2A-9C77-0A92BCE89CDF}" dt="2023-04-25T09:09:49.787" v="11"/>
        <pc:sldMkLst>
          <pc:docMk/>
          <pc:sldMk cId="1968482617" sldId="367"/>
        </pc:sldMkLst>
      </pc:sldChg>
      <pc:sldChg chg="new">
        <pc:chgData name="Meenakshi Sajeevan(UST,IN)" userId="S::245125@ust.com::8bd4d6dc-b604-4069-8a95-5c6b9d0ad7bf" providerId="AD" clId="Web-{60DEDF97-81F1-4D2A-9C77-0A92BCE89CDF}" dt="2023-04-25T09:09:52.772" v="12"/>
        <pc:sldMkLst>
          <pc:docMk/>
          <pc:sldMk cId="3305587113" sldId="368"/>
        </pc:sldMkLst>
      </pc:sldChg>
      <pc:sldChg chg="new">
        <pc:chgData name="Meenakshi Sajeevan(UST,IN)" userId="S::245125@ust.com::8bd4d6dc-b604-4069-8a95-5c6b9d0ad7bf" providerId="AD" clId="Web-{60DEDF97-81F1-4D2A-9C77-0A92BCE89CDF}" dt="2023-04-25T09:10:01.647" v="13"/>
        <pc:sldMkLst>
          <pc:docMk/>
          <pc:sldMk cId="3411977518" sldId="370"/>
        </pc:sldMkLst>
      </pc:sldChg>
      <pc:sldChg chg="modSp new">
        <pc:chgData name="Meenakshi Sajeevan(UST,IN)" userId="S::245125@ust.com::8bd4d6dc-b604-4069-8a95-5c6b9d0ad7bf" providerId="AD" clId="Web-{60DEDF97-81F1-4D2A-9C77-0A92BCE89CDF}" dt="2023-04-25T09:50:09.099" v="155" actId="20577"/>
        <pc:sldMkLst>
          <pc:docMk/>
          <pc:sldMk cId="4034771497" sldId="371"/>
        </pc:sldMkLst>
        <pc:spChg chg="mod">
          <ac:chgData name="Meenakshi Sajeevan(UST,IN)" userId="S::245125@ust.com::8bd4d6dc-b604-4069-8a95-5c6b9d0ad7bf" providerId="AD" clId="Web-{60DEDF97-81F1-4D2A-9C77-0A92BCE89CDF}" dt="2023-04-25T09:44:06.197" v="134" actId="20577"/>
          <ac:spMkLst>
            <pc:docMk/>
            <pc:sldMk cId="4034771497" sldId="371"/>
            <ac:spMk id="2" creationId="{99929B79-A62E-66C7-48BE-938563E519C7}"/>
          </ac:spMkLst>
        </pc:spChg>
        <pc:spChg chg="mod">
          <ac:chgData name="Meenakshi Sajeevan(UST,IN)" userId="S::245125@ust.com::8bd4d6dc-b604-4069-8a95-5c6b9d0ad7bf" providerId="AD" clId="Web-{60DEDF97-81F1-4D2A-9C77-0A92BCE89CDF}" dt="2023-04-25T09:50:09.099" v="155" actId="20577"/>
          <ac:spMkLst>
            <pc:docMk/>
            <pc:sldMk cId="4034771497" sldId="371"/>
            <ac:spMk id="3" creationId="{6F19A3B6-9EB8-D7BE-4524-227C150DD019}"/>
          </ac:spMkLst>
        </pc:spChg>
      </pc:sldChg>
      <pc:sldChg chg="addSp delSp modSp new mod setBg">
        <pc:chgData name="Meenakshi Sajeevan(UST,IN)" userId="S::245125@ust.com::8bd4d6dc-b604-4069-8a95-5c6b9d0ad7bf" providerId="AD" clId="Web-{60DEDF97-81F1-4D2A-9C77-0A92BCE89CDF}" dt="2023-04-25T10:07:37.913" v="213" actId="14100"/>
        <pc:sldMkLst>
          <pc:docMk/>
          <pc:sldMk cId="2381752182" sldId="372"/>
        </pc:sldMkLst>
        <pc:spChg chg="mod">
          <ac:chgData name="Meenakshi Sajeevan(UST,IN)" userId="S::245125@ust.com::8bd4d6dc-b604-4069-8a95-5c6b9d0ad7bf" providerId="AD" clId="Web-{60DEDF97-81F1-4D2A-9C77-0A92BCE89CDF}" dt="2023-04-25T10:04:35.611" v="180"/>
          <ac:spMkLst>
            <pc:docMk/>
            <pc:sldMk cId="2381752182" sldId="372"/>
            <ac:spMk id="2" creationId="{E38A9E4E-D27C-FC53-5D25-07703EF5EA76}"/>
          </ac:spMkLst>
        </pc:spChg>
        <pc:spChg chg="mod">
          <ac:chgData name="Meenakshi Sajeevan(UST,IN)" userId="S::245125@ust.com::8bd4d6dc-b604-4069-8a95-5c6b9d0ad7bf" providerId="AD" clId="Web-{60DEDF97-81F1-4D2A-9C77-0A92BCE89CDF}" dt="2023-04-25T10:07:37.913" v="213" actId="14100"/>
          <ac:spMkLst>
            <pc:docMk/>
            <pc:sldMk cId="2381752182" sldId="372"/>
            <ac:spMk id="3" creationId="{225B7B13-4C6E-D9C6-5BE7-10416C60BEB6}"/>
          </ac:spMkLst>
        </pc:spChg>
        <pc:spChg chg="mod">
          <ac:chgData name="Meenakshi Sajeevan(UST,IN)" userId="S::245125@ust.com::8bd4d6dc-b604-4069-8a95-5c6b9d0ad7bf" providerId="AD" clId="Web-{60DEDF97-81F1-4D2A-9C77-0A92BCE89CDF}" dt="2023-04-25T10:04:35.611" v="180"/>
          <ac:spMkLst>
            <pc:docMk/>
            <pc:sldMk cId="2381752182" sldId="372"/>
            <ac:spMk id="4" creationId="{9B59F7E9-7354-464C-59E2-3D9509116EFD}"/>
          </ac:spMkLst>
        </pc:spChg>
        <pc:spChg chg="mod">
          <ac:chgData name="Meenakshi Sajeevan(UST,IN)" userId="S::245125@ust.com::8bd4d6dc-b604-4069-8a95-5c6b9d0ad7bf" providerId="AD" clId="Web-{60DEDF97-81F1-4D2A-9C77-0A92BCE89CDF}" dt="2023-04-25T10:04:35.611" v="180"/>
          <ac:spMkLst>
            <pc:docMk/>
            <pc:sldMk cId="2381752182" sldId="372"/>
            <ac:spMk id="5" creationId="{ECE21178-8FA4-3A7A-CD39-B1DB05F73F46}"/>
          </ac:spMkLst>
        </pc:spChg>
        <pc:spChg chg="add del">
          <ac:chgData name="Meenakshi Sajeevan(UST,IN)" userId="S::245125@ust.com::8bd4d6dc-b604-4069-8a95-5c6b9d0ad7bf" providerId="AD" clId="Web-{60DEDF97-81F1-4D2A-9C77-0A92BCE89CDF}" dt="2023-04-25T10:04:31.751" v="177"/>
          <ac:spMkLst>
            <pc:docMk/>
            <pc:sldMk cId="2381752182" sldId="372"/>
            <ac:spMk id="12" creationId="{131BAD53-4E89-4F62-BBB7-26359763ED39}"/>
          </ac:spMkLst>
        </pc:spChg>
        <pc:spChg chg="add del">
          <ac:chgData name="Meenakshi Sajeevan(UST,IN)" userId="S::245125@ust.com::8bd4d6dc-b604-4069-8a95-5c6b9d0ad7bf" providerId="AD" clId="Web-{60DEDF97-81F1-4D2A-9C77-0A92BCE89CDF}" dt="2023-04-25T10:04:31.751" v="177"/>
          <ac:spMkLst>
            <pc:docMk/>
            <pc:sldMk cId="2381752182" sldId="372"/>
            <ac:spMk id="14" creationId="{62756DA2-40EB-4C6F-B962-5822FFB54FB6}"/>
          </ac:spMkLst>
        </pc:spChg>
        <pc:spChg chg="add del">
          <ac:chgData name="Meenakshi Sajeevan(UST,IN)" userId="S::245125@ust.com::8bd4d6dc-b604-4069-8a95-5c6b9d0ad7bf" providerId="AD" clId="Web-{60DEDF97-81F1-4D2A-9C77-0A92BCE89CDF}" dt="2023-04-25T10:04:35.580" v="179"/>
          <ac:spMkLst>
            <pc:docMk/>
            <pc:sldMk cId="2381752182" sldId="372"/>
            <ac:spMk id="16" creationId="{1A95671B-3CC6-4792-9114-B74FAEA224E6}"/>
          </ac:spMkLst>
        </pc:spChg>
        <pc:spChg chg="add">
          <ac:chgData name="Meenakshi Sajeevan(UST,IN)" userId="S::245125@ust.com::8bd4d6dc-b604-4069-8a95-5c6b9d0ad7bf" providerId="AD" clId="Web-{60DEDF97-81F1-4D2A-9C77-0A92BCE89CDF}" dt="2023-04-25T10:04:35.611" v="180"/>
          <ac:spMkLst>
            <pc:docMk/>
            <pc:sldMk cId="2381752182" sldId="372"/>
            <ac:spMk id="18" creationId="{0570A85B-3810-4F95-97B0-CBF4CCDB381C}"/>
          </ac:spMkLst>
        </pc:spChg>
        <pc:spChg chg="add">
          <ac:chgData name="Meenakshi Sajeevan(UST,IN)" userId="S::245125@ust.com::8bd4d6dc-b604-4069-8a95-5c6b9d0ad7bf" providerId="AD" clId="Web-{60DEDF97-81F1-4D2A-9C77-0A92BCE89CDF}" dt="2023-04-25T10:04:35.611" v="180"/>
          <ac:spMkLst>
            <pc:docMk/>
            <pc:sldMk cId="2381752182" sldId="372"/>
            <ac:spMk id="19" creationId="{2550BE34-C2B8-49B8-8519-67A8CAD51AE9}"/>
          </ac:spMkLst>
        </pc:spChg>
        <pc:spChg chg="add">
          <ac:chgData name="Meenakshi Sajeevan(UST,IN)" userId="S::245125@ust.com::8bd4d6dc-b604-4069-8a95-5c6b9d0ad7bf" providerId="AD" clId="Web-{60DEDF97-81F1-4D2A-9C77-0A92BCE89CDF}" dt="2023-04-25T10:04:35.611" v="180"/>
          <ac:spMkLst>
            <pc:docMk/>
            <pc:sldMk cId="2381752182" sldId="372"/>
            <ac:spMk id="20" creationId="{A7457DD9-5A45-400A-AB4B-4B4EDECA25F1}"/>
          </ac:spMkLst>
        </pc:spChg>
        <pc:spChg chg="add">
          <ac:chgData name="Meenakshi Sajeevan(UST,IN)" userId="S::245125@ust.com::8bd4d6dc-b604-4069-8a95-5c6b9d0ad7bf" providerId="AD" clId="Web-{60DEDF97-81F1-4D2A-9C77-0A92BCE89CDF}" dt="2023-04-25T10:04:35.611" v="180"/>
          <ac:spMkLst>
            <pc:docMk/>
            <pc:sldMk cId="2381752182" sldId="372"/>
            <ac:spMk id="21" creationId="{441CF7D6-A660-431A-B0BB-140A0D5556B6}"/>
          </ac:spMkLst>
        </pc:spChg>
        <pc:graphicFrameChg chg="add mod modGraphic">
          <ac:chgData name="Meenakshi Sajeevan(UST,IN)" userId="S::245125@ust.com::8bd4d6dc-b604-4069-8a95-5c6b9d0ad7bf" providerId="AD" clId="Web-{60DEDF97-81F1-4D2A-9C77-0A92BCE89CDF}" dt="2023-04-25T10:04:35.611" v="180"/>
          <ac:graphicFrameMkLst>
            <pc:docMk/>
            <pc:sldMk cId="2381752182" sldId="372"/>
            <ac:graphicFrameMk id="7" creationId="{DC04EE3D-B33F-5BCF-8E85-5C89A8878898}"/>
          </ac:graphicFrameMkLst>
        </pc:graphicFrameChg>
      </pc:sldChg>
      <pc:sldChg chg="addSp delSp modSp new">
        <pc:chgData name="Meenakshi Sajeevan(UST,IN)" userId="S::245125@ust.com::8bd4d6dc-b604-4069-8a95-5c6b9d0ad7bf" providerId="AD" clId="Web-{60DEDF97-81F1-4D2A-9C77-0A92BCE89CDF}" dt="2023-04-25T10:56:30.054" v="351" actId="20577"/>
        <pc:sldMkLst>
          <pc:docMk/>
          <pc:sldMk cId="2277240689" sldId="373"/>
        </pc:sldMkLst>
        <pc:spChg chg="del mod">
          <ac:chgData name="Meenakshi Sajeevan(UST,IN)" userId="S::245125@ust.com::8bd4d6dc-b604-4069-8a95-5c6b9d0ad7bf" providerId="AD" clId="Web-{60DEDF97-81F1-4D2A-9C77-0A92BCE89CDF}" dt="2023-04-25T10:11:46.781" v="219"/>
          <ac:spMkLst>
            <pc:docMk/>
            <pc:sldMk cId="2277240689" sldId="373"/>
            <ac:spMk id="2" creationId="{0884736F-2BE7-4418-08CE-B1E9A124B471}"/>
          </ac:spMkLst>
        </pc:spChg>
        <pc:spChg chg="add del mod">
          <ac:chgData name="Meenakshi Sajeevan(UST,IN)" userId="S::245125@ust.com::8bd4d6dc-b604-4069-8a95-5c6b9d0ad7bf" providerId="AD" clId="Web-{60DEDF97-81F1-4D2A-9C77-0A92BCE89CDF}" dt="2023-04-25T10:56:30.054" v="351" actId="20577"/>
          <ac:spMkLst>
            <pc:docMk/>
            <pc:sldMk cId="2277240689" sldId="373"/>
            <ac:spMk id="3" creationId="{DD64B653-459D-9D3B-E621-D55501998578}"/>
          </ac:spMkLst>
        </pc:spChg>
        <pc:graphicFrameChg chg="add del mod ord modGraphic">
          <ac:chgData name="Meenakshi Sajeevan(UST,IN)" userId="S::245125@ust.com::8bd4d6dc-b604-4069-8a95-5c6b9d0ad7bf" providerId="AD" clId="Web-{60DEDF97-81F1-4D2A-9C77-0A92BCE89CDF}" dt="2023-04-25T10:12:09.156" v="222"/>
          <ac:graphicFrameMkLst>
            <pc:docMk/>
            <pc:sldMk cId="2277240689" sldId="373"/>
            <ac:graphicFrameMk id="7" creationId="{66B4CB1F-A714-0424-6CF4-E7E0FEFDB057}"/>
          </ac:graphicFrameMkLst>
        </pc:graphicFrameChg>
        <pc:graphicFrameChg chg="add mod modGraphic">
          <ac:chgData name="Meenakshi Sajeevan(UST,IN)" userId="S::245125@ust.com::8bd4d6dc-b604-4069-8a95-5c6b9d0ad7bf" providerId="AD" clId="Web-{60DEDF97-81F1-4D2A-9C77-0A92BCE89CDF}" dt="2023-04-25T10:28:22.313" v="334"/>
          <ac:graphicFrameMkLst>
            <pc:docMk/>
            <pc:sldMk cId="2277240689" sldId="373"/>
            <ac:graphicFrameMk id="9" creationId="{07A937D4-1CFC-7AEE-DFA5-67ACE2569371}"/>
          </ac:graphicFrameMkLst>
        </pc:graphicFrameChg>
        <pc:graphicFrameChg chg="add mod modGraphic">
          <ac:chgData name="Meenakshi Sajeevan(UST,IN)" userId="S::245125@ust.com::8bd4d6dc-b604-4069-8a95-5c6b9d0ad7bf" providerId="AD" clId="Web-{60DEDF97-81F1-4D2A-9C77-0A92BCE89CDF}" dt="2023-04-25T10:54:43.426" v="340"/>
          <ac:graphicFrameMkLst>
            <pc:docMk/>
            <pc:sldMk cId="2277240689" sldId="373"/>
            <ac:graphicFrameMk id="11" creationId="{9D2D8F60-BBD6-93DB-3634-CE9A402CDB63}"/>
          </ac:graphicFrameMkLst>
        </pc:graphicFrameChg>
      </pc:sldChg>
      <pc:sldChg chg="addSp delSp modSp new">
        <pc:chgData name="Meenakshi Sajeevan(UST,IN)" userId="S::245125@ust.com::8bd4d6dc-b604-4069-8a95-5c6b9d0ad7bf" providerId="AD" clId="Web-{60DEDF97-81F1-4D2A-9C77-0A92BCE89CDF}" dt="2023-04-25T12:29:49.335" v="883"/>
        <pc:sldMkLst>
          <pc:docMk/>
          <pc:sldMk cId="1447631929" sldId="374"/>
        </pc:sldMkLst>
        <pc:spChg chg="del mod">
          <ac:chgData name="Meenakshi Sajeevan(UST,IN)" userId="S::245125@ust.com::8bd4d6dc-b604-4069-8a95-5c6b9d0ad7bf" providerId="AD" clId="Web-{60DEDF97-81F1-4D2A-9C77-0A92BCE89CDF}" dt="2023-04-25T10:55:21.474" v="345"/>
          <ac:spMkLst>
            <pc:docMk/>
            <pc:sldMk cId="1447631929" sldId="374"/>
            <ac:spMk id="2" creationId="{B9FE651D-D30C-7978-A1F4-FE433B1293E9}"/>
          </ac:spMkLst>
        </pc:spChg>
        <pc:spChg chg="mod">
          <ac:chgData name="Meenakshi Sajeevan(UST,IN)" userId="S::245125@ust.com::8bd4d6dc-b604-4069-8a95-5c6b9d0ad7bf" providerId="AD" clId="Web-{60DEDF97-81F1-4D2A-9C77-0A92BCE89CDF}" dt="2023-04-25T11:06:37.693" v="403" actId="20577"/>
          <ac:spMkLst>
            <pc:docMk/>
            <pc:sldMk cId="1447631929" sldId="374"/>
            <ac:spMk id="3" creationId="{AA60C8CB-F443-385A-5DE7-3451066E581B}"/>
          </ac:spMkLst>
        </pc:spChg>
        <pc:graphicFrameChg chg="add mod modGraphic">
          <ac:chgData name="Meenakshi Sajeevan(UST,IN)" userId="S::245125@ust.com::8bd4d6dc-b604-4069-8a95-5c6b9d0ad7bf" providerId="AD" clId="Web-{60DEDF97-81F1-4D2A-9C77-0A92BCE89CDF}" dt="2023-04-25T12:29:49.335" v="883"/>
          <ac:graphicFrameMkLst>
            <pc:docMk/>
            <pc:sldMk cId="1447631929" sldId="374"/>
            <ac:graphicFrameMk id="7" creationId="{CB28B9EC-7B07-B89D-E46F-6871390799E9}"/>
          </ac:graphicFrameMkLst>
        </pc:graphicFrameChg>
        <pc:graphicFrameChg chg="add mod modGraphic">
          <ac:chgData name="Meenakshi Sajeevan(UST,IN)" userId="S::245125@ust.com::8bd4d6dc-b604-4069-8a95-5c6b9d0ad7bf" providerId="AD" clId="Web-{60DEDF97-81F1-4D2A-9C77-0A92BCE89CDF}" dt="2023-04-25T11:09:42.010" v="416"/>
          <ac:graphicFrameMkLst>
            <pc:docMk/>
            <pc:sldMk cId="1447631929" sldId="374"/>
            <ac:graphicFrameMk id="9" creationId="{9736EE9B-576C-CEAE-E37F-3D6392FBA61F}"/>
          </ac:graphicFrameMkLst>
        </pc:graphicFrameChg>
      </pc:sldChg>
      <pc:sldChg chg="new del">
        <pc:chgData name="Meenakshi Sajeevan(UST,IN)" userId="S::245125@ust.com::8bd4d6dc-b604-4069-8a95-5c6b9d0ad7bf" providerId="AD" clId="Web-{60DEDF97-81F1-4D2A-9C77-0A92BCE89CDF}" dt="2023-04-25T09:34:34.288" v="80"/>
        <pc:sldMkLst>
          <pc:docMk/>
          <pc:sldMk cId="2325648788" sldId="376"/>
        </pc:sldMkLst>
      </pc:sldChg>
      <pc:sldChg chg="delSp modSp new">
        <pc:chgData name="Meenakshi Sajeevan(UST,IN)" userId="S::245125@ust.com::8bd4d6dc-b604-4069-8a95-5c6b9d0ad7bf" providerId="AD" clId="Web-{60DEDF97-81F1-4D2A-9C77-0A92BCE89CDF}" dt="2023-04-25T12:28:20.908" v="868"/>
        <pc:sldMkLst>
          <pc:docMk/>
          <pc:sldMk cId="2517146238" sldId="377"/>
        </pc:sldMkLst>
        <pc:spChg chg="mod">
          <ac:chgData name="Meenakshi Sajeevan(UST,IN)" userId="S::245125@ust.com::8bd4d6dc-b604-4069-8a95-5c6b9d0ad7bf" providerId="AD" clId="Web-{60DEDF97-81F1-4D2A-9C77-0A92BCE89CDF}" dt="2023-04-25T09:12:44.730" v="21" actId="20577"/>
          <ac:spMkLst>
            <pc:docMk/>
            <pc:sldMk cId="2517146238" sldId="377"/>
            <ac:spMk id="2" creationId="{BCC952BC-C17A-60AD-C32A-C15777F54CC2}"/>
          </ac:spMkLst>
        </pc:spChg>
        <pc:spChg chg="del mod">
          <ac:chgData name="Meenakshi Sajeevan(UST,IN)" userId="S::245125@ust.com::8bd4d6dc-b604-4069-8a95-5c6b9d0ad7bf" providerId="AD" clId="Web-{60DEDF97-81F1-4D2A-9C77-0A92BCE89CDF}" dt="2023-04-25T12:28:20.908" v="868"/>
          <ac:spMkLst>
            <pc:docMk/>
            <pc:sldMk cId="2517146238" sldId="377"/>
            <ac:spMk id="3" creationId="{0DC8BA0D-539D-517B-6C73-8D58D21DBEB1}"/>
          </ac:spMkLst>
        </pc:spChg>
      </pc:sldChg>
      <pc:sldChg chg="addSp delSp modSp del">
        <pc:chgData name="Meenakshi Sajeevan(UST,IN)" userId="S::245125@ust.com::8bd4d6dc-b604-4069-8a95-5c6b9d0ad7bf" providerId="AD" clId="Web-{60DEDF97-81F1-4D2A-9C77-0A92BCE89CDF}" dt="2023-04-25T12:05:59.900" v="591"/>
        <pc:sldMkLst>
          <pc:docMk/>
          <pc:sldMk cId="543850805" sldId="390"/>
        </pc:sldMkLst>
        <pc:spChg chg="del mod">
          <ac:chgData name="Meenakshi Sajeevan(UST,IN)" userId="S::245125@ust.com::8bd4d6dc-b604-4069-8a95-5c6b9d0ad7bf" providerId="AD" clId="Web-{60DEDF97-81F1-4D2A-9C77-0A92BCE89CDF}" dt="2023-04-25T12:01:01.287" v="534"/>
          <ac:spMkLst>
            <pc:docMk/>
            <pc:sldMk cId="543850805" sldId="390"/>
            <ac:spMk id="2" creationId="{01A9B366-C21D-BD25-18A3-351695020D93}"/>
          </ac:spMkLst>
        </pc:spChg>
        <pc:spChg chg="del mod">
          <ac:chgData name="Meenakshi Sajeevan(UST,IN)" userId="S::245125@ust.com::8bd4d6dc-b604-4069-8a95-5c6b9d0ad7bf" providerId="AD" clId="Web-{60DEDF97-81F1-4D2A-9C77-0A92BCE89CDF}" dt="2023-04-25T12:01:29.929" v="539"/>
          <ac:spMkLst>
            <pc:docMk/>
            <pc:sldMk cId="543850805" sldId="390"/>
            <ac:spMk id="3" creationId="{38E23A50-5987-0BBA-BAA0-DDA1C4462F4F}"/>
          </ac:spMkLst>
        </pc:spChg>
        <pc:spChg chg="mod">
          <ac:chgData name="Meenakshi Sajeevan(UST,IN)" userId="S::245125@ust.com::8bd4d6dc-b604-4069-8a95-5c6b9d0ad7bf" providerId="AD" clId="Web-{60DEDF97-81F1-4D2A-9C77-0A92BCE89CDF}" dt="2023-04-25T12:05:50.946" v="589" actId="14100"/>
          <ac:spMkLst>
            <pc:docMk/>
            <pc:sldMk cId="543850805" sldId="390"/>
            <ac:spMk id="4" creationId="{221E174E-16DF-6499-BB55-4D11174834DD}"/>
          </ac:spMkLst>
        </pc:spChg>
        <pc:spChg chg="add mod">
          <ac:chgData name="Meenakshi Sajeevan(UST,IN)" userId="S::245125@ust.com::8bd4d6dc-b604-4069-8a95-5c6b9d0ad7bf" providerId="AD" clId="Web-{60DEDF97-81F1-4D2A-9C77-0A92BCE89CDF}" dt="2023-04-25T12:05:50.962" v="590" actId="14100"/>
          <ac:spMkLst>
            <pc:docMk/>
            <pc:sldMk cId="543850805" sldId="390"/>
            <ac:spMk id="8" creationId="{C45ACB4B-0E33-A461-407D-37A2944F40D1}"/>
          </ac:spMkLst>
        </pc:spChg>
        <pc:graphicFrameChg chg="add mod ord modGraphic">
          <ac:chgData name="Meenakshi Sajeevan(UST,IN)" userId="S::245125@ust.com::8bd4d6dc-b604-4069-8a95-5c6b9d0ad7bf" providerId="AD" clId="Web-{60DEDF97-81F1-4D2A-9C77-0A92BCE89CDF}" dt="2023-04-25T12:04:08.096" v="575"/>
          <ac:graphicFrameMkLst>
            <pc:docMk/>
            <pc:sldMk cId="543850805" sldId="390"/>
            <ac:graphicFrameMk id="7" creationId="{98CB2C2F-72BB-DF2C-858C-B7CE9E4A3878}"/>
          </ac:graphicFrameMkLst>
        </pc:graphicFrameChg>
      </pc:sldChg>
      <pc:sldChg chg="addSp delSp modSp">
        <pc:chgData name="Meenakshi Sajeevan(UST,IN)" userId="S::245125@ust.com::8bd4d6dc-b604-4069-8a95-5c6b9d0ad7bf" providerId="AD" clId="Web-{60DEDF97-81F1-4D2A-9C77-0A92BCE89CDF}" dt="2023-04-25T12:13:54.696" v="687" actId="20577"/>
        <pc:sldMkLst>
          <pc:docMk/>
          <pc:sldMk cId="3362238246" sldId="391"/>
        </pc:sldMkLst>
        <pc:spChg chg="del mod">
          <ac:chgData name="Meenakshi Sajeevan(UST,IN)" userId="S::245125@ust.com::8bd4d6dc-b604-4069-8a95-5c6b9d0ad7bf" providerId="AD" clId="Web-{60DEDF97-81F1-4D2A-9C77-0A92BCE89CDF}" dt="2023-04-25T12:07:29.202" v="601"/>
          <ac:spMkLst>
            <pc:docMk/>
            <pc:sldMk cId="3362238246" sldId="391"/>
            <ac:spMk id="2" creationId="{DB2FA068-E371-C3EE-BAD0-C4A55B37EB27}"/>
          </ac:spMkLst>
        </pc:spChg>
        <pc:spChg chg="mod">
          <ac:chgData name="Meenakshi Sajeevan(UST,IN)" userId="S::245125@ust.com::8bd4d6dc-b604-4069-8a95-5c6b9d0ad7bf" providerId="AD" clId="Web-{60DEDF97-81F1-4D2A-9C77-0A92BCE89CDF}" dt="2023-04-25T12:13:54.696" v="687" actId="20577"/>
          <ac:spMkLst>
            <pc:docMk/>
            <pc:sldMk cId="3362238246" sldId="391"/>
            <ac:spMk id="3" creationId="{836D07B1-543F-7A06-36FE-1DACF70457EC}"/>
          </ac:spMkLst>
        </pc:spChg>
        <pc:graphicFrameChg chg="add mod modGraphic">
          <ac:chgData name="Meenakshi Sajeevan(UST,IN)" userId="S::245125@ust.com::8bd4d6dc-b604-4069-8a95-5c6b9d0ad7bf" providerId="AD" clId="Web-{60DEDF97-81F1-4D2A-9C77-0A92BCE89CDF}" dt="2023-04-25T12:10:14.213" v="637"/>
          <ac:graphicFrameMkLst>
            <pc:docMk/>
            <pc:sldMk cId="3362238246" sldId="391"/>
            <ac:graphicFrameMk id="7" creationId="{2A5CD3C8-B6C0-0ED9-FB8F-FF13C60899C7}"/>
          </ac:graphicFrameMkLst>
        </pc:graphicFrameChg>
        <pc:graphicFrameChg chg="add mod modGraphic">
          <ac:chgData name="Meenakshi Sajeevan(UST,IN)" userId="S::245125@ust.com::8bd4d6dc-b604-4069-8a95-5c6b9d0ad7bf" providerId="AD" clId="Web-{60DEDF97-81F1-4D2A-9C77-0A92BCE89CDF}" dt="2023-04-25T12:13:09.506" v="676"/>
          <ac:graphicFrameMkLst>
            <pc:docMk/>
            <pc:sldMk cId="3362238246" sldId="391"/>
            <ac:graphicFrameMk id="9" creationId="{B324EA10-16F3-B7DB-AF79-44C8C342D1FA}"/>
          </ac:graphicFrameMkLst>
        </pc:graphicFrameChg>
      </pc:sldChg>
      <pc:sldChg chg="modSp new">
        <pc:chgData name="Meenakshi Sajeevan(UST,IN)" userId="S::245125@ust.com::8bd4d6dc-b604-4069-8a95-5c6b9d0ad7bf" providerId="AD" clId="Web-{60DEDF97-81F1-4D2A-9C77-0A92BCE89CDF}" dt="2023-04-25T09:36:43.870" v="129" actId="20577"/>
        <pc:sldMkLst>
          <pc:docMk/>
          <pc:sldMk cId="3046634900" sldId="397"/>
        </pc:sldMkLst>
        <pc:spChg chg="mod">
          <ac:chgData name="Meenakshi Sajeevan(UST,IN)" userId="S::245125@ust.com::8bd4d6dc-b604-4069-8a95-5c6b9d0ad7bf" providerId="AD" clId="Web-{60DEDF97-81F1-4D2A-9C77-0A92BCE89CDF}" dt="2023-04-25T09:36:04.306" v="127" actId="20577"/>
          <ac:spMkLst>
            <pc:docMk/>
            <pc:sldMk cId="3046634900" sldId="397"/>
            <ac:spMk id="2" creationId="{658BF9E1-8895-1DA2-23F3-0111F5BA96BF}"/>
          </ac:spMkLst>
        </pc:spChg>
        <pc:spChg chg="mod">
          <ac:chgData name="Meenakshi Sajeevan(UST,IN)" userId="S::245125@ust.com::8bd4d6dc-b604-4069-8a95-5c6b9d0ad7bf" providerId="AD" clId="Web-{60DEDF97-81F1-4D2A-9C77-0A92BCE89CDF}" dt="2023-04-25T09:36:43.870" v="129" actId="20577"/>
          <ac:spMkLst>
            <pc:docMk/>
            <pc:sldMk cId="3046634900" sldId="397"/>
            <ac:spMk id="3" creationId="{491CCBFF-203D-42F7-6F35-5A06AE095CCE}"/>
          </ac:spMkLst>
        </pc:spChg>
      </pc:sldChg>
      <pc:sldChg chg="addSp delSp modSp new del">
        <pc:chgData name="Meenakshi Sajeevan(UST,IN)" userId="S::245125@ust.com::8bd4d6dc-b604-4069-8a95-5c6b9d0ad7bf" providerId="AD" clId="Web-{60DEDF97-81F1-4D2A-9C77-0A92BCE89CDF}" dt="2023-04-25T12:07:09.201" v="598"/>
        <pc:sldMkLst>
          <pc:docMk/>
          <pc:sldMk cId="1885237874" sldId="512"/>
        </pc:sldMkLst>
        <pc:spChg chg="del mod">
          <ac:chgData name="Meenakshi Sajeevan(UST,IN)" userId="S::245125@ust.com::8bd4d6dc-b604-4069-8a95-5c6b9d0ad7bf" providerId="AD" clId="Web-{60DEDF97-81F1-4D2A-9C77-0A92BCE89CDF}" dt="2023-04-25T12:06:13.135" v="594"/>
          <ac:spMkLst>
            <pc:docMk/>
            <pc:sldMk cId="1885237874" sldId="512"/>
            <ac:spMk id="2" creationId="{6CA624AF-55F3-60B0-E7CE-ABD02916A256}"/>
          </ac:spMkLst>
        </pc:spChg>
        <pc:spChg chg="del mod">
          <ac:chgData name="Meenakshi Sajeevan(UST,IN)" userId="S::245125@ust.com::8bd4d6dc-b604-4069-8a95-5c6b9d0ad7bf" providerId="AD" clId="Web-{60DEDF97-81F1-4D2A-9C77-0A92BCE89CDF}" dt="2023-04-25T12:06:35.871" v="597"/>
          <ac:spMkLst>
            <pc:docMk/>
            <pc:sldMk cId="1885237874" sldId="512"/>
            <ac:spMk id="3" creationId="{D9A0B246-8DF8-A57D-3D88-EDFFDF2C3073}"/>
          </ac:spMkLst>
        </pc:spChg>
        <pc:graphicFrameChg chg="add mod ord modGraphic">
          <ac:chgData name="Meenakshi Sajeevan(UST,IN)" userId="S::245125@ust.com::8bd4d6dc-b604-4069-8a95-5c6b9d0ad7bf" providerId="AD" clId="Web-{60DEDF97-81F1-4D2A-9C77-0A92BCE89CDF}" dt="2023-04-25T12:06:35.871" v="597"/>
          <ac:graphicFrameMkLst>
            <pc:docMk/>
            <pc:sldMk cId="1885237874" sldId="512"/>
            <ac:graphicFrameMk id="7" creationId="{B7A2FC06-4F49-643A-168E-09BD8978B961}"/>
          </ac:graphicFrameMkLst>
        </pc:graphicFrameChg>
      </pc:sldChg>
      <pc:sldChg chg="addSp delSp modSp new">
        <pc:chgData name="Meenakshi Sajeevan(UST,IN)" userId="S::245125@ust.com::8bd4d6dc-b604-4069-8a95-5c6b9d0ad7bf" providerId="AD" clId="Web-{60DEDF97-81F1-4D2A-9C77-0A92BCE89CDF}" dt="2023-04-25T12:20:37.534" v="787" actId="20577"/>
        <pc:sldMkLst>
          <pc:docMk/>
          <pc:sldMk cId="1811581073" sldId="517"/>
        </pc:sldMkLst>
        <pc:spChg chg="del mod">
          <ac:chgData name="Meenakshi Sajeevan(UST,IN)" userId="S::245125@ust.com::8bd4d6dc-b604-4069-8a95-5c6b9d0ad7bf" providerId="AD" clId="Web-{60DEDF97-81F1-4D2A-9C77-0A92BCE89CDF}" dt="2023-04-25T12:14:32.808" v="690"/>
          <ac:spMkLst>
            <pc:docMk/>
            <pc:sldMk cId="1811581073" sldId="517"/>
            <ac:spMk id="2" creationId="{F25F954D-E5D1-2C1D-29C8-7ED5EE0430A6}"/>
          </ac:spMkLst>
        </pc:spChg>
        <pc:spChg chg="mod">
          <ac:chgData name="Meenakshi Sajeevan(UST,IN)" userId="S::245125@ust.com::8bd4d6dc-b604-4069-8a95-5c6b9d0ad7bf" providerId="AD" clId="Web-{60DEDF97-81F1-4D2A-9C77-0A92BCE89CDF}" dt="2023-04-25T12:20:37.534" v="787" actId="20577"/>
          <ac:spMkLst>
            <pc:docMk/>
            <pc:sldMk cId="1811581073" sldId="517"/>
            <ac:spMk id="3" creationId="{62151431-76E6-533B-18EF-D4D5418D4F43}"/>
          </ac:spMkLst>
        </pc:spChg>
        <pc:graphicFrameChg chg="add mod modGraphic">
          <ac:chgData name="Meenakshi Sajeevan(UST,IN)" userId="S::245125@ust.com::8bd4d6dc-b604-4069-8a95-5c6b9d0ad7bf" providerId="AD" clId="Web-{60DEDF97-81F1-4D2A-9C77-0A92BCE89CDF}" dt="2023-04-25T12:17:48.961" v="745"/>
          <ac:graphicFrameMkLst>
            <pc:docMk/>
            <pc:sldMk cId="1811581073" sldId="517"/>
            <ac:graphicFrameMk id="7" creationId="{FED1DE78-3547-A7C7-9F1F-5CB7DA5E04E2}"/>
          </ac:graphicFrameMkLst>
        </pc:graphicFrameChg>
        <pc:graphicFrameChg chg="add mod modGraphic">
          <ac:chgData name="Meenakshi Sajeevan(UST,IN)" userId="S::245125@ust.com::8bd4d6dc-b604-4069-8a95-5c6b9d0ad7bf" providerId="AD" clId="Web-{60DEDF97-81F1-4D2A-9C77-0A92BCE89CDF}" dt="2023-04-25T12:19:33.546" v="778"/>
          <ac:graphicFrameMkLst>
            <pc:docMk/>
            <pc:sldMk cId="1811581073" sldId="517"/>
            <ac:graphicFrameMk id="9" creationId="{F543C7CC-06A8-7686-0CE0-21C558FD56D7}"/>
          </ac:graphicFrameMkLst>
        </pc:graphicFrameChg>
      </pc:sldChg>
      <pc:sldChg chg="addSp delSp modSp new">
        <pc:chgData name="Meenakshi Sajeevan(UST,IN)" userId="S::245125@ust.com::8bd4d6dc-b604-4069-8a95-5c6b9d0ad7bf" providerId="AD" clId="Web-{60DEDF97-81F1-4D2A-9C77-0A92BCE89CDF}" dt="2023-04-25T12:25:47.382" v="853" actId="20577"/>
        <pc:sldMkLst>
          <pc:docMk/>
          <pc:sldMk cId="1147246" sldId="525"/>
        </pc:sldMkLst>
        <pc:spChg chg="del mod">
          <ac:chgData name="Meenakshi Sajeevan(UST,IN)" userId="S::245125@ust.com::8bd4d6dc-b604-4069-8a95-5c6b9d0ad7bf" providerId="AD" clId="Web-{60DEDF97-81F1-4D2A-9C77-0A92BCE89CDF}" dt="2023-04-25T12:20:48.863" v="791"/>
          <ac:spMkLst>
            <pc:docMk/>
            <pc:sldMk cId="1147246" sldId="525"/>
            <ac:spMk id="2" creationId="{E4E23949-5288-3908-E597-6BDE39186B13}"/>
          </ac:spMkLst>
        </pc:spChg>
        <pc:spChg chg="mod">
          <ac:chgData name="Meenakshi Sajeevan(UST,IN)" userId="S::245125@ust.com::8bd4d6dc-b604-4069-8a95-5c6b9d0ad7bf" providerId="AD" clId="Web-{60DEDF97-81F1-4D2A-9C77-0A92BCE89CDF}" dt="2023-04-25T12:25:47.382" v="853" actId="20577"/>
          <ac:spMkLst>
            <pc:docMk/>
            <pc:sldMk cId="1147246" sldId="525"/>
            <ac:spMk id="3" creationId="{FCF58A8C-4079-8A3D-41DD-DCE7B06919EA}"/>
          </ac:spMkLst>
        </pc:spChg>
        <pc:graphicFrameChg chg="add mod modGraphic">
          <ac:chgData name="Meenakshi Sajeevan(UST,IN)" userId="S::245125@ust.com::8bd4d6dc-b604-4069-8a95-5c6b9d0ad7bf" providerId="AD" clId="Web-{60DEDF97-81F1-4D2A-9C77-0A92BCE89CDF}" dt="2023-04-25T12:23:12.279" v="821"/>
          <ac:graphicFrameMkLst>
            <pc:docMk/>
            <pc:sldMk cId="1147246" sldId="525"/>
            <ac:graphicFrameMk id="7" creationId="{AA8730F7-02F3-D56E-F58C-F8D8B45FE00B}"/>
          </ac:graphicFrameMkLst>
        </pc:graphicFrameChg>
        <pc:graphicFrameChg chg="add mod modGraphic">
          <ac:chgData name="Meenakshi Sajeevan(UST,IN)" userId="S::245125@ust.com::8bd4d6dc-b604-4069-8a95-5c6b9d0ad7bf" providerId="AD" clId="Web-{60DEDF97-81F1-4D2A-9C77-0A92BCE89CDF}" dt="2023-04-25T12:24:59.614" v="845"/>
          <ac:graphicFrameMkLst>
            <pc:docMk/>
            <pc:sldMk cId="1147246" sldId="525"/>
            <ac:graphicFrameMk id="9" creationId="{CACBF9DC-C1AF-B246-1AA1-71F426C084F6}"/>
          </ac:graphicFrameMkLst>
        </pc:graphicFrameChg>
      </pc:sldChg>
      <pc:sldChg chg="modSp new">
        <pc:chgData name="Meenakshi Sajeevan(UST,IN)" userId="S::245125@ust.com::8bd4d6dc-b604-4069-8a95-5c6b9d0ad7bf" providerId="AD" clId="Web-{60DEDF97-81F1-4D2A-9C77-0A92BCE89CDF}" dt="2023-04-25T12:27:33.436" v="866" actId="20577"/>
        <pc:sldMkLst>
          <pc:docMk/>
          <pc:sldMk cId="1879210559" sldId="531"/>
        </pc:sldMkLst>
        <pc:spChg chg="mod">
          <ac:chgData name="Meenakshi Sajeevan(UST,IN)" userId="S::245125@ust.com::8bd4d6dc-b604-4069-8a95-5c6b9d0ad7bf" providerId="AD" clId="Web-{60DEDF97-81F1-4D2A-9C77-0A92BCE89CDF}" dt="2023-04-25T12:26:48.730" v="856" actId="20577"/>
          <ac:spMkLst>
            <pc:docMk/>
            <pc:sldMk cId="1879210559" sldId="531"/>
            <ac:spMk id="2" creationId="{0073FD01-7EF6-9587-BC88-38997BFF5F98}"/>
          </ac:spMkLst>
        </pc:spChg>
        <pc:spChg chg="mod">
          <ac:chgData name="Meenakshi Sajeevan(UST,IN)" userId="S::245125@ust.com::8bd4d6dc-b604-4069-8a95-5c6b9d0ad7bf" providerId="AD" clId="Web-{60DEDF97-81F1-4D2A-9C77-0A92BCE89CDF}" dt="2023-04-25T12:27:33.436" v="866" actId="20577"/>
          <ac:spMkLst>
            <pc:docMk/>
            <pc:sldMk cId="1879210559" sldId="531"/>
            <ac:spMk id="3" creationId="{DD711ADC-0CC0-58C5-72B4-0C05E4FBE345}"/>
          </ac:spMkLst>
        </pc:spChg>
      </pc:sldChg>
    </pc:docChg>
  </pc:docChgLst>
  <pc:docChgLst>
    <pc:chgData name="Athulya Vijayan(UST,IN)" userId="S::245283@ust.com::b2ffc530-2f85-4d90-9917-d34961605e21" providerId="AD" clId="Web-{B60FE07A-1120-4502-B44B-396515040A20}"/>
    <pc:docChg chg="modSld">
      <pc:chgData name="Athulya Vijayan(UST,IN)" userId="S::245283@ust.com::b2ffc530-2f85-4d90-9917-d34961605e21" providerId="AD" clId="Web-{B60FE07A-1120-4502-B44B-396515040A20}" dt="2023-06-03T04:16:28.653" v="0"/>
      <pc:docMkLst>
        <pc:docMk/>
      </pc:docMkLst>
      <pc:sldChg chg="addSp delSp modSp mod modClrScheme delDesignElem chgLayout">
        <pc:chgData name="Athulya Vijayan(UST,IN)" userId="S::245283@ust.com::b2ffc530-2f85-4d90-9917-d34961605e21" providerId="AD" clId="Web-{B60FE07A-1120-4502-B44B-396515040A20}" dt="2023-06-03T04:16:28.653" v="0"/>
        <pc:sldMkLst>
          <pc:docMk/>
          <pc:sldMk cId="3286206930" sldId="270"/>
        </pc:sldMkLst>
        <pc:spChg chg="mod ord">
          <ac:chgData name="Athulya Vijayan(UST,IN)" userId="S::245283@ust.com::b2ffc530-2f85-4d90-9917-d34961605e21" providerId="AD" clId="Web-{B60FE07A-1120-4502-B44B-396515040A20}" dt="2023-06-03T04:16:28.653" v="0"/>
          <ac:spMkLst>
            <pc:docMk/>
            <pc:sldMk cId="3286206930" sldId="270"/>
            <ac:spMk id="5" creationId="{4C2E191B-B8F2-471F-A9CA-3B653863D236}"/>
          </ac:spMkLst>
        </pc:spChg>
        <pc:spChg chg="mod ord">
          <ac:chgData name="Athulya Vijayan(UST,IN)" userId="S::245283@ust.com::b2ffc530-2f85-4d90-9917-d34961605e21" providerId="AD" clId="Web-{B60FE07A-1120-4502-B44B-396515040A20}" dt="2023-06-03T04:16:28.653" v="0"/>
          <ac:spMkLst>
            <pc:docMk/>
            <pc:sldMk cId="3286206930" sldId="270"/>
            <ac:spMk id="6" creationId="{2E58DDA5-2EB7-4A69-AEC7-D95049569505}"/>
          </ac:spMkLst>
        </pc:spChg>
        <pc:spChg chg="add mod ord">
          <ac:chgData name="Athulya Vijayan(UST,IN)" userId="S::245283@ust.com::b2ffc530-2f85-4d90-9917-d34961605e21" providerId="AD" clId="Web-{B60FE07A-1120-4502-B44B-396515040A20}" dt="2023-06-03T04:16:28.653" v="0"/>
          <ac:spMkLst>
            <pc:docMk/>
            <pc:sldMk cId="3286206930" sldId="270"/>
            <ac:spMk id="7" creationId="{98B7B8F9-285E-12A7-FB52-A198A65288F3}"/>
          </ac:spMkLst>
        </pc:spChg>
        <pc:spChg chg="add mod ord">
          <ac:chgData name="Athulya Vijayan(UST,IN)" userId="S::245283@ust.com::b2ffc530-2f85-4d90-9917-d34961605e21" providerId="AD" clId="Web-{B60FE07A-1120-4502-B44B-396515040A20}" dt="2023-06-03T04:16:28.653" v="0"/>
          <ac:spMkLst>
            <pc:docMk/>
            <pc:sldMk cId="3286206930" sldId="270"/>
            <ac:spMk id="8" creationId="{BDFBE0F3-7B19-E373-150D-D7374EE944A4}"/>
          </ac:spMkLst>
        </pc:spChg>
        <pc:spChg chg="add mod ord">
          <ac:chgData name="Athulya Vijayan(UST,IN)" userId="S::245283@ust.com::b2ffc530-2f85-4d90-9917-d34961605e21" providerId="AD" clId="Web-{B60FE07A-1120-4502-B44B-396515040A20}" dt="2023-06-03T04:16:28.653" v="0"/>
          <ac:spMkLst>
            <pc:docMk/>
            <pc:sldMk cId="3286206930" sldId="270"/>
            <ac:spMk id="9" creationId="{555C8749-76CD-90D3-9ABF-04BFE96D34FC}"/>
          </ac:spMkLst>
        </pc:spChg>
        <pc:spChg chg="del">
          <ac:chgData name="Athulya Vijayan(UST,IN)" userId="S::245283@ust.com::b2ffc530-2f85-4d90-9917-d34961605e21" providerId="AD" clId="Web-{B60FE07A-1120-4502-B44B-396515040A20}" dt="2023-06-03T04:16:28.653" v="0"/>
          <ac:spMkLst>
            <pc:docMk/>
            <pc:sldMk cId="3286206930" sldId="270"/>
            <ac:spMk id="11" creationId="{C9A36457-A5F4-4103-A443-02581C09185B}"/>
          </ac:spMkLst>
        </pc:spChg>
        <pc:spChg chg="del">
          <ac:chgData name="Athulya Vijayan(UST,IN)" userId="S::245283@ust.com::b2ffc530-2f85-4d90-9917-d34961605e21" providerId="AD" clId="Web-{B60FE07A-1120-4502-B44B-396515040A20}" dt="2023-06-03T04:16:28.653" v="0"/>
          <ac:spMkLst>
            <pc:docMk/>
            <pc:sldMk cId="3286206930" sldId="270"/>
            <ac:spMk id="13" creationId="{DC5FB7E8-B636-40FA-BE8D-48145C0F5C57}"/>
          </ac:spMkLst>
        </pc:spChg>
        <pc:spChg chg="del">
          <ac:chgData name="Athulya Vijayan(UST,IN)" userId="S::245283@ust.com::b2ffc530-2f85-4d90-9917-d34961605e21" providerId="AD" clId="Web-{B60FE07A-1120-4502-B44B-396515040A20}" dt="2023-06-03T04:16:28.653" v="0"/>
          <ac:spMkLst>
            <pc:docMk/>
            <pc:sldMk cId="3286206930" sldId="270"/>
            <ac:spMk id="15" creationId="{142DCE2C-2863-46FA-9BE7-24365A24D9BA}"/>
          </ac:spMkLst>
        </pc:spChg>
      </pc:sldChg>
    </pc:docChg>
  </pc:docChgLst>
  <pc:docChgLst>
    <pc:chgData name="Aysha Cherupilly Rasheed(UST,IN)" userId="S::245254@ust.com::9fdda201-626c-4f4d-ab87-468c768ac55a" providerId="AD" clId="Web-{F41C2FDC-05C5-4057-9FF8-B0F747DE4A96}"/>
    <pc:docChg chg="addSld delSld">
      <pc:chgData name="Aysha Cherupilly Rasheed(UST,IN)" userId="S::245254@ust.com::9fdda201-626c-4f4d-ab87-468c768ac55a" providerId="AD" clId="Web-{F41C2FDC-05C5-4057-9FF8-B0F747DE4A96}" dt="2023-05-02T06:50:22.619" v="7"/>
      <pc:docMkLst>
        <pc:docMk/>
      </pc:docMkLst>
      <pc:sldChg chg="new del">
        <pc:chgData name="Aysha Cherupilly Rasheed(UST,IN)" userId="S::245254@ust.com::9fdda201-626c-4f4d-ab87-468c768ac55a" providerId="AD" clId="Web-{F41C2FDC-05C5-4057-9FF8-B0F747DE4A96}" dt="2023-05-02T06:50:22.619" v="7"/>
        <pc:sldMkLst>
          <pc:docMk/>
          <pc:sldMk cId="1338766898" sldId="588"/>
        </pc:sldMkLst>
      </pc:sldChg>
      <pc:sldChg chg="new del">
        <pc:chgData name="Aysha Cherupilly Rasheed(UST,IN)" userId="S::245254@ust.com::9fdda201-626c-4f4d-ab87-468c768ac55a" providerId="AD" clId="Web-{F41C2FDC-05C5-4057-9FF8-B0F747DE4A96}" dt="2023-05-02T06:40:41.152" v="1"/>
        <pc:sldMkLst>
          <pc:docMk/>
          <pc:sldMk cId="1431417624" sldId="588"/>
        </pc:sldMkLst>
      </pc:sldChg>
      <pc:sldChg chg="new del">
        <pc:chgData name="Aysha Cherupilly Rasheed(UST,IN)" userId="S::245254@ust.com::9fdda201-626c-4f4d-ab87-468c768ac55a" providerId="AD" clId="Web-{F41C2FDC-05C5-4057-9FF8-B0F747DE4A96}" dt="2023-05-02T06:50:11.634" v="3"/>
        <pc:sldMkLst>
          <pc:docMk/>
          <pc:sldMk cId="2578768556" sldId="588"/>
        </pc:sldMkLst>
      </pc:sldChg>
      <pc:sldChg chg="new del">
        <pc:chgData name="Aysha Cherupilly Rasheed(UST,IN)" userId="S::245254@ust.com::9fdda201-626c-4f4d-ab87-468c768ac55a" providerId="AD" clId="Web-{F41C2FDC-05C5-4057-9FF8-B0F747DE4A96}" dt="2023-05-02T06:50:16.869" v="5"/>
        <pc:sldMkLst>
          <pc:docMk/>
          <pc:sldMk cId="3788974508" sldId="588"/>
        </pc:sldMkLst>
      </pc:sldChg>
    </pc:docChg>
  </pc:docChgLst>
  <pc:docChgLst>
    <pc:chgData name="Finla Nettikadanandrew(UST,IN)" userId="S::245242@ust.com::ee4d4166-0e12-4424-927f-404ff3bf5697" providerId="AD" clId="Web-{FCF77978-8CED-48DB-BC24-D84BDDC50ED9}"/>
    <pc:docChg chg="addSld delSld modSld addMainMaster modMainMaster">
      <pc:chgData name="Finla Nettikadanandrew(UST,IN)" userId="S::245242@ust.com::ee4d4166-0e12-4424-927f-404ff3bf5697" providerId="AD" clId="Web-{FCF77978-8CED-48DB-BC24-D84BDDC50ED9}" dt="2023-04-25T12:59:21.910" v="92" actId="20577"/>
      <pc:docMkLst>
        <pc:docMk/>
      </pc:docMkLst>
      <pc:sldChg chg="del">
        <pc:chgData name="Finla Nettikadanandrew(UST,IN)" userId="S::245242@ust.com::ee4d4166-0e12-4424-927f-404ff3bf5697" providerId="AD" clId="Web-{FCF77978-8CED-48DB-BC24-D84BDDC50ED9}" dt="2023-04-25T12:38:50.230" v="24"/>
        <pc:sldMkLst>
          <pc:docMk/>
          <pc:sldMk cId="853430889" sldId="545"/>
        </pc:sldMkLst>
      </pc:sldChg>
      <pc:sldChg chg="modSp add del mod modShow">
        <pc:chgData name="Finla Nettikadanandrew(UST,IN)" userId="S::245242@ust.com::ee4d4166-0e12-4424-927f-404ff3bf5697" providerId="AD" clId="Web-{FCF77978-8CED-48DB-BC24-D84BDDC50ED9}" dt="2023-04-25T12:44:35.538" v="50"/>
        <pc:sldMkLst>
          <pc:docMk/>
          <pc:sldMk cId="2441989860" sldId="546"/>
        </pc:sldMkLst>
        <pc:spChg chg="mod">
          <ac:chgData name="Finla Nettikadanandrew(UST,IN)" userId="S::245242@ust.com::ee4d4166-0e12-4424-927f-404ff3bf5697" providerId="AD" clId="Web-{FCF77978-8CED-48DB-BC24-D84BDDC50ED9}" dt="2023-04-25T12:44:20.881" v="48" actId="20577"/>
          <ac:spMkLst>
            <pc:docMk/>
            <pc:sldMk cId="2441989860" sldId="546"/>
            <ac:spMk id="3" creationId="{264E211D-40D7-89A2-5E86-853E23E95759}"/>
          </ac:spMkLst>
        </pc:spChg>
      </pc:sldChg>
      <pc:sldChg chg="add">
        <pc:chgData name="Finla Nettikadanandrew(UST,IN)" userId="S::245242@ust.com::ee4d4166-0e12-4424-927f-404ff3bf5697" providerId="AD" clId="Web-{FCF77978-8CED-48DB-BC24-D84BDDC50ED9}" dt="2023-04-25T12:38:37.479" v="1"/>
        <pc:sldMkLst>
          <pc:docMk/>
          <pc:sldMk cId="1523876408" sldId="547"/>
        </pc:sldMkLst>
      </pc:sldChg>
      <pc:sldChg chg="add">
        <pc:chgData name="Finla Nettikadanandrew(UST,IN)" userId="S::245242@ust.com::ee4d4166-0e12-4424-927f-404ff3bf5697" providerId="AD" clId="Web-{FCF77978-8CED-48DB-BC24-D84BDDC50ED9}" dt="2023-04-25T12:38:37.557" v="2"/>
        <pc:sldMkLst>
          <pc:docMk/>
          <pc:sldMk cId="2595372640" sldId="548"/>
        </pc:sldMkLst>
      </pc:sldChg>
      <pc:sldChg chg="add">
        <pc:chgData name="Finla Nettikadanandrew(UST,IN)" userId="S::245242@ust.com::ee4d4166-0e12-4424-927f-404ff3bf5697" providerId="AD" clId="Web-{FCF77978-8CED-48DB-BC24-D84BDDC50ED9}" dt="2023-04-25T12:38:37.635" v="3"/>
        <pc:sldMkLst>
          <pc:docMk/>
          <pc:sldMk cId="3438990356" sldId="549"/>
        </pc:sldMkLst>
      </pc:sldChg>
      <pc:sldChg chg="add">
        <pc:chgData name="Finla Nettikadanandrew(UST,IN)" userId="S::245242@ust.com::ee4d4166-0e12-4424-927f-404ff3bf5697" providerId="AD" clId="Web-{FCF77978-8CED-48DB-BC24-D84BDDC50ED9}" dt="2023-04-25T12:38:37.714" v="4"/>
        <pc:sldMkLst>
          <pc:docMk/>
          <pc:sldMk cId="523278445" sldId="550"/>
        </pc:sldMkLst>
      </pc:sldChg>
      <pc:sldChg chg="add">
        <pc:chgData name="Finla Nettikadanandrew(UST,IN)" userId="S::245242@ust.com::ee4d4166-0e12-4424-927f-404ff3bf5697" providerId="AD" clId="Web-{FCF77978-8CED-48DB-BC24-D84BDDC50ED9}" dt="2023-04-25T12:38:37.823" v="5"/>
        <pc:sldMkLst>
          <pc:docMk/>
          <pc:sldMk cId="2591427901" sldId="551"/>
        </pc:sldMkLst>
      </pc:sldChg>
      <pc:sldChg chg="add">
        <pc:chgData name="Finla Nettikadanandrew(UST,IN)" userId="S::245242@ust.com::ee4d4166-0e12-4424-927f-404ff3bf5697" providerId="AD" clId="Web-{FCF77978-8CED-48DB-BC24-D84BDDC50ED9}" dt="2023-04-25T12:38:37.964" v="6"/>
        <pc:sldMkLst>
          <pc:docMk/>
          <pc:sldMk cId="2562206230" sldId="552"/>
        </pc:sldMkLst>
      </pc:sldChg>
      <pc:sldChg chg="add">
        <pc:chgData name="Finla Nettikadanandrew(UST,IN)" userId="S::245242@ust.com::ee4d4166-0e12-4424-927f-404ff3bf5697" providerId="AD" clId="Web-{FCF77978-8CED-48DB-BC24-D84BDDC50ED9}" dt="2023-04-25T12:38:38.073" v="7"/>
        <pc:sldMkLst>
          <pc:docMk/>
          <pc:sldMk cId="484591263" sldId="553"/>
        </pc:sldMkLst>
      </pc:sldChg>
      <pc:sldChg chg="add">
        <pc:chgData name="Finla Nettikadanandrew(UST,IN)" userId="S::245242@ust.com::ee4d4166-0e12-4424-927f-404ff3bf5697" providerId="AD" clId="Web-{FCF77978-8CED-48DB-BC24-D84BDDC50ED9}" dt="2023-04-25T12:38:38.198" v="8"/>
        <pc:sldMkLst>
          <pc:docMk/>
          <pc:sldMk cId="1421565091" sldId="554"/>
        </pc:sldMkLst>
      </pc:sldChg>
      <pc:sldChg chg="modSp add">
        <pc:chgData name="Finla Nettikadanandrew(UST,IN)" userId="S::245242@ust.com::ee4d4166-0e12-4424-927f-404ff3bf5697" providerId="AD" clId="Web-{FCF77978-8CED-48DB-BC24-D84BDDC50ED9}" dt="2023-04-25T12:44:05.755" v="44" actId="1076"/>
        <pc:sldMkLst>
          <pc:docMk/>
          <pc:sldMk cId="1069200498" sldId="555"/>
        </pc:sldMkLst>
        <pc:picChg chg="mod">
          <ac:chgData name="Finla Nettikadanandrew(UST,IN)" userId="S::245242@ust.com::ee4d4166-0e12-4424-927f-404ff3bf5697" providerId="AD" clId="Web-{FCF77978-8CED-48DB-BC24-D84BDDC50ED9}" dt="2023-04-25T12:44:05.755" v="44" actId="1076"/>
          <ac:picMkLst>
            <pc:docMk/>
            <pc:sldMk cId="1069200498" sldId="555"/>
            <ac:picMk id="5" creationId="{68788A0C-2AAE-9244-80CC-C60B3EC2184F}"/>
          </ac:picMkLst>
        </pc:picChg>
      </pc:sldChg>
      <pc:sldChg chg="add">
        <pc:chgData name="Finla Nettikadanandrew(UST,IN)" userId="S::245242@ust.com::ee4d4166-0e12-4424-927f-404ff3bf5697" providerId="AD" clId="Web-{FCF77978-8CED-48DB-BC24-D84BDDC50ED9}" dt="2023-04-25T12:38:38.385" v="10"/>
        <pc:sldMkLst>
          <pc:docMk/>
          <pc:sldMk cId="2824667595" sldId="556"/>
        </pc:sldMkLst>
      </pc:sldChg>
      <pc:sldChg chg="add">
        <pc:chgData name="Finla Nettikadanandrew(UST,IN)" userId="S::245242@ust.com::ee4d4166-0e12-4424-927f-404ff3bf5697" providerId="AD" clId="Web-{FCF77978-8CED-48DB-BC24-D84BDDC50ED9}" dt="2023-04-25T12:38:38.479" v="11"/>
        <pc:sldMkLst>
          <pc:docMk/>
          <pc:sldMk cId="835502088" sldId="557"/>
        </pc:sldMkLst>
      </pc:sldChg>
      <pc:sldChg chg="modSp add">
        <pc:chgData name="Finla Nettikadanandrew(UST,IN)" userId="S::245242@ust.com::ee4d4166-0e12-4424-927f-404ff3bf5697" providerId="AD" clId="Web-{FCF77978-8CED-48DB-BC24-D84BDDC50ED9}" dt="2023-04-25T12:42:51.331" v="43" actId="14100"/>
        <pc:sldMkLst>
          <pc:docMk/>
          <pc:sldMk cId="125941808" sldId="558"/>
        </pc:sldMkLst>
        <pc:spChg chg="mod">
          <ac:chgData name="Finla Nettikadanandrew(UST,IN)" userId="S::245242@ust.com::ee4d4166-0e12-4424-927f-404ff3bf5697" providerId="AD" clId="Web-{FCF77978-8CED-48DB-BC24-D84BDDC50ED9}" dt="2023-04-25T12:42:51.331" v="43" actId="14100"/>
          <ac:spMkLst>
            <pc:docMk/>
            <pc:sldMk cId="125941808" sldId="558"/>
            <ac:spMk id="3" creationId="{11FBDDEB-B7E3-025C-8FB6-AB608AC814B1}"/>
          </ac:spMkLst>
        </pc:spChg>
        <pc:picChg chg="mod">
          <ac:chgData name="Finla Nettikadanandrew(UST,IN)" userId="S::245242@ust.com::ee4d4166-0e12-4424-927f-404ff3bf5697" providerId="AD" clId="Web-{FCF77978-8CED-48DB-BC24-D84BDDC50ED9}" dt="2023-04-25T12:42:39.143" v="41" actId="1076"/>
          <ac:picMkLst>
            <pc:docMk/>
            <pc:sldMk cId="125941808" sldId="558"/>
            <ac:picMk id="4" creationId="{F7C9AA96-3975-B3AE-65E1-D2C81FD52C5C}"/>
          </ac:picMkLst>
        </pc:picChg>
      </pc:sldChg>
      <pc:sldChg chg="add">
        <pc:chgData name="Finla Nettikadanandrew(UST,IN)" userId="S::245242@ust.com::ee4d4166-0e12-4424-927f-404ff3bf5697" providerId="AD" clId="Web-{FCF77978-8CED-48DB-BC24-D84BDDC50ED9}" dt="2023-04-25T12:38:38.682" v="13"/>
        <pc:sldMkLst>
          <pc:docMk/>
          <pc:sldMk cId="3158012848" sldId="559"/>
        </pc:sldMkLst>
      </pc:sldChg>
      <pc:sldChg chg="add">
        <pc:chgData name="Finla Nettikadanandrew(UST,IN)" userId="S::245242@ust.com::ee4d4166-0e12-4424-927f-404ff3bf5697" providerId="AD" clId="Web-{FCF77978-8CED-48DB-BC24-D84BDDC50ED9}" dt="2023-04-25T12:38:38.792" v="14"/>
        <pc:sldMkLst>
          <pc:docMk/>
          <pc:sldMk cId="642288272" sldId="560"/>
        </pc:sldMkLst>
      </pc:sldChg>
      <pc:sldChg chg="add">
        <pc:chgData name="Finla Nettikadanandrew(UST,IN)" userId="S::245242@ust.com::ee4d4166-0e12-4424-927f-404ff3bf5697" providerId="AD" clId="Web-{FCF77978-8CED-48DB-BC24-D84BDDC50ED9}" dt="2023-04-25T12:38:38.901" v="15"/>
        <pc:sldMkLst>
          <pc:docMk/>
          <pc:sldMk cId="1171728931" sldId="561"/>
        </pc:sldMkLst>
      </pc:sldChg>
      <pc:sldChg chg="add">
        <pc:chgData name="Finla Nettikadanandrew(UST,IN)" userId="S::245242@ust.com::ee4d4166-0e12-4424-927f-404ff3bf5697" providerId="AD" clId="Web-{FCF77978-8CED-48DB-BC24-D84BDDC50ED9}" dt="2023-04-25T12:38:39.010" v="16"/>
        <pc:sldMkLst>
          <pc:docMk/>
          <pc:sldMk cId="3540283961" sldId="562"/>
        </pc:sldMkLst>
      </pc:sldChg>
      <pc:sldChg chg="add">
        <pc:chgData name="Finla Nettikadanandrew(UST,IN)" userId="S::245242@ust.com::ee4d4166-0e12-4424-927f-404ff3bf5697" providerId="AD" clId="Web-{FCF77978-8CED-48DB-BC24-D84BDDC50ED9}" dt="2023-04-25T12:38:39.120" v="17"/>
        <pc:sldMkLst>
          <pc:docMk/>
          <pc:sldMk cId="2587198638" sldId="563"/>
        </pc:sldMkLst>
      </pc:sldChg>
      <pc:sldChg chg="add">
        <pc:chgData name="Finla Nettikadanandrew(UST,IN)" userId="S::245242@ust.com::ee4d4166-0e12-4424-927f-404ff3bf5697" providerId="AD" clId="Web-{FCF77978-8CED-48DB-BC24-D84BDDC50ED9}" dt="2023-04-25T12:38:39.245" v="18"/>
        <pc:sldMkLst>
          <pc:docMk/>
          <pc:sldMk cId="2513715116" sldId="564"/>
        </pc:sldMkLst>
      </pc:sldChg>
      <pc:sldChg chg="add">
        <pc:chgData name="Finla Nettikadanandrew(UST,IN)" userId="S::245242@ust.com::ee4d4166-0e12-4424-927f-404ff3bf5697" providerId="AD" clId="Web-{FCF77978-8CED-48DB-BC24-D84BDDC50ED9}" dt="2023-04-25T12:38:39.354" v="19"/>
        <pc:sldMkLst>
          <pc:docMk/>
          <pc:sldMk cId="2453118837" sldId="565"/>
        </pc:sldMkLst>
      </pc:sldChg>
      <pc:sldChg chg="add">
        <pc:chgData name="Finla Nettikadanandrew(UST,IN)" userId="S::245242@ust.com::ee4d4166-0e12-4424-927f-404ff3bf5697" providerId="AD" clId="Web-{FCF77978-8CED-48DB-BC24-D84BDDC50ED9}" dt="2023-04-25T12:38:39.417" v="20"/>
        <pc:sldMkLst>
          <pc:docMk/>
          <pc:sldMk cId="2098663505" sldId="566"/>
        </pc:sldMkLst>
      </pc:sldChg>
      <pc:sldChg chg="add">
        <pc:chgData name="Finla Nettikadanandrew(UST,IN)" userId="S::245242@ust.com::ee4d4166-0e12-4424-927f-404ff3bf5697" providerId="AD" clId="Web-{FCF77978-8CED-48DB-BC24-D84BDDC50ED9}" dt="2023-04-25T12:38:39.526" v="21"/>
        <pc:sldMkLst>
          <pc:docMk/>
          <pc:sldMk cId="1604086563" sldId="567"/>
        </pc:sldMkLst>
      </pc:sldChg>
      <pc:sldChg chg="modSp add">
        <pc:chgData name="Finla Nettikadanandrew(UST,IN)" userId="S::245242@ust.com::ee4d4166-0e12-4424-927f-404ff3bf5697" providerId="AD" clId="Web-{FCF77978-8CED-48DB-BC24-D84BDDC50ED9}" dt="2023-04-25T12:59:21.910" v="92" actId="20577"/>
        <pc:sldMkLst>
          <pc:docMk/>
          <pc:sldMk cId="2648346505" sldId="568"/>
        </pc:sldMkLst>
        <pc:spChg chg="mod">
          <ac:chgData name="Finla Nettikadanandrew(UST,IN)" userId="S::245242@ust.com::ee4d4166-0e12-4424-927f-404ff3bf5697" providerId="AD" clId="Web-{FCF77978-8CED-48DB-BC24-D84BDDC50ED9}" dt="2023-04-25T12:59:21.910" v="92" actId="20577"/>
          <ac:spMkLst>
            <pc:docMk/>
            <pc:sldMk cId="2648346505" sldId="568"/>
            <ac:spMk id="4" creationId="{7042B518-001F-14D6-A1FA-D06318ED7B2F}"/>
          </ac:spMkLst>
        </pc:spChg>
      </pc:sldChg>
      <pc:sldChg chg="modSp add">
        <pc:chgData name="Finla Nettikadanandrew(UST,IN)" userId="S::245242@ust.com::ee4d4166-0e12-4424-927f-404ff3bf5697" providerId="AD" clId="Web-{FCF77978-8CED-48DB-BC24-D84BDDC50ED9}" dt="2023-04-25T12:45:07.289" v="51" actId="20577"/>
        <pc:sldMkLst>
          <pc:docMk/>
          <pc:sldMk cId="3776425902" sldId="569"/>
        </pc:sldMkLst>
        <pc:spChg chg="mod">
          <ac:chgData name="Finla Nettikadanandrew(UST,IN)" userId="S::245242@ust.com::ee4d4166-0e12-4424-927f-404ff3bf5697" providerId="AD" clId="Web-{FCF77978-8CED-48DB-BC24-D84BDDC50ED9}" dt="2023-04-25T12:45:07.289" v="51" actId="20577"/>
          <ac:spMkLst>
            <pc:docMk/>
            <pc:sldMk cId="3776425902" sldId="569"/>
            <ac:spMk id="6" creationId="{AD63DFE9-AE19-FDC5-4604-D84CAA27C773}"/>
          </ac:spMkLst>
        </pc:spChg>
      </pc:sldChg>
      <pc:sldMasterChg chg="add addSldLayout">
        <pc:chgData name="Finla Nettikadanandrew(UST,IN)" userId="S::245242@ust.com::ee4d4166-0e12-4424-927f-404ff3bf5697" providerId="AD" clId="Web-{FCF77978-8CED-48DB-BC24-D84BDDC50ED9}" dt="2023-04-25T12:38:37.401" v="0"/>
        <pc:sldMasterMkLst>
          <pc:docMk/>
          <pc:sldMasterMk cId="842204006" sldId="2147483648"/>
        </pc:sldMasterMkLst>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286001903" sldId="2147483649"/>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196829877" sldId="2147483650"/>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858165958" sldId="2147483651"/>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863907205" sldId="2147483652"/>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924147579" sldId="2147483656"/>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650990012" sldId="2147483657"/>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920315803" sldId="2147483660"/>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765738271" sldId="2147483661"/>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616941004" sldId="2147483663"/>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715955837" sldId="2147483665"/>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876399665" sldId="2147483680"/>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56461282" sldId="2147483681"/>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624713522" sldId="2147483689"/>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82774603" sldId="2147483690"/>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211030619" sldId="2147483691"/>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080895901" sldId="2147483692"/>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039976629" sldId="2147483693"/>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81992367" sldId="2147483694"/>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946638268" sldId="2147483695"/>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4277834728" sldId="2147483696"/>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994677600" sldId="2147483697"/>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4241830590" sldId="2147483698"/>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323022825" sldId="2147483699"/>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032942201" sldId="2147483700"/>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4278380461" sldId="2147483701"/>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567913853" sldId="2147483702"/>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335880760" sldId="2147483703"/>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68647052" sldId="2147483704"/>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766123460" sldId="2147483705"/>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4278099250" sldId="2147483707"/>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229273219" sldId="2147483708"/>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911866402" sldId="2147483709"/>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004220578" sldId="2147483710"/>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687290582" sldId="2147483711"/>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454861246" sldId="2147483712"/>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256629956" sldId="2147483713"/>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791797236" sldId="2147483714"/>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842287479" sldId="2147483715"/>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662810842" sldId="2147483716"/>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407526743" sldId="2147483717"/>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098211671" sldId="2147483718"/>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18576616" sldId="2147483719"/>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368135252" sldId="2147483720"/>
          </pc:sldLayoutMkLst>
        </pc:sldLayoutChg>
      </pc:sldMasterChg>
      <pc:sldMasterChg chg="add addSldLayout">
        <pc:chgData name="Finla Nettikadanandrew(UST,IN)" userId="S::245242@ust.com::ee4d4166-0e12-4424-927f-404ff3bf5697" providerId="AD" clId="Web-{FCF77978-8CED-48DB-BC24-D84BDDC50ED9}" dt="2023-04-25T12:38:39.745" v="23"/>
        <pc:sldMasterMkLst>
          <pc:docMk/>
          <pc:sldMasterMk cId="3492777604" sldId="2147483764"/>
        </pc:sldMasterMkLst>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359449653" sldId="2147483765"/>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116481978" sldId="2147483766"/>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620816779" sldId="2147483767"/>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595421494" sldId="2147483768"/>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061399938" sldId="2147483769"/>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4068508092" sldId="2147483770"/>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8566621" sldId="2147483771"/>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794834407" sldId="2147483772"/>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998165178" sldId="2147483773"/>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359578831" sldId="2147483774"/>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4053082055" sldId="2147483775"/>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772756414" sldId="2147483776"/>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735543049" sldId="2147483777"/>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11441188" sldId="2147483778"/>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4213751693" sldId="2147483779"/>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449533829" sldId="2147483780"/>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493002736" sldId="2147483781"/>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17862534" sldId="2147483782"/>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333034608" sldId="2147483783"/>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326032368" sldId="2147483784"/>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4233028182" sldId="2147483785"/>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38255358" sldId="2147483786"/>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132470991" sldId="2147483787"/>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265578668" sldId="2147483788"/>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942637801" sldId="2147483789"/>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405808722" sldId="2147483790"/>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84973057" sldId="2147483791"/>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63337975" sldId="2147483792"/>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292971198" sldId="2147483793"/>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95599653" sldId="2147483794"/>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4041738258" sldId="2147483795"/>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81571919" sldId="2147483796"/>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62455499" sldId="2147483797"/>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542097870" sldId="2147483798"/>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422122387" sldId="2147483799"/>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508330767" sldId="2147483800"/>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921583688" sldId="2147483801"/>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31703938" sldId="2147483802"/>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165279063" sldId="2147483803"/>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475140597" sldId="2147483804"/>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772494744" sldId="2147483805"/>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341979204" sldId="2147483806"/>
          </pc:sldLayoutMkLst>
        </pc:sldLayoutChg>
      </pc:sldMasterChg>
      <pc:sldMasterChg chg="replId modSldLayout">
        <pc:chgData name="Finla Nettikadanandrew(UST,IN)" userId="S::245242@ust.com::ee4d4166-0e12-4424-927f-404ff3bf5697" providerId="AD" clId="Web-{FCF77978-8CED-48DB-BC24-D84BDDC50ED9}" dt="2023-04-25T12:38:37.401" v="0"/>
        <pc:sldMasterMkLst>
          <pc:docMk/>
          <pc:sldMasterMk cId="3807045084" sldId="2147483831"/>
        </pc:sldMasterMkLst>
        <pc:sldLayoutChg chg="replId">
          <pc:chgData name="Finla Nettikadanandrew(UST,IN)" userId="S::245242@ust.com::ee4d4166-0e12-4424-927f-404ff3bf5697" providerId="AD" clId="Web-{FCF77978-8CED-48DB-BC24-D84BDDC50ED9}" dt="2023-04-25T12:38:37.401" v="0"/>
          <pc:sldLayoutMkLst>
            <pc:docMk/>
            <pc:sldMasterMk cId="3807045084" sldId="2147483831"/>
            <pc:sldLayoutMk cId="2580015900" sldId="2147483832"/>
          </pc:sldLayoutMkLst>
        </pc:sldLayoutChg>
        <pc:sldLayoutChg chg="replId">
          <pc:chgData name="Finla Nettikadanandrew(UST,IN)" userId="S::245242@ust.com::ee4d4166-0e12-4424-927f-404ff3bf5697" providerId="AD" clId="Web-{FCF77978-8CED-48DB-BC24-D84BDDC50ED9}" dt="2023-04-25T12:38:37.401" v="0"/>
          <pc:sldLayoutMkLst>
            <pc:docMk/>
            <pc:sldMasterMk cId="3807045084" sldId="2147483831"/>
            <pc:sldLayoutMk cId="1053121033" sldId="2147483833"/>
          </pc:sldLayoutMkLst>
        </pc:sldLayoutChg>
        <pc:sldLayoutChg chg="replId">
          <pc:chgData name="Finla Nettikadanandrew(UST,IN)" userId="S::245242@ust.com::ee4d4166-0e12-4424-927f-404ff3bf5697" providerId="AD" clId="Web-{FCF77978-8CED-48DB-BC24-D84BDDC50ED9}" dt="2023-04-25T12:38:37.401" v="0"/>
          <pc:sldLayoutMkLst>
            <pc:docMk/>
            <pc:sldMasterMk cId="3807045084" sldId="2147483831"/>
            <pc:sldLayoutMk cId="918045971" sldId="2147483834"/>
          </pc:sldLayoutMkLst>
        </pc:sldLayoutChg>
        <pc:sldLayoutChg chg="replId">
          <pc:chgData name="Finla Nettikadanandrew(UST,IN)" userId="S::245242@ust.com::ee4d4166-0e12-4424-927f-404ff3bf5697" providerId="AD" clId="Web-{FCF77978-8CED-48DB-BC24-D84BDDC50ED9}" dt="2023-04-25T12:38:37.401" v="0"/>
          <pc:sldLayoutMkLst>
            <pc:docMk/>
            <pc:sldMasterMk cId="3807045084" sldId="2147483831"/>
            <pc:sldLayoutMk cId="1288452429" sldId="2147483835"/>
          </pc:sldLayoutMkLst>
        </pc:sldLayoutChg>
        <pc:sldLayoutChg chg="replId">
          <pc:chgData name="Finla Nettikadanandrew(UST,IN)" userId="S::245242@ust.com::ee4d4166-0e12-4424-927f-404ff3bf5697" providerId="AD" clId="Web-{FCF77978-8CED-48DB-BC24-D84BDDC50ED9}" dt="2023-04-25T12:38:37.401" v="0"/>
          <pc:sldLayoutMkLst>
            <pc:docMk/>
            <pc:sldMasterMk cId="3807045084" sldId="2147483831"/>
            <pc:sldLayoutMk cId="2970988794" sldId="2147483836"/>
          </pc:sldLayoutMkLst>
        </pc:sldLayoutChg>
        <pc:sldLayoutChg chg="replId">
          <pc:chgData name="Finla Nettikadanandrew(UST,IN)" userId="S::245242@ust.com::ee4d4166-0e12-4424-927f-404ff3bf5697" providerId="AD" clId="Web-{FCF77978-8CED-48DB-BC24-D84BDDC50ED9}" dt="2023-04-25T12:38:37.401" v="0"/>
          <pc:sldLayoutMkLst>
            <pc:docMk/>
            <pc:sldMasterMk cId="3807045084" sldId="2147483831"/>
            <pc:sldLayoutMk cId="2957934250" sldId="2147483837"/>
          </pc:sldLayoutMkLst>
        </pc:sldLayoutChg>
      </pc:sldMasterChg>
    </pc:docChg>
  </pc:docChgLst>
  <pc:docChgLst>
    <pc:chgData name="Swetha Sasilal(UST,IN)" userId="S::245154@ust.com::0eda3cbb-1964-4e2e-abb8-466a540bb432" providerId="AD" clId="Web-{AFE6EB8B-2551-4B28-BA52-53BEE8EA7B62}"/>
    <pc:docChg chg="addSld modSld">
      <pc:chgData name="Swetha Sasilal(UST,IN)" userId="S::245154@ust.com::0eda3cbb-1964-4e2e-abb8-466a540bb432" providerId="AD" clId="Web-{AFE6EB8B-2551-4B28-BA52-53BEE8EA7B62}" dt="2023-04-25T11:21:40.447" v="105" actId="20577"/>
      <pc:docMkLst>
        <pc:docMk/>
      </pc:docMkLst>
      <pc:sldChg chg="addSp modSp">
        <pc:chgData name="Swetha Sasilal(UST,IN)" userId="S::245154@ust.com::0eda3cbb-1964-4e2e-abb8-466a540bb432" providerId="AD" clId="Web-{AFE6EB8B-2551-4B28-BA52-53BEE8EA7B62}" dt="2023-04-25T11:13:16.162" v="28" actId="1076"/>
        <pc:sldMkLst>
          <pc:docMk/>
          <pc:sldMk cId="3286206930" sldId="270"/>
        </pc:sldMkLst>
        <pc:spChg chg="add mod">
          <ac:chgData name="Swetha Sasilal(UST,IN)" userId="S::245154@ust.com::0eda3cbb-1964-4e2e-abb8-466a540bb432" providerId="AD" clId="Web-{AFE6EB8B-2551-4B28-BA52-53BEE8EA7B62}" dt="2023-04-25T11:13:04.411" v="27" actId="20577"/>
          <ac:spMkLst>
            <pc:docMk/>
            <pc:sldMk cId="3286206930" sldId="270"/>
            <ac:spMk id="3" creationId="{44EB51E3-998A-513E-0D16-89ED0084251B}"/>
          </ac:spMkLst>
        </pc:spChg>
        <pc:spChg chg="add mod">
          <ac:chgData name="Swetha Sasilal(UST,IN)" userId="S::245154@ust.com::0eda3cbb-1964-4e2e-abb8-466a540bb432" providerId="AD" clId="Web-{AFE6EB8B-2551-4B28-BA52-53BEE8EA7B62}" dt="2023-04-25T11:13:16.162" v="28" actId="1076"/>
          <ac:spMkLst>
            <pc:docMk/>
            <pc:sldMk cId="3286206930" sldId="270"/>
            <ac:spMk id="4" creationId="{A26445AA-6FEE-D167-1A01-5BBF00D52EF4}"/>
          </ac:spMkLst>
        </pc:spChg>
      </pc:sldChg>
      <pc:sldChg chg="modSp">
        <pc:chgData name="Swetha Sasilal(UST,IN)" userId="S::245154@ust.com::0eda3cbb-1964-4e2e-abb8-466a540bb432" providerId="AD" clId="Web-{AFE6EB8B-2551-4B28-BA52-53BEE8EA7B62}" dt="2023-04-25T11:17:21.937" v="70" actId="1076"/>
        <pc:sldMkLst>
          <pc:docMk/>
          <pc:sldMk cId="3829093744" sldId="274"/>
        </pc:sldMkLst>
        <pc:spChg chg="mod">
          <ac:chgData name="Swetha Sasilal(UST,IN)" userId="S::245154@ust.com::0eda3cbb-1964-4e2e-abb8-466a540bb432" providerId="AD" clId="Web-{AFE6EB8B-2551-4B28-BA52-53BEE8EA7B62}" dt="2023-04-25T11:13:32.694" v="50" actId="20577"/>
          <ac:spMkLst>
            <pc:docMk/>
            <pc:sldMk cId="3829093744" sldId="274"/>
            <ac:spMk id="2" creationId="{2939BE1C-F992-E0D2-D1CE-03090761D2C1}"/>
          </ac:spMkLst>
        </pc:spChg>
        <pc:spChg chg="mod">
          <ac:chgData name="Swetha Sasilal(UST,IN)" userId="S::245154@ust.com::0eda3cbb-1964-4e2e-abb8-466a540bb432" providerId="AD" clId="Web-{AFE6EB8B-2551-4B28-BA52-53BEE8EA7B62}" dt="2023-04-25T11:17:21.937" v="70" actId="1076"/>
          <ac:spMkLst>
            <pc:docMk/>
            <pc:sldMk cId="3829093744" sldId="274"/>
            <ac:spMk id="3" creationId="{A4AD27AE-C18D-9A1D-90EE-B096E14DDB44}"/>
          </ac:spMkLst>
        </pc:spChg>
      </pc:sldChg>
      <pc:sldChg chg="addSp modSp new">
        <pc:chgData name="Swetha Sasilal(UST,IN)" userId="S::245154@ust.com::0eda3cbb-1964-4e2e-abb8-466a540bb432" providerId="AD" clId="Web-{AFE6EB8B-2551-4B28-BA52-53BEE8EA7B62}" dt="2023-04-25T11:21:06.086" v="96" actId="1076"/>
        <pc:sldMkLst>
          <pc:docMk/>
          <pc:sldMk cId="4255059312" sldId="498"/>
        </pc:sldMkLst>
        <pc:spChg chg="mod">
          <ac:chgData name="Swetha Sasilal(UST,IN)" userId="S::245154@ust.com::0eda3cbb-1964-4e2e-abb8-466a540bb432" providerId="AD" clId="Web-{AFE6EB8B-2551-4B28-BA52-53BEE8EA7B62}" dt="2023-04-25T11:19:04.066" v="91" actId="20577"/>
          <ac:spMkLst>
            <pc:docMk/>
            <pc:sldMk cId="4255059312" sldId="498"/>
            <ac:spMk id="2" creationId="{CEDAD629-2860-4CE7-A59F-4AC82B61DD38}"/>
          </ac:spMkLst>
        </pc:spChg>
        <pc:spChg chg="mod">
          <ac:chgData name="Swetha Sasilal(UST,IN)" userId="S::245154@ust.com::0eda3cbb-1964-4e2e-abb8-466a540bb432" providerId="AD" clId="Web-{AFE6EB8B-2551-4B28-BA52-53BEE8EA7B62}" dt="2023-04-25T11:19:21.223" v="92" actId="20577"/>
          <ac:spMkLst>
            <pc:docMk/>
            <pc:sldMk cId="4255059312" sldId="498"/>
            <ac:spMk id="3" creationId="{A5A1242B-9576-BEB3-C290-9C8025AFE2DC}"/>
          </ac:spMkLst>
        </pc:spChg>
        <pc:picChg chg="add mod">
          <ac:chgData name="Swetha Sasilal(UST,IN)" userId="S::245154@ust.com::0eda3cbb-1964-4e2e-abb8-466a540bb432" providerId="AD" clId="Web-{AFE6EB8B-2551-4B28-BA52-53BEE8EA7B62}" dt="2023-04-25T11:21:06.086" v="96" actId="1076"/>
          <ac:picMkLst>
            <pc:docMk/>
            <pc:sldMk cId="4255059312" sldId="498"/>
            <ac:picMk id="6" creationId="{1AC6EB84-BC83-A502-8BC4-714632E346E3}"/>
          </ac:picMkLst>
        </pc:picChg>
      </pc:sldChg>
      <pc:sldChg chg="modSp new">
        <pc:chgData name="Swetha Sasilal(UST,IN)" userId="S::245154@ust.com::0eda3cbb-1964-4e2e-abb8-466a540bb432" providerId="AD" clId="Web-{AFE6EB8B-2551-4B28-BA52-53BEE8EA7B62}" dt="2023-04-25T11:21:40.447" v="105" actId="20577"/>
        <pc:sldMkLst>
          <pc:docMk/>
          <pc:sldMk cId="3918810567" sldId="501"/>
        </pc:sldMkLst>
        <pc:spChg chg="mod">
          <ac:chgData name="Swetha Sasilal(UST,IN)" userId="S::245154@ust.com::0eda3cbb-1964-4e2e-abb8-466a540bb432" providerId="AD" clId="Web-{AFE6EB8B-2551-4B28-BA52-53BEE8EA7B62}" dt="2023-04-25T11:21:40.447" v="105" actId="20577"/>
          <ac:spMkLst>
            <pc:docMk/>
            <pc:sldMk cId="3918810567" sldId="501"/>
            <ac:spMk id="2" creationId="{C1C19F8B-BABE-5F8F-8AA8-7365CFDDD530}"/>
          </ac:spMkLst>
        </pc:spChg>
      </pc:sldChg>
    </pc:docChg>
  </pc:docChgLst>
  <pc:docChgLst>
    <pc:chgData name="Anirudh Gopalakrishnan(UST,IN)" userId="S::245099@ust.com::887f2d97-509d-441f-ad81-d7cec9cf312b" providerId="AD" clId="Web-{C7BAB19C-785C-47AD-8EA4-D6333D3F509C}"/>
    <pc:docChg chg="addSld modSld">
      <pc:chgData name="Anirudh Gopalakrishnan(UST,IN)" userId="S::245099@ust.com::887f2d97-509d-441f-ad81-d7cec9cf312b" providerId="AD" clId="Web-{C7BAB19C-785C-47AD-8EA4-D6333D3F509C}" dt="2023-04-25T10:06:41.173" v="245" actId="20577"/>
      <pc:docMkLst>
        <pc:docMk/>
      </pc:docMkLst>
      <pc:sldChg chg="modSp">
        <pc:chgData name="Anirudh Gopalakrishnan(UST,IN)" userId="S::245099@ust.com::887f2d97-509d-441f-ad81-d7cec9cf312b" providerId="AD" clId="Web-{C7BAB19C-785C-47AD-8EA4-D6333D3F509C}" dt="2023-04-25T08:53:41.438" v="5" actId="20577"/>
        <pc:sldMkLst>
          <pc:docMk/>
          <pc:sldMk cId="3879543783" sldId="309"/>
        </pc:sldMkLst>
        <pc:spChg chg="mod">
          <ac:chgData name="Anirudh Gopalakrishnan(UST,IN)" userId="S::245099@ust.com::887f2d97-509d-441f-ad81-d7cec9cf312b" providerId="AD" clId="Web-{C7BAB19C-785C-47AD-8EA4-D6333D3F509C}" dt="2023-04-25T08:53:41.438" v="5" actId="20577"/>
          <ac:spMkLst>
            <pc:docMk/>
            <pc:sldMk cId="3879543783" sldId="309"/>
            <ac:spMk id="2" creationId="{61BEB0F9-ED73-D72B-D1F6-00B91A1D79E9}"/>
          </ac:spMkLst>
        </pc:spChg>
      </pc:sldChg>
      <pc:sldChg chg="modSp new">
        <pc:chgData name="Anirudh Gopalakrishnan(UST,IN)" userId="S::245099@ust.com::887f2d97-509d-441f-ad81-d7cec9cf312b" providerId="AD" clId="Web-{C7BAB19C-785C-47AD-8EA4-D6333D3F509C}" dt="2023-04-25T09:11:20.612" v="70" actId="14100"/>
        <pc:sldMkLst>
          <pc:docMk/>
          <pc:sldMk cId="2567334436" sldId="328"/>
        </pc:sldMkLst>
        <pc:spChg chg="mod">
          <ac:chgData name="Anirudh Gopalakrishnan(UST,IN)" userId="S::245099@ust.com::887f2d97-509d-441f-ad81-d7cec9cf312b" providerId="AD" clId="Web-{C7BAB19C-785C-47AD-8EA4-D6333D3F509C}" dt="2023-04-25T09:00:12.700" v="23" actId="20577"/>
          <ac:spMkLst>
            <pc:docMk/>
            <pc:sldMk cId="2567334436" sldId="328"/>
            <ac:spMk id="2" creationId="{7F74B330-81EE-76E0-5B23-667EFFDF9AF1}"/>
          </ac:spMkLst>
        </pc:spChg>
        <pc:spChg chg="mod">
          <ac:chgData name="Anirudh Gopalakrishnan(UST,IN)" userId="S::245099@ust.com::887f2d97-509d-441f-ad81-d7cec9cf312b" providerId="AD" clId="Web-{C7BAB19C-785C-47AD-8EA4-D6333D3F509C}" dt="2023-04-25T09:11:20.612" v="70" actId="14100"/>
          <ac:spMkLst>
            <pc:docMk/>
            <pc:sldMk cId="2567334436" sldId="328"/>
            <ac:spMk id="3" creationId="{20F30072-AA79-E7BF-02D6-884758A705B6}"/>
          </ac:spMkLst>
        </pc:spChg>
      </pc:sldChg>
      <pc:sldChg chg="addSp delSp modSp new mod setBg">
        <pc:chgData name="Anirudh Gopalakrishnan(UST,IN)" userId="S::245099@ust.com::887f2d97-509d-441f-ad81-d7cec9cf312b" providerId="AD" clId="Web-{C7BAB19C-785C-47AD-8EA4-D6333D3F509C}" dt="2023-04-25T09:25:59.922" v="125" actId="14100"/>
        <pc:sldMkLst>
          <pc:docMk/>
          <pc:sldMk cId="590882646" sldId="375"/>
        </pc:sldMkLst>
        <pc:spChg chg="mod">
          <ac:chgData name="Anirudh Gopalakrishnan(UST,IN)" userId="S::245099@ust.com::887f2d97-509d-441f-ad81-d7cec9cf312b" providerId="AD" clId="Web-{C7BAB19C-785C-47AD-8EA4-D6333D3F509C}" dt="2023-04-25T09:25:25.218" v="123" actId="14100"/>
          <ac:spMkLst>
            <pc:docMk/>
            <pc:sldMk cId="590882646" sldId="375"/>
            <ac:spMk id="2" creationId="{EED85E96-EA5D-87B1-1718-58EB5286F705}"/>
          </ac:spMkLst>
        </pc:spChg>
        <pc:spChg chg="del">
          <ac:chgData name="Anirudh Gopalakrishnan(UST,IN)" userId="S::245099@ust.com::887f2d97-509d-441f-ad81-d7cec9cf312b" providerId="AD" clId="Web-{C7BAB19C-785C-47AD-8EA4-D6333D3F509C}" dt="2023-04-25T09:16:32.841" v="84"/>
          <ac:spMkLst>
            <pc:docMk/>
            <pc:sldMk cId="590882646" sldId="375"/>
            <ac:spMk id="3" creationId="{A8A9D7B8-130B-9051-1378-BD46394E3CBC}"/>
          </ac:spMkLst>
        </pc:spChg>
        <pc:spChg chg="mod">
          <ac:chgData name="Anirudh Gopalakrishnan(UST,IN)" userId="S::245099@ust.com::887f2d97-509d-441f-ad81-d7cec9cf312b" providerId="AD" clId="Web-{C7BAB19C-785C-47AD-8EA4-D6333D3F509C}" dt="2023-04-25T09:23:54.356" v="118" actId="1076"/>
          <ac:spMkLst>
            <pc:docMk/>
            <pc:sldMk cId="590882646" sldId="375"/>
            <ac:spMk id="4" creationId="{39E92240-254A-8F19-26CA-C1F59D2A7469}"/>
          </ac:spMkLst>
        </pc:spChg>
        <pc:spChg chg="mod">
          <ac:chgData name="Anirudh Gopalakrishnan(UST,IN)" userId="S::245099@ust.com::887f2d97-509d-441f-ad81-d7cec9cf312b" providerId="AD" clId="Web-{C7BAB19C-785C-47AD-8EA4-D6333D3F509C}" dt="2023-04-25T09:22:42.291" v="109"/>
          <ac:spMkLst>
            <pc:docMk/>
            <pc:sldMk cId="590882646" sldId="375"/>
            <ac:spMk id="5" creationId="{FB68F37A-CC93-0E81-45D2-8EC6B713E895}"/>
          </ac:spMkLst>
        </pc:spChg>
        <pc:spChg chg="add del">
          <ac:chgData name="Anirudh Gopalakrishnan(UST,IN)" userId="S::245099@ust.com::887f2d97-509d-441f-ad81-d7cec9cf312b" providerId="AD" clId="Web-{C7BAB19C-785C-47AD-8EA4-D6333D3F509C}" dt="2023-04-25T09:21:21.976" v="100"/>
          <ac:spMkLst>
            <pc:docMk/>
            <pc:sldMk cId="590882646" sldId="375"/>
            <ac:spMk id="11" creationId="{D4771268-CB57-404A-9271-370EB28F6090}"/>
          </ac:spMkLst>
        </pc:spChg>
        <pc:spChg chg="add del">
          <ac:chgData name="Anirudh Gopalakrishnan(UST,IN)" userId="S::245099@ust.com::887f2d97-509d-441f-ad81-d7cec9cf312b" providerId="AD" clId="Web-{C7BAB19C-785C-47AD-8EA4-D6333D3F509C}" dt="2023-04-25T09:22:42.291" v="109"/>
          <ac:spMkLst>
            <pc:docMk/>
            <pc:sldMk cId="590882646" sldId="375"/>
            <ac:spMk id="16" creationId="{D12DDE76-C203-4047-9998-63900085B5E8}"/>
          </ac:spMkLst>
        </pc:spChg>
        <pc:spChg chg="add del">
          <ac:chgData name="Anirudh Gopalakrishnan(UST,IN)" userId="S::245099@ust.com::887f2d97-509d-441f-ad81-d7cec9cf312b" providerId="AD" clId="Web-{C7BAB19C-785C-47AD-8EA4-D6333D3F509C}" dt="2023-04-25T09:22:38.759" v="106"/>
          <ac:spMkLst>
            <pc:docMk/>
            <pc:sldMk cId="590882646" sldId="375"/>
            <ac:spMk id="20" creationId="{44FAB06E-D589-5682-B043-2F92F62D9F6A}"/>
          </ac:spMkLst>
        </pc:spChg>
        <pc:spChg chg="add">
          <ac:chgData name="Anirudh Gopalakrishnan(UST,IN)" userId="S::245099@ust.com::887f2d97-509d-441f-ad81-d7cec9cf312b" providerId="AD" clId="Web-{C7BAB19C-785C-47AD-8EA4-D6333D3F509C}" dt="2023-04-25T09:22:42.291" v="109"/>
          <ac:spMkLst>
            <pc:docMk/>
            <pc:sldMk cId="590882646" sldId="375"/>
            <ac:spMk id="21" creationId="{D4771268-CB57-404A-9271-370EB28F6090}"/>
          </ac:spMkLst>
        </pc:spChg>
        <pc:spChg chg="add del">
          <ac:chgData name="Anirudh Gopalakrishnan(UST,IN)" userId="S::245099@ust.com::887f2d97-509d-441f-ad81-d7cec9cf312b" providerId="AD" clId="Web-{C7BAB19C-785C-47AD-8EA4-D6333D3F509C}" dt="2023-04-25T09:22:38.759" v="106"/>
          <ac:spMkLst>
            <pc:docMk/>
            <pc:sldMk cId="590882646" sldId="375"/>
            <ac:spMk id="23" creationId="{1A95671B-3CC6-4792-9114-B74FAEA224E6}"/>
          </ac:spMkLst>
        </pc:spChg>
        <pc:spChg chg="add del">
          <ac:chgData name="Anirudh Gopalakrishnan(UST,IN)" userId="S::245099@ust.com::887f2d97-509d-441f-ad81-d7cec9cf312b" providerId="AD" clId="Web-{C7BAB19C-785C-47AD-8EA4-D6333D3F509C}" dt="2023-04-25T09:22:42.275" v="108"/>
          <ac:spMkLst>
            <pc:docMk/>
            <pc:sldMk cId="590882646" sldId="375"/>
            <ac:spMk id="25" creationId="{CD8B4F24-440B-49E9-B85D-733523DC064B}"/>
          </ac:spMkLst>
        </pc:spChg>
        <pc:spChg chg="add del">
          <ac:chgData name="Anirudh Gopalakrishnan(UST,IN)" userId="S::245099@ust.com::887f2d97-509d-441f-ad81-d7cec9cf312b" providerId="AD" clId="Web-{C7BAB19C-785C-47AD-8EA4-D6333D3F509C}" dt="2023-04-25T09:22:42.275" v="108"/>
          <ac:spMkLst>
            <pc:docMk/>
            <pc:sldMk cId="590882646" sldId="375"/>
            <ac:spMk id="26" creationId="{2B97F24A-32CE-4C1C-A50D-3016B394DCFB}"/>
          </ac:spMkLst>
        </pc:spChg>
        <pc:spChg chg="add del">
          <ac:chgData name="Anirudh Gopalakrishnan(UST,IN)" userId="S::245099@ust.com::887f2d97-509d-441f-ad81-d7cec9cf312b" providerId="AD" clId="Web-{C7BAB19C-785C-47AD-8EA4-D6333D3F509C}" dt="2023-04-25T09:22:42.275" v="108"/>
          <ac:spMkLst>
            <pc:docMk/>
            <pc:sldMk cId="590882646" sldId="375"/>
            <ac:spMk id="27" creationId="{722A7246-92BB-CD4F-C094-49A309DFFBB5}"/>
          </ac:spMkLst>
        </pc:spChg>
        <pc:picChg chg="add mod ord">
          <ac:chgData name="Anirudh Gopalakrishnan(UST,IN)" userId="S::245099@ust.com::887f2d97-509d-441f-ad81-d7cec9cf312b" providerId="AD" clId="Web-{C7BAB19C-785C-47AD-8EA4-D6333D3F509C}" dt="2023-04-25T09:25:59.922" v="125" actId="14100"/>
          <ac:picMkLst>
            <pc:docMk/>
            <pc:sldMk cId="590882646" sldId="375"/>
            <ac:picMk id="6" creationId="{1BD0762F-4194-E5B9-B44B-36C1D23F5EC0}"/>
          </ac:picMkLst>
        </pc:picChg>
      </pc:sldChg>
      <pc:sldChg chg="addSp delSp modSp new mod setBg">
        <pc:chgData name="Anirudh Gopalakrishnan(UST,IN)" userId="S::245099@ust.com::887f2d97-509d-441f-ad81-d7cec9cf312b" providerId="AD" clId="Web-{C7BAB19C-785C-47AD-8EA4-D6333D3F509C}" dt="2023-04-25T09:41:27.358" v="177"/>
        <pc:sldMkLst>
          <pc:docMk/>
          <pc:sldMk cId="3964240061" sldId="398"/>
        </pc:sldMkLst>
        <pc:spChg chg="mod">
          <ac:chgData name="Anirudh Gopalakrishnan(UST,IN)" userId="S::245099@ust.com::887f2d97-509d-441f-ad81-d7cec9cf312b" providerId="AD" clId="Web-{C7BAB19C-785C-47AD-8EA4-D6333D3F509C}" dt="2023-04-25T09:41:27.358" v="177"/>
          <ac:spMkLst>
            <pc:docMk/>
            <pc:sldMk cId="3964240061" sldId="398"/>
            <ac:spMk id="2" creationId="{72D326DB-3CFC-1C64-BB45-99F7CD9A44A3}"/>
          </ac:spMkLst>
        </pc:spChg>
        <pc:spChg chg="add del mod">
          <ac:chgData name="Anirudh Gopalakrishnan(UST,IN)" userId="S::245099@ust.com::887f2d97-509d-441f-ad81-d7cec9cf312b" providerId="AD" clId="Web-{C7BAB19C-785C-47AD-8EA4-D6333D3F509C}" dt="2023-04-25T09:41:27.358" v="177"/>
          <ac:spMkLst>
            <pc:docMk/>
            <pc:sldMk cId="3964240061" sldId="398"/>
            <ac:spMk id="3" creationId="{35A20EA7-2D62-383B-3C51-45F2B5D7C7D3}"/>
          </ac:spMkLst>
        </pc:spChg>
        <pc:spChg chg="mod">
          <ac:chgData name="Anirudh Gopalakrishnan(UST,IN)" userId="S::245099@ust.com::887f2d97-509d-441f-ad81-d7cec9cf312b" providerId="AD" clId="Web-{C7BAB19C-785C-47AD-8EA4-D6333D3F509C}" dt="2023-04-25T09:41:27.358" v="177"/>
          <ac:spMkLst>
            <pc:docMk/>
            <pc:sldMk cId="3964240061" sldId="398"/>
            <ac:spMk id="4" creationId="{8C795612-5038-C883-A27A-5D860B3AB756}"/>
          </ac:spMkLst>
        </pc:spChg>
        <pc:spChg chg="mod">
          <ac:chgData name="Anirudh Gopalakrishnan(UST,IN)" userId="S::245099@ust.com::887f2d97-509d-441f-ad81-d7cec9cf312b" providerId="AD" clId="Web-{C7BAB19C-785C-47AD-8EA4-D6333D3F509C}" dt="2023-04-25T09:41:27.358" v="177"/>
          <ac:spMkLst>
            <pc:docMk/>
            <pc:sldMk cId="3964240061" sldId="398"/>
            <ac:spMk id="5" creationId="{5248447D-E04A-E228-62B5-4C2FA692C1CD}"/>
          </ac:spMkLst>
        </pc:spChg>
        <pc:spChg chg="add del">
          <ac:chgData name="Anirudh Gopalakrishnan(UST,IN)" userId="S::245099@ust.com::887f2d97-509d-441f-ad81-d7cec9cf312b" providerId="AD" clId="Web-{C7BAB19C-785C-47AD-8EA4-D6333D3F509C}" dt="2023-04-25T09:41:27.358" v="177"/>
          <ac:spMkLst>
            <pc:docMk/>
            <pc:sldMk cId="3964240061" sldId="398"/>
            <ac:spMk id="12" creationId="{B50AB553-2A96-4A92-96F2-93548E096954}"/>
          </ac:spMkLst>
        </pc:spChg>
        <pc:graphicFrameChg chg="add del mod">
          <ac:chgData name="Anirudh Gopalakrishnan(UST,IN)" userId="S::245099@ust.com::887f2d97-509d-441f-ad81-d7cec9cf312b" providerId="AD" clId="Web-{C7BAB19C-785C-47AD-8EA4-D6333D3F509C}" dt="2023-04-25T09:41:27.358" v="177"/>
          <ac:graphicFrameMkLst>
            <pc:docMk/>
            <pc:sldMk cId="3964240061" sldId="398"/>
            <ac:graphicFrameMk id="7" creationId="{6AB79E78-C6DB-24E7-84D0-9029C2E7CC9F}"/>
          </ac:graphicFrameMkLst>
        </pc:graphicFrameChg>
        <pc:picChg chg="add del">
          <ac:chgData name="Anirudh Gopalakrishnan(UST,IN)" userId="S::245099@ust.com::887f2d97-509d-441f-ad81-d7cec9cf312b" providerId="AD" clId="Web-{C7BAB19C-785C-47AD-8EA4-D6333D3F509C}" dt="2023-04-25T09:41:27.358" v="177"/>
          <ac:picMkLst>
            <pc:docMk/>
            <pc:sldMk cId="3964240061" sldId="398"/>
            <ac:picMk id="8" creationId="{19918E55-011C-DEE1-0D3E-B5599C5D3B7F}"/>
          </ac:picMkLst>
        </pc:picChg>
      </pc:sldChg>
      <pc:sldChg chg="modSp new">
        <pc:chgData name="Anirudh Gopalakrishnan(UST,IN)" userId="S::245099@ust.com::887f2d97-509d-441f-ad81-d7cec9cf312b" providerId="AD" clId="Web-{C7BAB19C-785C-47AD-8EA4-D6333D3F509C}" dt="2023-04-25T09:57:52.953" v="227" actId="20577"/>
        <pc:sldMkLst>
          <pc:docMk/>
          <pc:sldMk cId="341247010" sldId="411"/>
        </pc:sldMkLst>
        <pc:spChg chg="mod">
          <ac:chgData name="Anirudh Gopalakrishnan(UST,IN)" userId="S::245099@ust.com::887f2d97-509d-441f-ad81-d7cec9cf312b" providerId="AD" clId="Web-{C7BAB19C-785C-47AD-8EA4-D6333D3F509C}" dt="2023-04-25T09:50:44.892" v="183" actId="20577"/>
          <ac:spMkLst>
            <pc:docMk/>
            <pc:sldMk cId="341247010" sldId="411"/>
            <ac:spMk id="2" creationId="{9193E014-EB55-C645-D043-5D0BFDB6CF62}"/>
          </ac:spMkLst>
        </pc:spChg>
        <pc:spChg chg="mod">
          <ac:chgData name="Anirudh Gopalakrishnan(UST,IN)" userId="S::245099@ust.com::887f2d97-509d-441f-ad81-d7cec9cf312b" providerId="AD" clId="Web-{C7BAB19C-785C-47AD-8EA4-D6333D3F509C}" dt="2023-04-25T09:57:52.953" v="227" actId="20577"/>
          <ac:spMkLst>
            <pc:docMk/>
            <pc:sldMk cId="341247010" sldId="411"/>
            <ac:spMk id="3" creationId="{09093614-1843-30BC-CE56-5925034FD5EB}"/>
          </ac:spMkLst>
        </pc:spChg>
      </pc:sldChg>
      <pc:sldChg chg="modSp new">
        <pc:chgData name="Anirudh Gopalakrishnan(UST,IN)" userId="S::245099@ust.com::887f2d97-509d-441f-ad81-d7cec9cf312b" providerId="AD" clId="Web-{C7BAB19C-785C-47AD-8EA4-D6333D3F509C}" dt="2023-04-25T10:06:41.173" v="245" actId="20577"/>
        <pc:sldMkLst>
          <pc:docMk/>
          <pc:sldMk cId="3132647939" sldId="431"/>
        </pc:sldMkLst>
        <pc:spChg chg="mod">
          <ac:chgData name="Anirudh Gopalakrishnan(UST,IN)" userId="S::245099@ust.com::887f2d97-509d-441f-ad81-d7cec9cf312b" providerId="AD" clId="Web-{C7BAB19C-785C-47AD-8EA4-D6333D3F509C}" dt="2023-04-25T10:06:41.173" v="245" actId="20577"/>
          <ac:spMkLst>
            <pc:docMk/>
            <pc:sldMk cId="3132647939" sldId="431"/>
            <ac:spMk id="2" creationId="{033A766C-7926-6B56-22E1-ED0BF5E013A6}"/>
          </ac:spMkLst>
        </pc:spChg>
      </pc:sldChg>
    </pc:docChg>
  </pc:docChgLst>
  <pc:docChgLst>
    <pc:chgData name="Sagar Saji(UST,IN)" userId="S::245195@ust.com::980df64d-5caf-4840-84a9-3f074df362b0" providerId="AD" clId="Web-{1D383235-69B9-4F45-9E35-8DF96F0371AF}"/>
    <pc:docChg chg="addSld">
      <pc:chgData name="Sagar Saji(UST,IN)" userId="S::245195@ust.com::980df64d-5caf-4840-84a9-3f074df362b0" providerId="AD" clId="Web-{1D383235-69B9-4F45-9E35-8DF96F0371AF}" dt="2023-04-25T11:14:02.367" v="0"/>
      <pc:docMkLst>
        <pc:docMk/>
      </pc:docMkLst>
      <pc:sldChg chg="add">
        <pc:chgData name="Sagar Saji(UST,IN)" userId="S::245195@ust.com::980df64d-5caf-4840-84a9-3f074df362b0" providerId="AD" clId="Web-{1D383235-69B9-4F45-9E35-8DF96F0371AF}" dt="2023-04-25T11:14:02.367" v="0"/>
        <pc:sldMkLst>
          <pc:docMk/>
          <pc:sldMk cId="1609091658" sldId="475"/>
        </pc:sldMkLst>
      </pc:sldChg>
    </pc:docChg>
  </pc:docChgLst>
  <pc:docChgLst>
    <pc:chgData name="Akhil Murali(UST,IN)" userId="S::245197@ust.com::b7ef6fff-08df-4175-9009-9cca51404d0e" providerId="AD" clId="Web-{7A40883D-FF05-443C-88A2-F7A38E34CEF7}"/>
    <pc:docChg chg="modSld">
      <pc:chgData name="Akhil Murali(UST,IN)" userId="S::245197@ust.com::b7ef6fff-08df-4175-9009-9cca51404d0e" providerId="AD" clId="Web-{7A40883D-FF05-443C-88A2-F7A38E34CEF7}" dt="2023-05-02T07:08:12.596" v="2" actId="20577"/>
      <pc:docMkLst>
        <pc:docMk/>
      </pc:docMkLst>
      <pc:sldChg chg="modSp">
        <pc:chgData name="Akhil Murali(UST,IN)" userId="S::245197@ust.com::b7ef6fff-08df-4175-9009-9cca51404d0e" providerId="AD" clId="Web-{7A40883D-FF05-443C-88A2-F7A38E34CEF7}" dt="2023-05-02T07:08:12.596" v="2" actId="20577"/>
        <pc:sldMkLst>
          <pc:docMk/>
          <pc:sldMk cId="3412344022" sldId="256"/>
        </pc:sldMkLst>
        <pc:spChg chg="mod">
          <ac:chgData name="Akhil Murali(UST,IN)" userId="S::245197@ust.com::b7ef6fff-08df-4175-9009-9cca51404d0e" providerId="AD" clId="Web-{7A40883D-FF05-443C-88A2-F7A38E34CEF7}" dt="2023-05-02T07:08:12.596" v="2" actId="20577"/>
          <ac:spMkLst>
            <pc:docMk/>
            <pc:sldMk cId="3412344022" sldId="256"/>
            <ac:spMk id="9" creationId="{D4F180E9-AC6D-486F-97CC-E6777C1F6C6B}"/>
          </ac:spMkLst>
        </pc:spChg>
        <pc:spChg chg="mod">
          <ac:chgData name="Akhil Murali(UST,IN)" userId="S::245197@ust.com::b7ef6fff-08df-4175-9009-9cca51404d0e" providerId="AD" clId="Web-{7A40883D-FF05-443C-88A2-F7A38E34CEF7}" dt="2023-05-02T07:08:12.565" v="1" actId="20577"/>
          <ac:spMkLst>
            <pc:docMk/>
            <pc:sldMk cId="3412344022" sldId="256"/>
            <ac:spMk id="14" creationId="{7DC39E1B-7A86-4955-987F-B61079128FB0}"/>
          </ac:spMkLst>
        </pc:spChg>
      </pc:sldChg>
    </pc:docChg>
  </pc:docChgLst>
  <pc:docChgLst>
    <pc:chgData name="Meghana Bareddy(UST,IN)" userId="S::245111@ust.com::3bd59dec-7216-47cd-96d2-e656b7bc4155" providerId="AD" clId="Web-{659B4CEB-CFEA-4E78-BFC0-A71A194B9B35}"/>
    <pc:docChg chg="addSld modSld">
      <pc:chgData name="Meghana Bareddy(UST,IN)" userId="S::245111@ust.com::3bd59dec-7216-47cd-96d2-e656b7bc4155" providerId="AD" clId="Web-{659B4CEB-CFEA-4E78-BFC0-A71A194B9B35}" dt="2023-04-25T07:37:41.519" v="29" actId="20577"/>
      <pc:docMkLst>
        <pc:docMk/>
      </pc:docMkLst>
      <pc:sldChg chg="modSp new">
        <pc:chgData name="Meghana Bareddy(UST,IN)" userId="S::245111@ust.com::3bd59dec-7216-47cd-96d2-e656b7bc4155" providerId="AD" clId="Web-{659B4CEB-CFEA-4E78-BFC0-A71A194B9B35}" dt="2023-04-25T07:37:41.519" v="29" actId="20577"/>
        <pc:sldMkLst>
          <pc:docMk/>
          <pc:sldMk cId="2634751609" sldId="306"/>
        </pc:sldMkLst>
        <pc:spChg chg="mod">
          <ac:chgData name="Meghana Bareddy(UST,IN)" userId="S::245111@ust.com::3bd59dec-7216-47cd-96d2-e656b7bc4155" providerId="AD" clId="Web-{659B4CEB-CFEA-4E78-BFC0-A71A194B9B35}" dt="2023-04-25T07:37:41.519" v="29" actId="20577"/>
          <ac:spMkLst>
            <pc:docMk/>
            <pc:sldMk cId="2634751609" sldId="306"/>
            <ac:spMk id="2" creationId="{0968E473-9405-9576-5719-6F3449B0993A}"/>
          </ac:spMkLst>
        </pc:spChg>
      </pc:sldChg>
    </pc:docChg>
  </pc:docChgLst>
  <pc:docChgLst>
    <pc:chgData name="Sagar Saji(UST,IN)" userId="S::245195@ust.com::980df64d-5caf-4840-84a9-3f074df362b0" providerId="AD" clId="Web-{9EC1F81B-0D22-406A-A1AE-76DC9B2AE85C}"/>
    <pc:docChg chg="addSld">
      <pc:chgData name="Sagar Saji(UST,IN)" userId="S::245195@ust.com::980df64d-5caf-4840-84a9-3f074df362b0" providerId="AD" clId="Web-{9EC1F81B-0D22-406A-A1AE-76DC9B2AE85C}" dt="2023-04-25T11:14:54.927" v="0"/>
      <pc:docMkLst>
        <pc:docMk/>
      </pc:docMkLst>
      <pc:sldChg chg="add">
        <pc:chgData name="Sagar Saji(UST,IN)" userId="S::245195@ust.com::980df64d-5caf-4840-84a9-3f074df362b0" providerId="AD" clId="Web-{9EC1F81B-0D22-406A-A1AE-76DC9B2AE85C}" dt="2023-04-25T11:14:54.927" v="0"/>
        <pc:sldMkLst>
          <pc:docMk/>
          <pc:sldMk cId="4255546058" sldId="476"/>
        </pc:sldMkLst>
      </pc:sldChg>
    </pc:docChg>
  </pc:docChgLst>
  <pc:docChgLst>
    <pc:chgData name="Sagar Saji(UST,IN)" userId="S::245195@ust.com::980df64d-5caf-4840-84a9-3f074df362b0" providerId="AD" clId="Web-{EECECA91-28D5-4AD6-8597-C393E353F6C5}"/>
    <pc:docChg chg="addSld delSld">
      <pc:chgData name="Sagar Saji(UST,IN)" userId="S::245195@ust.com::980df64d-5caf-4840-84a9-3f074df362b0" providerId="AD" clId="Web-{EECECA91-28D5-4AD6-8597-C393E353F6C5}" dt="2023-04-25T11:10:38.324" v="3"/>
      <pc:docMkLst>
        <pc:docMk/>
      </pc:docMkLst>
      <pc:sldChg chg="del">
        <pc:chgData name="Sagar Saji(UST,IN)" userId="S::245195@ust.com::980df64d-5caf-4840-84a9-3f074df362b0" providerId="AD" clId="Web-{EECECA91-28D5-4AD6-8597-C393E353F6C5}" dt="2023-04-25T11:10:25.964" v="0"/>
        <pc:sldMkLst>
          <pc:docMk/>
          <pc:sldMk cId="1313998103" sldId="465"/>
        </pc:sldMkLst>
      </pc:sldChg>
      <pc:sldChg chg="new del">
        <pc:chgData name="Sagar Saji(UST,IN)" userId="S::245195@ust.com::980df64d-5caf-4840-84a9-3f074df362b0" providerId="AD" clId="Web-{EECECA91-28D5-4AD6-8597-C393E353F6C5}" dt="2023-04-25T11:10:38.324" v="3"/>
        <pc:sldMkLst>
          <pc:docMk/>
          <pc:sldMk cId="1825575992" sldId="471"/>
        </pc:sldMkLst>
      </pc:sldChg>
      <pc:sldChg chg="add">
        <pc:chgData name="Sagar Saji(UST,IN)" userId="S::245195@ust.com::980df64d-5caf-4840-84a9-3f074df362b0" providerId="AD" clId="Web-{EECECA91-28D5-4AD6-8597-C393E353F6C5}" dt="2023-04-25T11:10:34.699" v="2"/>
        <pc:sldMkLst>
          <pc:docMk/>
          <pc:sldMk cId="970860445" sldId="472"/>
        </pc:sldMkLst>
      </pc:sldChg>
    </pc:docChg>
  </pc:docChgLst>
  <pc:docChgLst>
    <pc:chgData name="Aysha Fathima(UST,IN)" userId="S::245237@ust.com::793b66bb-82ed-4dd4-a76c-0162ece74a5c" providerId="AD" clId="Web-{A99855B3-A72C-4D15-98DB-BD4E22479BF5}"/>
    <pc:docChg chg="addSld delSld modSld">
      <pc:chgData name="Aysha Fathima(UST,IN)" userId="S::245237@ust.com::793b66bb-82ed-4dd4-a76c-0162ece74a5c" providerId="AD" clId="Web-{A99855B3-A72C-4D15-98DB-BD4E22479BF5}" dt="2023-04-25T10:04:51.421" v="399"/>
      <pc:docMkLst>
        <pc:docMk/>
      </pc:docMkLst>
      <pc:sldChg chg="addSp delSp modSp mod setBg">
        <pc:chgData name="Aysha Fathima(UST,IN)" userId="S::245237@ust.com::793b66bb-82ed-4dd4-a76c-0162ece74a5c" providerId="AD" clId="Web-{A99855B3-A72C-4D15-98DB-BD4E22479BF5}" dt="2023-04-25T09:46:12.585" v="186" actId="20577"/>
        <pc:sldMkLst>
          <pc:docMk/>
          <pc:sldMk cId="3828738167" sldId="305"/>
        </pc:sldMkLst>
        <pc:spChg chg="mod">
          <ac:chgData name="Aysha Fathima(UST,IN)" userId="S::245237@ust.com::793b66bb-82ed-4dd4-a76c-0162ece74a5c" providerId="AD" clId="Web-{A99855B3-A72C-4D15-98DB-BD4E22479BF5}" dt="2023-04-25T09:46:12.585" v="186" actId="20577"/>
          <ac:spMkLst>
            <pc:docMk/>
            <pc:sldMk cId="3828738167" sldId="305"/>
            <ac:spMk id="2" creationId="{029A5B56-A1E4-E4C7-49A7-CA8B75B32F31}"/>
          </ac:spMkLst>
        </pc:spChg>
        <pc:spChg chg="mod">
          <ac:chgData name="Aysha Fathima(UST,IN)" userId="S::245237@ust.com::793b66bb-82ed-4dd4-a76c-0162ece74a5c" providerId="AD" clId="Web-{A99855B3-A72C-4D15-98DB-BD4E22479BF5}" dt="2023-04-25T09:32:24.211" v="92" actId="14100"/>
          <ac:spMkLst>
            <pc:docMk/>
            <pc:sldMk cId="3828738167" sldId="305"/>
            <ac:spMk id="3" creationId="{AF4454E6-B3AA-01EE-A24A-7AAF05170AF5}"/>
          </ac:spMkLst>
        </pc:spChg>
        <pc:spChg chg="mod ord">
          <ac:chgData name="Aysha Fathima(UST,IN)" userId="S::245237@ust.com::793b66bb-82ed-4dd4-a76c-0162ece74a5c" providerId="AD" clId="Web-{A99855B3-A72C-4D15-98DB-BD4E22479BF5}" dt="2023-04-25T09:27:47.248" v="72"/>
          <ac:spMkLst>
            <pc:docMk/>
            <pc:sldMk cId="3828738167" sldId="305"/>
            <ac:spMk id="4" creationId="{61687892-9530-1CCC-9FE0-844918351B24}"/>
          </ac:spMkLst>
        </pc:spChg>
        <pc:spChg chg="mod">
          <ac:chgData name="Aysha Fathima(UST,IN)" userId="S::245237@ust.com::793b66bb-82ed-4dd4-a76c-0162ece74a5c" providerId="AD" clId="Web-{A99855B3-A72C-4D15-98DB-BD4E22479BF5}" dt="2023-04-25T09:27:47.248" v="72"/>
          <ac:spMkLst>
            <pc:docMk/>
            <pc:sldMk cId="3828738167" sldId="305"/>
            <ac:spMk id="5" creationId="{742F3C2C-1BF4-5521-388F-B992AE02D5CE}"/>
          </ac:spMkLst>
        </pc:spChg>
        <pc:spChg chg="add del">
          <ac:chgData name="Aysha Fathima(UST,IN)" userId="S::245237@ust.com::793b66bb-82ed-4dd4-a76c-0162ece74a5c" providerId="AD" clId="Web-{A99855B3-A72C-4D15-98DB-BD4E22479BF5}" dt="2023-04-25T09:14:36.017" v="14"/>
          <ac:spMkLst>
            <pc:docMk/>
            <pc:sldMk cId="3828738167" sldId="305"/>
            <ac:spMk id="11" creationId="{7FF47CB7-972F-479F-A36D-9E72D26EC8DA}"/>
          </ac:spMkLst>
        </pc:spChg>
        <pc:spChg chg="add del">
          <ac:chgData name="Aysha Fathima(UST,IN)" userId="S::245237@ust.com::793b66bb-82ed-4dd4-a76c-0162ece74a5c" providerId="AD" clId="Web-{A99855B3-A72C-4D15-98DB-BD4E22479BF5}" dt="2023-04-25T09:14:36.017" v="14"/>
          <ac:spMkLst>
            <pc:docMk/>
            <pc:sldMk cId="3828738167" sldId="305"/>
            <ac:spMk id="13" creationId="{0D153B68-5844-490D-8E67-F616D6D721CA}"/>
          </ac:spMkLst>
        </pc:spChg>
        <pc:spChg chg="add del">
          <ac:chgData name="Aysha Fathima(UST,IN)" userId="S::245237@ust.com::793b66bb-82ed-4dd4-a76c-0162ece74a5c" providerId="AD" clId="Web-{A99855B3-A72C-4D15-98DB-BD4E22479BF5}" dt="2023-04-25T09:14:36.017" v="14"/>
          <ac:spMkLst>
            <pc:docMk/>
            <pc:sldMk cId="3828738167" sldId="305"/>
            <ac:spMk id="15" creationId="{9A0D773F-7A7D-4DBB-9DEA-86BB8B8F4BC8}"/>
          </ac:spMkLst>
        </pc:spChg>
        <pc:spChg chg="add del">
          <ac:chgData name="Aysha Fathima(UST,IN)" userId="S::245237@ust.com::793b66bb-82ed-4dd4-a76c-0162ece74a5c" providerId="AD" clId="Web-{A99855B3-A72C-4D15-98DB-BD4E22479BF5}" dt="2023-04-25T09:14:50.455" v="16"/>
          <ac:spMkLst>
            <pc:docMk/>
            <pc:sldMk cId="3828738167" sldId="305"/>
            <ac:spMk id="17" creationId="{79AFCB35-9C04-4524-A0B1-57FF6865D013}"/>
          </ac:spMkLst>
        </pc:spChg>
        <pc:spChg chg="add del">
          <ac:chgData name="Aysha Fathima(UST,IN)" userId="S::245237@ust.com::793b66bb-82ed-4dd4-a76c-0162ece74a5c" providerId="AD" clId="Web-{A99855B3-A72C-4D15-98DB-BD4E22479BF5}" dt="2023-04-25T09:14:50.455" v="16"/>
          <ac:spMkLst>
            <pc:docMk/>
            <pc:sldMk cId="3828738167" sldId="305"/>
            <ac:spMk id="18" creationId="{5A0118C5-4F8D-4CF4-BADD-53FEACC6C42A}"/>
          </ac:spMkLst>
        </pc:spChg>
        <pc:spChg chg="add del">
          <ac:chgData name="Aysha Fathima(UST,IN)" userId="S::245237@ust.com::793b66bb-82ed-4dd4-a76c-0162ece74a5c" providerId="AD" clId="Web-{A99855B3-A72C-4D15-98DB-BD4E22479BF5}" dt="2023-04-25T09:14:50.455" v="16"/>
          <ac:spMkLst>
            <pc:docMk/>
            <pc:sldMk cId="3828738167" sldId="305"/>
            <ac:spMk id="19" creationId="{D11AD2AD-0BA0-4DD3-8EEA-84686A0E718C}"/>
          </ac:spMkLst>
        </pc:spChg>
        <pc:spChg chg="add del">
          <ac:chgData name="Aysha Fathima(UST,IN)" userId="S::245237@ust.com::793b66bb-82ed-4dd4-a76c-0162ece74a5c" providerId="AD" clId="Web-{A99855B3-A72C-4D15-98DB-BD4E22479BF5}" dt="2023-04-25T09:14:50.455" v="16"/>
          <ac:spMkLst>
            <pc:docMk/>
            <pc:sldMk cId="3828738167" sldId="305"/>
            <ac:spMk id="20" creationId="{3C1D1FA3-6212-4B97-9B1E-C7F81247C2B9}"/>
          </ac:spMkLst>
        </pc:spChg>
        <pc:spChg chg="add del">
          <ac:chgData name="Aysha Fathima(UST,IN)" userId="S::245237@ust.com::793b66bb-82ed-4dd4-a76c-0162ece74a5c" providerId="AD" clId="Web-{A99855B3-A72C-4D15-98DB-BD4E22479BF5}" dt="2023-04-25T09:14:50.455" v="16"/>
          <ac:spMkLst>
            <pc:docMk/>
            <pc:sldMk cId="3828738167" sldId="305"/>
            <ac:spMk id="27" creationId="{11C51958-04D4-4687-95A2-95DCDCF47464}"/>
          </ac:spMkLst>
        </pc:spChg>
        <pc:spChg chg="add del">
          <ac:chgData name="Aysha Fathima(UST,IN)" userId="S::245237@ust.com::793b66bb-82ed-4dd4-a76c-0162ece74a5c" providerId="AD" clId="Web-{A99855B3-A72C-4D15-98DB-BD4E22479BF5}" dt="2023-04-25T09:23:49.459" v="37"/>
          <ac:spMkLst>
            <pc:docMk/>
            <pc:sldMk cId="3828738167" sldId="305"/>
            <ac:spMk id="29" creationId="{7FF47CB7-972F-479F-A36D-9E72D26EC8DA}"/>
          </ac:spMkLst>
        </pc:spChg>
        <pc:spChg chg="add del">
          <ac:chgData name="Aysha Fathima(UST,IN)" userId="S::245237@ust.com::793b66bb-82ed-4dd4-a76c-0162ece74a5c" providerId="AD" clId="Web-{A99855B3-A72C-4D15-98DB-BD4E22479BF5}" dt="2023-04-25T09:23:49.459" v="37"/>
          <ac:spMkLst>
            <pc:docMk/>
            <pc:sldMk cId="3828738167" sldId="305"/>
            <ac:spMk id="30" creationId="{0D153B68-5844-490D-8E67-F616D6D721CA}"/>
          </ac:spMkLst>
        </pc:spChg>
        <pc:spChg chg="add del">
          <ac:chgData name="Aysha Fathima(UST,IN)" userId="S::245237@ust.com::793b66bb-82ed-4dd4-a76c-0162ece74a5c" providerId="AD" clId="Web-{A99855B3-A72C-4D15-98DB-BD4E22479BF5}" dt="2023-04-25T09:23:49.459" v="37"/>
          <ac:spMkLst>
            <pc:docMk/>
            <pc:sldMk cId="3828738167" sldId="305"/>
            <ac:spMk id="31" creationId="{9A0D773F-7A7D-4DBB-9DEA-86BB8B8F4BC8}"/>
          </ac:spMkLst>
        </pc:spChg>
        <pc:spChg chg="add del">
          <ac:chgData name="Aysha Fathima(UST,IN)" userId="S::245237@ust.com::793b66bb-82ed-4dd4-a76c-0162ece74a5c" providerId="AD" clId="Web-{A99855B3-A72C-4D15-98DB-BD4E22479BF5}" dt="2023-04-25T09:25:45.994" v="55"/>
          <ac:spMkLst>
            <pc:docMk/>
            <pc:sldMk cId="3828738167" sldId="305"/>
            <ac:spMk id="36" creationId="{B6FACB3C-9069-4791-BC5C-0DB7CD19B853}"/>
          </ac:spMkLst>
        </pc:spChg>
        <pc:spChg chg="add del">
          <ac:chgData name="Aysha Fathima(UST,IN)" userId="S::245237@ust.com::793b66bb-82ed-4dd4-a76c-0162ece74a5c" providerId="AD" clId="Web-{A99855B3-A72C-4D15-98DB-BD4E22479BF5}" dt="2023-04-25T09:25:45.994" v="55"/>
          <ac:spMkLst>
            <pc:docMk/>
            <pc:sldMk cId="3828738167" sldId="305"/>
            <ac:spMk id="38" creationId="{71F2038E-D777-4B76-81DD-DD13EE91B9DD}"/>
          </ac:spMkLst>
        </pc:spChg>
        <pc:spChg chg="add del">
          <ac:chgData name="Aysha Fathima(UST,IN)" userId="S::245237@ust.com::793b66bb-82ed-4dd4-a76c-0162ece74a5c" providerId="AD" clId="Web-{A99855B3-A72C-4D15-98DB-BD4E22479BF5}" dt="2023-04-25T09:27:47.248" v="72"/>
          <ac:spMkLst>
            <pc:docMk/>
            <pc:sldMk cId="3828738167" sldId="305"/>
            <ac:spMk id="46" creationId="{131BAD53-4E89-4F62-BBB7-26359763ED39}"/>
          </ac:spMkLst>
        </pc:spChg>
        <pc:spChg chg="add del">
          <ac:chgData name="Aysha Fathima(UST,IN)" userId="S::245237@ust.com::793b66bb-82ed-4dd4-a76c-0162ece74a5c" providerId="AD" clId="Web-{A99855B3-A72C-4D15-98DB-BD4E22479BF5}" dt="2023-04-25T09:27:47.248" v="72"/>
          <ac:spMkLst>
            <pc:docMk/>
            <pc:sldMk cId="3828738167" sldId="305"/>
            <ac:spMk id="47" creationId="{62756DA2-40EB-4C6F-B962-5822FFB54FB6}"/>
          </ac:spMkLst>
        </pc:spChg>
        <pc:spChg chg="add del">
          <ac:chgData name="Aysha Fathima(UST,IN)" userId="S::245237@ust.com::793b66bb-82ed-4dd4-a76c-0162ece74a5c" providerId="AD" clId="Web-{A99855B3-A72C-4D15-98DB-BD4E22479BF5}" dt="2023-04-25T09:25:06.055" v="45"/>
          <ac:spMkLst>
            <pc:docMk/>
            <pc:sldMk cId="3828738167" sldId="305"/>
            <ac:spMk id="49" creationId="{2B97F24A-32CE-4C1C-A50D-3016B394DCFB}"/>
          </ac:spMkLst>
        </pc:spChg>
        <pc:spChg chg="add del">
          <ac:chgData name="Aysha Fathima(UST,IN)" userId="S::245237@ust.com::793b66bb-82ed-4dd4-a76c-0162ece74a5c" providerId="AD" clId="Web-{A99855B3-A72C-4D15-98DB-BD4E22479BF5}" dt="2023-04-25T09:27:47.170" v="71"/>
          <ac:spMkLst>
            <pc:docMk/>
            <pc:sldMk cId="3828738167" sldId="305"/>
            <ac:spMk id="50" creationId="{1CD81A2A-6ED4-4EF4-A14C-912D31E14800}"/>
          </ac:spMkLst>
        </pc:spChg>
        <pc:spChg chg="add del">
          <ac:chgData name="Aysha Fathima(UST,IN)" userId="S::245237@ust.com::793b66bb-82ed-4dd4-a76c-0162ece74a5c" providerId="AD" clId="Web-{A99855B3-A72C-4D15-98DB-BD4E22479BF5}" dt="2023-04-25T09:25:06.055" v="45"/>
          <ac:spMkLst>
            <pc:docMk/>
            <pc:sldMk cId="3828738167" sldId="305"/>
            <ac:spMk id="51" creationId="{CD8B4F24-440B-49E9-B85D-733523DC064B}"/>
          </ac:spMkLst>
        </pc:spChg>
        <pc:spChg chg="add del">
          <ac:chgData name="Aysha Fathima(UST,IN)" userId="S::245237@ust.com::793b66bb-82ed-4dd4-a76c-0162ece74a5c" providerId="AD" clId="Web-{A99855B3-A72C-4D15-98DB-BD4E22479BF5}" dt="2023-04-25T09:27:07.075" v="64"/>
          <ac:spMkLst>
            <pc:docMk/>
            <pc:sldMk cId="3828738167" sldId="305"/>
            <ac:spMk id="52" creationId="{131BAD53-4E89-4F62-BBB7-26359763ED39}"/>
          </ac:spMkLst>
        </pc:spChg>
        <pc:spChg chg="add del">
          <ac:chgData name="Aysha Fathima(UST,IN)" userId="S::245237@ust.com::793b66bb-82ed-4dd4-a76c-0162ece74a5c" providerId="AD" clId="Web-{A99855B3-A72C-4D15-98DB-BD4E22479BF5}" dt="2023-04-25T09:27:47.170" v="71"/>
          <ac:spMkLst>
            <pc:docMk/>
            <pc:sldMk cId="3828738167" sldId="305"/>
            <ac:spMk id="53" creationId="{1661932C-CA15-4E17-B115-FAE7CBEE4789}"/>
          </ac:spMkLst>
        </pc:spChg>
        <pc:spChg chg="add del">
          <ac:chgData name="Aysha Fathima(UST,IN)" userId="S::245237@ust.com::793b66bb-82ed-4dd4-a76c-0162ece74a5c" providerId="AD" clId="Web-{A99855B3-A72C-4D15-98DB-BD4E22479BF5}" dt="2023-04-25T09:27:07.075" v="64"/>
          <ac:spMkLst>
            <pc:docMk/>
            <pc:sldMk cId="3828738167" sldId="305"/>
            <ac:spMk id="54" creationId="{62756DA2-40EB-4C6F-B962-5822FFB54FB6}"/>
          </ac:spMkLst>
        </pc:spChg>
        <pc:spChg chg="add del">
          <ac:chgData name="Aysha Fathima(UST,IN)" userId="S::245237@ust.com::793b66bb-82ed-4dd4-a76c-0162ece74a5c" providerId="AD" clId="Web-{A99855B3-A72C-4D15-98DB-BD4E22479BF5}" dt="2023-04-25T09:27:47.170" v="71"/>
          <ac:spMkLst>
            <pc:docMk/>
            <pc:sldMk cId="3828738167" sldId="305"/>
            <ac:spMk id="55" creationId="{8590ADD5-9383-4D3D-9047-3DA2593CCB5D}"/>
          </ac:spMkLst>
        </pc:spChg>
        <pc:spChg chg="add del">
          <ac:chgData name="Aysha Fathima(UST,IN)" userId="S::245237@ust.com::793b66bb-82ed-4dd4-a76c-0162ece74a5c" providerId="AD" clId="Web-{A99855B3-A72C-4D15-98DB-BD4E22479BF5}" dt="2023-04-25T09:25:01.946" v="43"/>
          <ac:spMkLst>
            <pc:docMk/>
            <pc:sldMk cId="3828738167" sldId="305"/>
            <ac:spMk id="56" creationId="{C4285719-470E-454C-AF62-8323075F1F5B}"/>
          </ac:spMkLst>
        </pc:spChg>
        <pc:spChg chg="add del">
          <ac:chgData name="Aysha Fathima(UST,IN)" userId="S::245237@ust.com::793b66bb-82ed-4dd4-a76c-0162ece74a5c" providerId="AD" clId="Web-{A99855B3-A72C-4D15-98DB-BD4E22479BF5}" dt="2023-04-25T09:27:47.170" v="71"/>
          <ac:spMkLst>
            <pc:docMk/>
            <pc:sldMk cId="3828738167" sldId="305"/>
            <ac:spMk id="57" creationId="{DABE3E45-88CF-45D8-8D40-C773324D93F6}"/>
          </ac:spMkLst>
        </pc:spChg>
        <pc:spChg chg="add del">
          <ac:chgData name="Aysha Fathima(UST,IN)" userId="S::245237@ust.com::793b66bb-82ed-4dd4-a76c-0162ece74a5c" providerId="AD" clId="Web-{A99855B3-A72C-4D15-98DB-BD4E22479BF5}" dt="2023-04-25T09:25:01.946" v="43"/>
          <ac:spMkLst>
            <pc:docMk/>
            <pc:sldMk cId="3828738167" sldId="305"/>
            <ac:spMk id="58" creationId="{CD9FE4EF-C4D8-49A0-B2FF-81D8DB7D8A24}"/>
          </ac:spMkLst>
        </pc:spChg>
        <pc:spChg chg="add del">
          <ac:chgData name="Aysha Fathima(UST,IN)" userId="S::245237@ust.com::793b66bb-82ed-4dd4-a76c-0162ece74a5c" providerId="AD" clId="Web-{A99855B3-A72C-4D15-98DB-BD4E22479BF5}" dt="2023-04-25T09:25:01.946" v="43"/>
          <ac:spMkLst>
            <pc:docMk/>
            <pc:sldMk cId="3828738167" sldId="305"/>
            <ac:spMk id="60" creationId="{4300840D-0A0B-4512-BACA-B439D5B9C57C}"/>
          </ac:spMkLst>
        </pc:spChg>
        <pc:spChg chg="add del">
          <ac:chgData name="Aysha Fathima(UST,IN)" userId="S::245237@ust.com::793b66bb-82ed-4dd4-a76c-0162ece74a5c" providerId="AD" clId="Web-{A99855B3-A72C-4D15-98DB-BD4E22479BF5}" dt="2023-04-25T09:27:47.170" v="71"/>
          <ac:spMkLst>
            <pc:docMk/>
            <pc:sldMk cId="3828738167" sldId="305"/>
            <ac:spMk id="61" creationId="{B91ECDA9-56DC-4270-8F33-01C5637B8CEB}"/>
          </ac:spMkLst>
        </pc:spChg>
        <pc:spChg chg="add del">
          <ac:chgData name="Aysha Fathima(UST,IN)" userId="S::245237@ust.com::793b66bb-82ed-4dd4-a76c-0162ece74a5c" providerId="AD" clId="Web-{A99855B3-A72C-4D15-98DB-BD4E22479BF5}" dt="2023-04-25T09:25:01.946" v="43"/>
          <ac:spMkLst>
            <pc:docMk/>
            <pc:sldMk cId="3828738167" sldId="305"/>
            <ac:spMk id="62" creationId="{D2B78728-A580-49A7-84F9-6EF6F583ADE0}"/>
          </ac:spMkLst>
        </pc:spChg>
        <pc:spChg chg="add del">
          <ac:chgData name="Aysha Fathima(UST,IN)" userId="S::245237@ust.com::793b66bb-82ed-4dd4-a76c-0162ece74a5c" providerId="AD" clId="Web-{A99855B3-A72C-4D15-98DB-BD4E22479BF5}" dt="2023-04-25T09:27:47.170" v="71"/>
          <ac:spMkLst>
            <pc:docMk/>
            <pc:sldMk cId="3828738167" sldId="305"/>
            <ac:spMk id="63" creationId="{75F47824-961D-465D-84F9-EAE11BC6173B}"/>
          </ac:spMkLst>
        </pc:spChg>
        <pc:spChg chg="add del">
          <ac:chgData name="Aysha Fathima(UST,IN)" userId="S::245237@ust.com::793b66bb-82ed-4dd4-a76c-0162ece74a5c" providerId="AD" clId="Web-{A99855B3-A72C-4D15-98DB-BD4E22479BF5}" dt="2023-04-25T09:25:01.946" v="43"/>
          <ac:spMkLst>
            <pc:docMk/>
            <pc:sldMk cId="3828738167" sldId="305"/>
            <ac:spMk id="64" creationId="{38FAA1A1-D861-433F-88FA-1E9D6FD31D11}"/>
          </ac:spMkLst>
        </pc:spChg>
        <pc:spChg chg="add del">
          <ac:chgData name="Aysha Fathima(UST,IN)" userId="S::245237@ust.com::793b66bb-82ed-4dd4-a76c-0162ece74a5c" providerId="AD" clId="Web-{A99855B3-A72C-4D15-98DB-BD4E22479BF5}" dt="2023-04-25T09:27:47.170" v="71"/>
          <ac:spMkLst>
            <pc:docMk/>
            <pc:sldMk cId="3828738167" sldId="305"/>
            <ac:spMk id="65" creationId="{FEC9DA3E-C1D7-472D-B7C0-F71AE41FBA23}"/>
          </ac:spMkLst>
        </pc:spChg>
        <pc:spChg chg="add del">
          <ac:chgData name="Aysha Fathima(UST,IN)" userId="S::245237@ust.com::793b66bb-82ed-4dd4-a76c-0162ece74a5c" providerId="AD" clId="Web-{A99855B3-A72C-4D15-98DB-BD4E22479BF5}" dt="2023-04-25T09:25:01.946" v="43"/>
          <ac:spMkLst>
            <pc:docMk/>
            <pc:sldMk cId="3828738167" sldId="305"/>
            <ac:spMk id="66" creationId="{8D71EDA1-87BF-4D5D-AB79-F346FD19278A}"/>
          </ac:spMkLst>
        </pc:spChg>
        <pc:spChg chg="add">
          <ac:chgData name="Aysha Fathima(UST,IN)" userId="S::245237@ust.com::793b66bb-82ed-4dd4-a76c-0162ece74a5c" providerId="AD" clId="Web-{A99855B3-A72C-4D15-98DB-BD4E22479BF5}" dt="2023-04-25T09:27:47.248" v="72"/>
          <ac:spMkLst>
            <pc:docMk/>
            <pc:sldMk cId="3828738167" sldId="305"/>
            <ac:spMk id="67" creationId="{7FF47CB7-972F-479F-A36D-9E72D26EC8DA}"/>
          </ac:spMkLst>
        </pc:spChg>
        <pc:spChg chg="add">
          <ac:chgData name="Aysha Fathima(UST,IN)" userId="S::245237@ust.com::793b66bb-82ed-4dd4-a76c-0162ece74a5c" providerId="AD" clId="Web-{A99855B3-A72C-4D15-98DB-BD4E22479BF5}" dt="2023-04-25T09:27:47.248" v="72"/>
          <ac:spMkLst>
            <pc:docMk/>
            <pc:sldMk cId="3828738167" sldId="305"/>
            <ac:spMk id="68" creationId="{0D153B68-5844-490D-8E67-F616D6D721CA}"/>
          </ac:spMkLst>
        </pc:spChg>
        <pc:spChg chg="add">
          <ac:chgData name="Aysha Fathima(UST,IN)" userId="S::245237@ust.com::793b66bb-82ed-4dd4-a76c-0162ece74a5c" providerId="AD" clId="Web-{A99855B3-A72C-4D15-98DB-BD4E22479BF5}" dt="2023-04-25T09:27:47.248" v="72"/>
          <ac:spMkLst>
            <pc:docMk/>
            <pc:sldMk cId="3828738167" sldId="305"/>
            <ac:spMk id="69" creationId="{9A0D773F-7A7D-4DBB-9DEA-86BB8B8F4BC8}"/>
          </ac:spMkLst>
        </pc:spChg>
        <pc:grpChg chg="add del">
          <ac:chgData name="Aysha Fathima(UST,IN)" userId="S::245237@ust.com::793b66bb-82ed-4dd4-a76c-0162ece74a5c" providerId="AD" clId="Web-{A99855B3-A72C-4D15-98DB-BD4E22479BF5}" dt="2023-04-25T09:14:50.455" v="16"/>
          <ac:grpSpMkLst>
            <pc:docMk/>
            <pc:sldMk cId="3828738167" sldId="305"/>
            <ac:grpSpMk id="21" creationId="{0C156BF8-7FF7-440F-BE2B-417DFFE8BFA5}"/>
          </ac:grpSpMkLst>
        </pc:grpChg>
        <pc:grpChg chg="add del">
          <ac:chgData name="Aysha Fathima(UST,IN)" userId="S::245237@ust.com::793b66bb-82ed-4dd4-a76c-0162ece74a5c" providerId="AD" clId="Web-{A99855B3-A72C-4D15-98DB-BD4E22479BF5}" dt="2023-04-25T09:25:45.994" v="55"/>
          <ac:grpSpMkLst>
            <pc:docMk/>
            <pc:sldMk cId="3828738167" sldId="305"/>
            <ac:grpSpMk id="40" creationId="{DD354807-230F-4402-B1B9-F733A8F1F190}"/>
          </ac:grpSpMkLst>
        </pc:grpChg>
        <pc:picChg chg="add mod ord">
          <ac:chgData name="Aysha Fathima(UST,IN)" userId="S::245237@ust.com::793b66bb-82ed-4dd4-a76c-0162ece74a5c" providerId="AD" clId="Web-{A99855B3-A72C-4D15-98DB-BD4E22479BF5}" dt="2023-04-25T09:32:05.367" v="90" actId="1076"/>
          <ac:picMkLst>
            <pc:docMk/>
            <pc:sldMk cId="3828738167" sldId="305"/>
            <ac:picMk id="6" creationId="{E9A0E461-BF3C-8C67-FA41-437813C85020}"/>
          </ac:picMkLst>
        </pc:picChg>
        <pc:cxnChg chg="add del">
          <ac:chgData name="Aysha Fathima(UST,IN)" userId="S::245237@ust.com::793b66bb-82ed-4dd4-a76c-0162ece74a5c" providerId="AD" clId="Web-{A99855B3-A72C-4D15-98DB-BD4E22479BF5}" dt="2023-04-25T09:27:47.170" v="71"/>
          <ac:cxnSpMkLst>
            <pc:docMk/>
            <pc:sldMk cId="3828738167" sldId="305"/>
            <ac:cxnSpMk id="59" creationId="{49CD1692-827B-4C8D-B4A1-134FD04CF45C}"/>
          </ac:cxnSpMkLst>
        </pc:cxnChg>
      </pc:sldChg>
      <pc:sldChg chg="new del">
        <pc:chgData name="Aysha Fathima(UST,IN)" userId="S::245237@ust.com::793b66bb-82ed-4dd4-a76c-0162ece74a5c" providerId="AD" clId="Web-{A99855B3-A72C-4D15-98DB-BD4E22479BF5}" dt="2023-04-25T09:25:18.290" v="48"/>
        <pc:sldMkLst>
          <pc:docMk/>
          <pc:sldMk cId="2510388441" sldId="395"/>
        </pc:sldMkLst>
      </pc:sldChg>
      <pc:sldChg chg="new">
        <pc:chgData name="Aysha Fathima(UST,IN)" userId="S::245237@ust.com::793b66bb-82ed-4dd4-a76c-0162ece74a5c" providerId="AD" clId="Web-{A99855B3-A72C-4D15-98DB-BD4E22479BF5}" dt="2023-04-25T09:32:49.181" v="94"/>
        <pc:sldMkLst>
          <pc:docMk/>
          <pc:sldMk cId="539454108" sldId="401"/>
        </pc:sldMkLst>
      </pc:sldChg>
      <pc:sldChg chg="addSp delSp modSp del mod setBg">
        <pc:chgData name="Aysha Fathima(UST,IN)" userId="S::245237@ust.com::793b66bb-82ed-4dd4-a76c-0162ece74a5c" providerId="AD" clId="Web-{A99855B3-A72C-4D15-98DB-BD4E22479BF5}" dt="2023-04-25T10:04:23.264" v="398"/>
        <pc:sldMkLst>
          <pc:docMk/>
          <pc:sldMk cId="539454108" sldId="402"/>
        </pc:sldMkLst>
        <pc:spChg chg="mod">
          <ac:chgData name="Aysha Fathima(UST,IN)" userId="S::245237@ust.com::793b66bb-82ed-4dd4-a76c-0162ece74a5c" providerId="AD" clId="Web-{A99855B3-A72C-4D15-98DB-BD4E22479BF5}" dt="2023-04-25T10:01:11.148" v="343"/>
          <ac:spMkLst>
            <pc:docMk/>
            <pc:sldMk cId="539454108" sldId="402"/>
            <ac:spMk id="2" creationId="{74FD88F4-BC7F-64F7-539A-2D2E511A734A}"/>
          </ac:spMkLst>
        </pc:spChg>
        <pc:spChg chg="add del mod">
          <ac:chgData name="Aysha Fathima(UST,IN)" userId="S::245237@ust.com::793b66bb-82ed-4dd4-a76c-0162ece74a5c" providerId="AD" clId="Web-{A99855B3-A72C-4D15-98DB-BD4E22479BF5}" dt="2023-04-25T09:58:12.985" v="325"/>
          <ac:spMkLst>
            <pc:docMk/>
            <pc:sldMk cId="539454108" sldId="402"/>
            <ac:spMk id="3" creationId="{9F0ED733-8A9A-4063-7F7C-59922FEC0584}"/>
          </ac:spMkLst>
        </pc:spChg>
        <pc:spChg chg="mod">
          <ac:chgData name="Aysha Fathima(UST,IN)" userId="S::245237@ust.com::793b66bb-82ed-4dd4-a76c-0162ece74a5c" providerId="AD" clId="Web-{A99855B3-A72C-4D15-98DB-BD4E22479BF5}" dt="2023-04-25T10:01:11.148" v="343"/>
          <ac:spMkLst>
            <pc:docMk/>
            <pc:sldMk cId="539454108" sldId="402"/>
            <ac:spMk id="4" creationId="{7BF16BFC-7D26-5DA0-1AF7-382C891BF2E5}"/>
          </ac:spMkLst>
        </pc:spChg>
        <pc:spChg chg="mod">
          <ac:chgData name="Aysha Fathima(UST,IN)" userId="S::245237@ust.com::793b66bb-82ed-4dd4-a76c-0162ece74a5c" providerId="AD" clId="Web-{A99855B3-A72C-4D15-98DB-BD4E22479BF5}" dt="2023-04-25T10:01:11.148" v="343"/>
          <ac:spMkLst>
            <pc:docMk/>
            <pc:sldMk cId="539454108" sldId="402"/>
            <ac:spMk id="5" creationId="{08EF7C00-A80E-0F27-E05A-55D4D60C057A}"/>
          </ac:spMkLst>
        </pc:spChg>
        <pc:spChg chg="add del">
          <ac:chgData name="Aysha Fathima(UST,IN)" userId="S::245237@ust.com::793b66bb-82ed-4dd4-a76c-0162ece74a5c" providerId="AD" clId="Web-{A99855B3-A72C-4D15-98DB-BD4E22479BF5}" dt="2023-04-25T10:01:11.148" v="343"/>
          <ac:spMkLst>
            <pc:docMk/>
            <pc:sldMk cId="539454108" sldId="402"/>
            <ac:spMk id="8" creationId="{BACC6370-2D7E-4714-9D71-7542949D7D5D}"/>
          </ac:spMkLst>
        </pc:spChg>
        <pc:spChg chg="add del">
          <ac:chgData name="Aysha Fathima(UST,IN)" userId="S::245237@ust.com::793b66bb-82ed-4dd4-a76c-0162ece74a5c" providerId="AD" clId="Web-{A99855B3-A72C-4D15-98DB-BD4E22479BF5}" dt="2023-04-25T10:01:11.148" v="343"/>
          <ac:spMkLst>
            <pc:docMk/>
            <pc:sldMk cId="539454108" sldId="402"/>
            <ac:spMk id="9" creationId="{256B2C21-A230-48C0-8DF1-C46611373C44}"/>
          </ac:spMkLst>
        </pc:spChg>
        <pc:spChg chg="add del">
          <ac:chgData name="Aysha Fathima(UST,IN)" userId="S::245237@ust.com::793b66bb-82ed-4dd4-a76c-0162ece74a5c" providerId="AD" clId="Web-{A99855B3-A72C-4D15-98DB-BD4E22479BF5}" dt="2023-04-25T09:58:07.204" v="324"/>
          <ac:spMkLst>
            <pc:docMk/>
            <pc:sldMk cId="539454108" sldId="402"/>
            <ac:spMk id="11" creationId="{2659FDB4-FCBE-4A89-B46D-43D4FA54464D}"/>
          </ac:spMkLst>
        </pc:spChg>
        <pc:spChg chg="add del">
          <ac:chgData name="Aysha Fathima(UST,IN)" userId="S::245237@ust.com::793b66bb-82ed-4dd4-a76c-0162ece74a5c" providerId="AD" clId="Web-{A99855B3-A72C-4D15-98DB-BD4E22479BF5}" dt="2023-04-25T10:01:11.148" v="343"/>
          <ac:spMkLst>
            <pc:docMk/>
            <pc:sldMk cId="539454108" sldId="402"/>
            <ac:spMk id="15" creationId="{3847E18C-932D-4C95-AABA-FEC7C9499AD7}"/>
          </ac:spMkLst>
        </pc:spChg>
        <pc:spChg chg="add del">
          <ac:chgData name="Aysha Fathima(UST,IN)" userId="S::245237@ust.com::793b66bb-82ed-4dd4-a76c-0162ece74a5c" providerId="AD" clId="Web-{A99855B3-A72C-4D15-98DB-BD4E22479BF5}" dt="2023-04-25T10:01:11.148" v="343"/>
          <ac:spMkLst>
            <pc:docMk/>
            <pc:sldMk cId="539454108" sldId="402"/>
            <ac:spMk id="17" creationId="{3150CB11-0C61-439E-910F-5787759E72A0}"/>
          </ac:spMkLst>
        </pc:spChg>
        <pc:spChg chg="add del">
          <ac:chgData name="Aysha Fathima(UST,IN)" userId="S::245237@ust.com::793b66bb-82ed-4dd4-a76c-0162ece74a5c" providerId="AD" clId="Web-{A99855B3-A72C-4D15-98DB-BD4E22479BF5}" dt="2023-04-25T10:01:11.148" v="343"/>
          <ac:spMkLst>
            <pc:docMk/>
            <pc:sldMk cId="539454108" sldId="402"/>
            <ac:spMk id="19" creationId="{43F8A58B-5155-44CE-A5FF-7647B47D0A7A}"/>
          </ac:spMkLst>
        </pc:spChg>
        <pc:spChg chg="add del">
          <ac:chgData name="Aysha Fathima(UST,IN)" userId="S::245237@ust.com::793b66bb-82ed-4dd4-a76c-0162ece74a5c" providerId="AD" clId="Web-{A99855B3-A72C-4D15-98DB-BD4E22479BF5}" dt="2023-04-25T10:01:11.148" v="343"/>
          <ac:spMkLst>
            <pc:docMk/>
            <pc:sldMk cId="539454108" sldId="402"/>
            <ac:spMk id="21" creationId="{443F2ACA-E6D6-4028-82DD-F03C262D5DE6}"/>
          </ac:spMkLst>
        </pc:spChg>
        <pc:spChg chg="add">
          <ac:chgData name="Aysha Fathima(UST,IN)" userId="S::245237@ust.com::793b66bb-82ed-4dd4-a76c-0162ece74a5c" providerId="AD" clId="Web-{A99855B3-A72C-4D15-98DB-BD4E22479BF5}" dt="2023-04-25T10:01:11.148" v="343"/>
          <ac:spMkLst>
            <pc:docMk/>
            <pc:sldMk cId="539454108" sldId="402"/>
            <ac:spMk id="26" creationId="{DCC231C8-C761-4B31-9B1C-C6D19248C6B3}"/>
          </ac:spMkLst>
        </pc:spChg>
        <pc:graphicFrameChg chg="add del">
          <ac:chgData name="Aysha Fathima(UST,IN)" userId="S::245237@ust.com::793b66bb-82ed-4dd4-a76c-0162ece74a5c" providerId="AD" clId="Web-{A99855B3-A72C-4D15-98DB-BD4E22479BF5}" dt="2023-04-25T09:58:07.204" v="324"/>
          <ac:graphicFrameMkLst>
            <pc:docMk/>
            <pc:sldMk cId="539454108" sldId="402"/>
            <ac:graphicFrameMk id="7" creationId="{F7F024B2-A59D-4FA3-0E36-CC06E55D5C04}"/>
          </ac:graphicFrameMkLst>
        </pc:graphicFrameChg>
        <pc:graphicFrameChg chg="add mod modGraphic">
          <ac:chgData name="Aysha Fathima(UST,IN)" userId="S::245237@ust.com::793b66bb-82ed-4dd4-a76c-0162ece74a5c" providerId="AD" clId="Web-{A99855B3-A72C-4D15-98DB-BD4E22479BF5}" dt="2023-04-25T10:03:23.778" v="356" actId="20577"/>
          <ac:graphicFrameMkLst>
            <pc:docMk/>
            <pc:sldMk cId="539454108" sldId="402"/>
            <ac:graphicFrameMk id="10" creationId="{E6CCBF67-C7F6-CBA6-9D2A-F38476D0FEBF}"/>
          </ac:graphicFrameMkLst>
        </pc:graphicFrameChg>
        <pc:cxnChg chg="add del">
          <ac:chgData name="Aysha Fathima(UST,IN)" userId="S::245237@ust.com::793b66bb-82ed-4dd4-a76c-0162ece74a5c" providerId="AD" clId="Web-{A99855B3-A72C-4D15-98DB-BD4E22479BF5}" dt="2023-04-25T09:58:07.204" v="324"/>
          <ac:cxnSpMkLst>
            <pc:docMk/>
            <pc:sldMk cId="539454108" sldId="402"/>
            <ac:cxnSpMk id="13" creationId="{C8F51B3F-8331-4E4A-AE96-D47B1006EEAD}"/>
          </ac:cxnSpMkLst>
        </pc:cxnChg>
      </pc:sldChg>
      <pc:sldChg chg="modSp new">
        <pc:chgData name="Aysha Fathima(UST,IN)" userId="S::245237@ust.com::793b66bb-82ed-4dd4-a76c-0162ece74a5c" providerId="AD" clId="Web-{A99855B3-A72C-4D15-98DB-BD4E22479BF5}" dt="2023-04-25T09:52:54.115" v="293" actId="1076"/>
        <pc:sldMkLst>
          <pc:docMk/>
          <pc:sldMk cId="1159254695" sldId="403"/>
        </pc:sldMkLst>
        <pc:spChg chg="mod">
          <ac:chgData name="Aysha Fathima(UST,IN)" userId="S::245237@ust.com::793b66bb-82ed-4dd4-a76c-0162ece74a5c" providerId="AD" clId="Web-{A99855B3-A72C-4D15-98DB-BD4E22479BF5}" dt="2023-04-25T09:52:54.115" v="293" actId="1076"/>
          <ac:spMkLst>
            <pc:docMk/>
            <pc:sldMk cId="1159254695" sldId="403"/>
            <ac:spMk id="2" creationId="{C94058B0-532C-BE02-BA15-00A4C3D8522E}"/>
          </ac:spMkLst>
        </pc:spChg>
        <pc:spChg chg="mod">
          <ac:chgData name="Aysha Fathima(UST,IN)" userId="S::245237@ust.com::793b66bb-82ed-4dd4-a76c-0162ece74a5c" providerId="AD" clId="Web-{A99855B3-A72C-4D15-98DB-BD4E22479BF5}" dt="2023-04-25T09:52:16.535" v="265" actId="20577"/>
          <ac:spMkLst>
            <pc:docMk/>
            <pc:sldMk cId="1159254695" sldId="403"/>
            <ac:spMk id="3" creationId="{CF76A265-87C8-7B5A-AB9A-8C853D47DA3E}"/>
          </ac:spMkLst>
        </pc:spChg>
      </pc:sldChg>
      <pc:sldChg chg="addSp delSp modSp new del mod setBg">
        <pc:chgData name="Aysha Fathima(UST,IN)" userId="S::245237@ust.com::793b66bb-82ed-4dd4-a76c-0162ece74a5c" providerId="AD" clId="Web-{A99855B3-A72C-4D15-98DB-BD4E22479BF5}" dt="2023-04-25T10:04:51.421" v="399"/>
        <pc:sldMkLst>
          <pc:docMk/>
          <pc:sldMk cId="3350862545" sldId="404"/>
        </pc:sldMkLst>
        <pc:spChg chg="del">
          <ac:chgData name="Aysha Fathima(UST,IN)" userId="S::245237@ust.com::793b66bb-82ed-4dd4-a76c-0162ece74a5c" providerId="AD" clId="Web-{A99855B3-A72C-4D15-98DB-BD4E22479BF5}" dt="2023-04-25T09:47:35.416" v="192"/>
          <ac:spMkLst>
            <pc:docMk/>
            <pc:sldMk cId="3350862545" sldId="404"/>
            <ac:spMk id="2" creationId="{B493C84A-77AB-5B2E-5DBF-8E74B19E40E8}"/>
          </ac:spMkLst>
        </pc:spChg>
        <pc:spChg chg="del mod">
          <ac:chgData name="Aysha Fathima(UST,IN)" userId="S::245237@ust.com::793b66bb-82ed-4dd4-a76c-0162ece74a5c" providerId="AD" clId="Web-{A99855B3-A72C-4D15-98DB-BD4E22479BF5}" dt="2023-04-25T09:58:29.345" v="326"/>
          <ac:spMkLst>
            <pc:docMk/>
            <pc:sldMk cId="3350862545" sldId="404"/>
            <ac:spMk id="3" creationId="{0F6354D7-E508-7B2D-DFF9-40FD46C93C91}"/>
          </ac:spMkLst>
        </pc:spChg>
        <pc:spChg chg="mod">
          <ac:chgData name="Aysha Fathima(UST,IN)" userId="S::245237@ust.com::793b66bb-82ed-4dd4-a76c-0162ece74a5c" providerId="AD" clId="Web-{A99855B3-A72C-4D15-98DB-BD4E22479BF5}" dt="2023-04-25T09:58:29.345" v="326"/>
          <ac:spMkLst>
            <pc:docMk/>
            <pc:sldMk cId="3350862545" sldId="404"/>
            <ac:spMk id="4" creationId="{C368EA55-DE2A-5008-45EC-1CE2F4CE0F67}"/>
          </ac:spMkLst>
        </pc:spChg>
        <pc:spChg chg="mod">
          <ac:chgData name="Aysha Fathima(UST,IN)" userId="S::245237@ust.com::793b66bb-82ed-4dd4-a76c-0162ece74a5c" providerId="AD" clId="Web-{A99855B3-A72C-4D15-98DB-BD4E22479BF5}" dt="2023-04-25T09:58:29.345" v="326"/>
          <ac:spMkLst>
            <pc:docMk/>
            <pc:sldMk cId="3350862545" sldId="404"/>
            <ac:spMk id="5" creationId="{E8D68D3E-3AC6-87F6-2F7B-AAF2A3B37902}"/>
          </ac:spMkLst>
        </pc:spChg>
        <pc:spChg chg="add">
          <ac:chgData name="Aysha Fathima(UST,IN)" userId="S::245237@ust.com::793b66bb-82ed-4dd4-a76c-0162ece74a5c" providerId="AD" clId="Web-{A99855B3-A72C-4D15-98DB-BD4E22479BF5}" dt="2023-04-25T09:58:29.345" v="326"/>
          <ac:spMkLst>
            <pc:docMk/>
            <pc:sldMk cId="3350862545" sldId="404"/>
            <ac:spMk id="11" creationId="{BACC6370-2D7E-4714-9D71-7542949D7D5D}"/>
          </ac:spMkLst>
        </pc:spChg>
        <pc:spChg chg="add del mod">
          <ac:chgData name="Aysha Fathima(UST,IN)" userId="S::245237@ust.com::793b66bb-82ed-4dd4-a76c-0162ece74a5c" providerId="AD" clId="Web-{A99855B3-A72C-4D15-98DB-BD4E22479BF5}" dt="2023-04-25T10:03:36.747" v="369"/>
          <ac:spMkLst>
            <pc:docMk/>
            <pc:sldMk cId="3350862545" sldId="404"/>
            <ac:spMk id="12" creationId="{6D5AF542-773C-BDD6-854C-DC45239D2F2B}"/>
          </ac:spMkLst>
        </pc:spChg>
        <pc:spChg chg="add">
          <ac:chgData name="Aysha Fathima(UST,IN)" userId="S::245237@ust.com::793b66bb-82ed-4dd4-a76c-0162ece74a5c" providerId="AD" clId="Web-{A99855B3-A72C-4D15-98DB-BD4E22479BF5}" dt="2023-04-25T09:58:29.345" v="326"/>
          <ac:spMkLst>
            <pc:docMk/>
            <pc:sldMk cId="3350862545" sldId="404"/>
            <ac:spMk id="13" creationId="{256B2C21-A230-48C0-8DF1-C46611373C44}"/>
          </ac:spMkLst>
        </pc:spChg>
        <pc:spChg chg="add">
          <ac:chgData name="Aysha Fathima(UST,IN)" userId="S::245237@ust.com::793b66bb-82ed-4dd4-a76c-0162ece74a5c" providerId="AD" clId="Web-{A99855B3-A72C-4D15-98DB-BD4E22479BF5}" dt="2023-04-25T09:58:29.345" v="326"/>
          <ac:spMkLst>
            <pc:docMk/>
            <pc:sldMk cId="3350862545" sldId="404"/>
            <ac:spMk id="15" creationId="{3847E18C-932D-4C95-AABA-FEC7C9499AD7}"/>
          </ac:spMkLst>
        </pc:spChg>
        <pc:spChg chg="add">
          <ac:chgData name="Aysha Fathima(UST,IN)" userId="S::245237@ust.com::793b66bb-82ed-4dd4-a76c-0162ece74a5c" providerId="AD" clId="Web-{A99855B3-A72C-4D15-98DB-BD4E22479BF5}" dt="2023-04-25T09:58:29.345" v="326"/>
          <ac:spMkLst>
            <pc:docMk/>
            <pc:sldMk cId="3350862545" sldId="404"/>
            <ac:spMk id="17" creationId="{3150CB11-0C61-439E-910F-5787759E72A0}"/>
          </ac:spMkLst>
        </pc:spChg>
        <pc:spChg chg="add">
          <ac:chgData name="Aysha Fathima(UST,IN)" userId="S::245237@ust.com::793b66bb-82ed-4dd4-a76c-0162ece74a5c" providerId="AD" clId="Web-{A99855B3-A72C-4D15-98DB-BD4E22479BF5}" dt="2023-04-25T09:58:29.345" v="326"/>
          <ac:spMkLst>
            <pc:docMk/>
            <pc:sldMk cId="3350862545" sldId="404"/>
            <ac:spMk id="19" creationId="{43F8A58B-5155-44CE-A5FF-7647B47D0A7A}"/>
          </ac:spMkLst>
        </pc:spChg>
        <pc:spChg chg="add">
          <ac:chgData name="Aysha Fathima(UST,IN)" userId="S::245237@ust.com::793b66bb-82ed-4dd4-a76c-0162ece74a5c" providerId="AD" clId="Web-{A99855B3-A72C-4D15-98DB-BD4E22479BF5}" dt="2023-04-25T09:58:29.345" v="326"/>
          <ac:spMkLst>
            <pc:docMk/>
            <pc:sldMk cId="3350862545" sldId="404"/>
            <ac:spMk id="21" creationId="{443F2ACA-E6D6-4028-82DD-F03C262D5DE6}"/>
          </ac:spMkLst>
        </pc:spChg>
        <pc:graphicFrameChg chg="add modGraphic">
          <ac:chgData name="Aysha Fathima(UST,IN)" userId="S::245237@ust.com::793b66bb-82ed-4dd4-a76c-0162ece74a5c" providerId="AD" clId="Web-{A99855B3-A72C-4D15-98DB-BD4E22479BF5}" dt="2023-04-25T10:03:27.418" v="357" actId="20577"/>
          <ac:graphicFrameMkLst>
            <pc:docMk/>
            <pc:sldMk cId="3350862545" sldId="404"/>
            <ac:graphicFrameMk id="7" creationId="{F2634A18-5DB0-5FEA-2B05-B552CFF09E70}"/>
          </ac:graphicFrameMkLst>
        </pc:graphicFrameChg>
      </pc:sldChg>
      <pc:sldChg chg="modSp add replId">
        <pc:chgData name="Aysha Fathima(UST,IN)" userId="S::245237@ust.com::793b66bb-82ed-4dd4-a76c-0162ece74a5c" providerId="AD" clId="Web-{A99855B3-A72C-4D15-98DB-BD4E22479BF5}" dt="2023-04-25T09:50:43.422" v="255" actId="20577"/>
        <pc:sldMkLst>
          <pc:docMk/>
          <pc:sldMk cId="3147833442" sldId="405"/>
        </pc:sldMkLst>
        <pc:spChg chg="mod">
          <ac:chgData name="Aysha Fathima(UST,IN)" userId="S::245237@ust.com::793b66bb-82ed-4dd4-a76c-0162ece74a5c" providerId="AD" clId="Web-{A99855B3-A72C-4D15-98DB-BD4E22479BF5}" dt="2023-04-25T09:50:43.422" v="255" actId="20577"/>
          <ac:spMkLst>
            <pc:docMk/>
            <pc:sldMk cId="3147833442" sldId="405"/>
            <ac:spMk id="2" creationId="{B493C84A-77AB-5B2E-5DBF-8E74B19E40E8}"/>
          </ac:spMkLst>
        </pc:spChg>
        <pc:spChg chg="mod">
          <ac:chgData name="Aysha Fathima(UST,IN)" userId="S::245237@ust.com::793b66bb-82ed-4dd4-a76c-0162ece74a5c" providerId="AD" clId="Web-{A99855B3-A72C-4D15-98DB-BD4E22479BF5}" dt="2023-04-25T09:45:44.334" v="185" actId="14100"/>
          <ac:spMkLst>
            <pc:docMk/>
            <pc:sldMk cId="3147833442" sldId="405"/>
            <ac:spMk id="3" creationId="{0F6354D7-E508-7B2D-DFF9-40FD46C93C91}"/>
          </ac:spMkLst>
        </pc:spChg>
      </pc:sldChg>
      <pc:sldChg chg="modSp add replId">
        <pc:chgData name="Aysha Fathima(UST,IN)" userId="S::245237@ust.com::793b66bb-82ed-4dd4-a76c-0162ece74a5c" providerId="AD" clId="Web-{A99855B3-A72C-4D15-98DB-BD4E22479BF5}" dt="2023-04-25T09:50:52.001" v="256" actId="20577"/>
        <pc:sldMkLst>
          <pc:docMk/>
          <pc:sldMk cId="3226487057" sldId="406"/>
        </pc:sldMkLst>
        <pc:spChg chg="mod">
          <ac:chgData name="Aysha Fathima(UST,IN)" userId="S::245237@ust.com::793b66bb-82ed-4dd4-a76c-0162ece74a5c" providerId="AD" clId="Web-{A99855B3-A72C-4D15-98DB-BD4E22479BF5}" dt="2023-04-25T09:50:52.001" v="256" actId="20577"/>
          <ac:spMkLst>
            <pc:docMk/>
            <pc:sldMk cId="3226487057" sldId="406"/>
            <ac:spMk id="2" creationId="{B493C84A-77AB-5B2E-5DBF-8E74B19E40E8}"/>
          </ac:spMkLst>
        </pc:spChg>
        <pc:spChg chg="mod">
          <ac:chgData name="Aysha Fathima(UST,IN)" userId="S::245237@ust.com::793b66bb-82ed-4dd4-a76c-0162ece74a5c" providerId="AD" clId="Web-{A99855B3-A72C-4D15-98DB-BD4E22479BF5}" dt="2023-04-25T09:50:01.249" v="235" actId="20577"/>
          <ac:spMkLst>
            <pc:docMk/>
            <pc:sldMk cId="3226487057" sldId="406"/>
            <ac:spMk id="3" creationId="{0F6354D7-E508-7B2D-DFF9-40FD46C93C91}"/>
          </ac:spMkLst>
        </pc:spChg>
      </pc:sldChg>
      <pc:sldChg chg="modSp new">
        <pc:chgData name="Aysha Fathima(UST,IN)" userId="S::245237@ust.com::793b66bb-82ed-4dd4-a76c-0162ece74a5c" providerId="AD" clId="Web-{A99855B3-A72C-4D15-98DB-BD4E22479BF5}" dt="2023-04-25T10:03:55.685" v="395" actId="20577"/>
        <pc:sldMkLst>
          <pc:docMk/>
          <pc:sldMk cId="3286733229" sldId="421"/>
        </pc:sldMkLst>
        <pc:spChg chg="mod">
          <ac:chgData name="Aysha Fathima(UST,IN)" userId="S::245237@ust.com::793b66bb-82ed-4dd4-a76c-0162ece74a5c" providerId="AD" clId="Web-{A99855B3-A72C-4D15-98DB-BD4E22479BF5}" dt="2023-04-25T10:03:55.685" v="395" actId="20577"/>
          <ac:spMkLst>
            <pc:docMk/>
            <pc:sldMk cId="3286733229" sldId="421"/>
            <ac:spMk id="2" creationId="{9E2D594A-3852-0097-909B-B8A32203C429}"/>
          </ac:spMkLst>
        </pc:spChg>
        <pc:spChg chg="mod">
          <ac:chgData name="Aysha Fathima(UST,IN)" userId="S::245237@ust.com::793b66bb-82ed-4dd4-a76c-0162ece74a5c" providerId="AD" clId="Web-{A99855B3-A72C-4D15-98DB-BD4E22479BF5}" dt="2023-04-25T10:03:52.450" v="370" actId="1076"/>
          <ac:spMkLst>
            <pc:docMk/>
            <pc:sldMk cId="3286733229" sldId="421"/>
            <ac:spMk id="3" creationId="{E57460E2-A9A2-5B80-5CFE-48D8913E694B}"/>
          </ac:spMkLst>
        </pc:spChg>
      </pc:sldChg>
      <pc:sldChg chg="add del replId">
        <pc:chgData name="Aysha Fathima(UST,IN)" userId="S::245237@ust.com::793b66bb-82ed-4dd4-a76c-0162ece74a5c" providerId="AD" clId="Web-{A99855B3-A72C-4D15-98DB-BD4E22479BF5}" dt="2023-04-25T10:04:09.873" v="397"/>
        <pc:sldMkLst>
          <pc:docMk/>
          <pc:sldMk cId="2594226461" sldId="422"/>
        </pc:sldMkLst>
      </pc:sldChg>
      <pc:sldChg chg="add del replId">
        <pc:chgData name="Aysha Fathima(UST,IN)" userId="S::245237@ust.com::793b66bb-82ed-4dd4-a76c-0162ece74a5c" providerId="AD" clId="Web-{A99855B3-A72C-4D15-98DB-BD4E22479BF5}" dt="2023-04-25T10:04:07.951" v="396"/>
        <pc:sldMkLst>
          <pc:docMk/>
          <pc:sldMk cId="580564182" sldId="423"/>
        </pc:sldMkLst>
      </pc:sldChg>
      <pc:sldChg chg="addSp delSp modSp add del replId">
        <pc:chgData name="Aysha Fathima(UST,IN)" userId="S::245237@ust.com::793b66bb-82ed-4dd4-a76c-0162ece74a5c" providerId="AD" clId="Web-{A99855B3-A72C-4D15-98DB-BD4E22479BF5}" dt="2023-04-25T10:03:16.855" v="354"/>
        <pc:sldMkLst>
          <pc:docMk/>
          <pc:sldMk cId="2502637997" sldId="429"/>
        </pc:sldMkLst>
        <pc:spChg chg="add del mod">
          <ac:chgData name="Aysha Fathima(UST,IN)" userId="S::245237@ust.com::793b66bb-82ed-4dd4-a76c-0162ece74a5c" providerId="AD" clId="Web-{A99855B3-A72C-4D15-98DB-BD4E22479BF5}" dt="2023-04-25T10:02:55.948" v="351"/>
          <ac:spMkLst>
            <pc:docMk/>
            <pc:sldMk cId="2502637997" sldId="429"/>
            <ac:spMk id="28" creationId="{E0EB3020-98E6-04A2-7017-DE50E39D63EC}"/>
          </ac:spMkLst>
        </pc:spChg>
        <pc:graphicFrameChg chg="add del modGraphic">
          <ac:chgData name="Aysha Fathima(UST,IN)" userId="S::245237@ust.com::793b66bb-82ed-4dd4-a76c-0162ece74a5c" providerId="AD" clId="Web-{A99855B3-A72C-4D15-98DB-BD4E22479BF5}" dt="2023-04-25T10:03:01.011" v="352" actId="20577"/>
          <ac:graphicFrameMkLst>
            <pc:docMk/>
            <pc:sldMk cId="2502637997" sldId="429"/>
            <ac:graphicFrameMk id="10" creationId="{E6CCBF67-C7F6-CBA6-9D2A-F38476D0FEBF}"/>
          </ac:graphicFrameMkLst>
        </pc:graphicFrameChg>
      </pc:sldChg>
    </pc:docChg>
  </pc:docChgLst>
  <pc:docChgLst>
    <pc:chgData name="Rayona Mathew(UST,IN)" userId="S::245072@ust.com::ba69e595-3dd2-41bd-a7f7-516712dab024" providerId="AD" clId="Web-{D41E82D6-E0C4-4199-B1EE-C8A6D7A41F63}"/>
    <pc:docChg chg="addSld delSld modSld">
      <pc:chgData name="Rayona Mathew(UST,IN)" userId="S::245072@ust.com::ba69e595-3dd2-41bd-a7f7-516712dab024" providerId="AD" clId="Web-{D41E82D6-E0C4-4199-B1EE-C8A6D7A41F63}" dt="2023-04-25T07:20:56.645" v="19"/>
      <pc:docMkLst>
        <pc:docMk/>
      </pc:docMkLst>
      <pc:sldChg chg="del">
        <pc:chgData name="Rayona Mathew(UST,IN)" userId="S::245072@ust.com::ba69e595-3dd2-41bd-a7f7-516712dab024" providerId="AD" clId="Web-{D41E82D6-E0C4-4199-B1EE-C8A6D7A41F63}" dt="2023-04-25T07:20:49.082" v="17"/>
        <pc:sldMkLst>
          <pc:docMk/>
          <pc:sldMk cId="663816405" sldId="272"/>
        </pc:sldMkLst>
      </pc:sldChg>
      <pc:sldChg chg="new">
        <pc:chgData name="Rayona Mathew(UST,IN)" userId="S::245072@ust.com::ba69e595-3dd2-41bd-a7f7-516712dab024" providerId="AD" clId="Web-{D41E82D6-E0C4-4199-B1EE-C8A6D7A41F63}" dt="2023-04-25T07:19:09.470" v="0"/>
        <pc:sldMkLst>
          <pc:docMk/>
          <pc:sldMk cId="1463578625" sldId="281"/>
        </pc:sldMkLst>
      </pc:sldChg>
      <pc:sldChg chg="new">
        <pc:chgData name="Rayona Mathew(UST,IN)" userId="S::245072@ust.com::ba69e595-3dd2-41bd-a7f7-516712dab024" providerId="AD" clId="Web-{D41E82D6-E0C4-4199-B1EE-C8A6D7A41F63}" dt="2023-04-25T07:19:12.470" v="1"/>
        <pc:sldMkLst>
          <pc:docMk/>
          <pc:sldMk cId="2866533567" sldId="282"/>
        </pc:sldMkLst>
      </pc:sldChg>
      <pc:sldChg chg="new">
        <pc:chgData name="Rayona Mathew(UST,IN)" userId="S::245072@ust.com::ba69e595-3dd2-41bd-a7f7-516712dab024" providerId="AD" clId="Web-{D41E82D6-E0C4-4199-B1EE-C8A6D7A41F63}" dt="2023-04-25T07:19:14.517" v="2"/>
        <pc:sldMkLst>
          <pc:docMk/>
          <pc:sldMk cId="587747348" sldId="283"/>
        </pc:sldMkLst>
      </pc:sldChg>
      <pc:sldChg chg="new">
        <pc:chgData name="Rayona Mathew(UST,IN)" userId="S::245072@ust.com::ba69e595-3dd2-41bd-a7f7-516712dab024" providerId="AD" clId="Web-{D41E82D6-E0C4-4199-B1EE-C8A6D7A41F63}" dt="2023-04-25T07:19:23.548" v="3"/>
        <pc:sldMkLst>
          <pc:docMk/>
          <pc:sldMk cId="1601135668" sldId="284"/>
        </pc:sldMkLst>
      </pc:sldChg>
      <pc:sldChg chg="modSp new">
        <pc:chgData name="Rayona Mathew(UST,IN)" userId="S::245072@ust.com::ba69e595-3dd2-41bd-a7f7-516712dab024" providerId="AD" clId="Web-{D41E82D6-E0C4-4199-B1EE-C8A6D7A41F63}" dt="2023-04-25T07:20:26.066" v="16" actId="1076"/>
        <pc:sldMkLst>
          <pc:docMk/>
          <pc:sldMk cId="831433269" sldId="285"/>
        </pc:sldMkLst>
        <pc:spChg chg="mod">
          <ac:chgData name="Rayona Mathew(UST,IN)" userId="S::245072@ust.com::ba69e595-3dd2-41bd-a7f7-516712dab024" providerId="AD" clId="Web-{D41E82D6-E0C4-4199-B1EE-C8A6D7A41F63}" dt="2023-04-25T07:20:26.066" v="16" actId="1076"/>
          <ac:spMkLst>
            <pc:docMk/>
            <pc:sldMk cId="831433269" sldId="285"/>
            <ac:spMk id="2" creationId="{531575E2-AB8F-B8B6-B163-3DD8898FCB3D}"/>
          </ac:spMkLst>
        </pc:spChg>
      </pc:sldChg>
      <pc:sldChg chg="new">
        <pc:chgData name="Rayona Mathew(UST,IN)" userId="S::245072@ust.com::ba69e595-3dd2-41bd-a7f7-516712dab024" providerId="AD" clId="Web-{D41E82D6-E0C4-4199-B1EE-C8A6D7A41F63}" dt="2023-04-25T07:20:53.879" v="18"/>
        <pc:sldMkLst>
          <pc:docMk/>
          <pc:sldMk cId="3112343118" sldId="286"/>
        </pc:sldMkLst>
      </pc:sldChg>
      <pc:sldChg chg="new">
        <pc:chgData name="Rayona Mathew(UST,IN)" userId="S::245072@ust.com::ba69e595-3dd2-41bd-a7f7-516712dab024" providerId="AD" clId="Web-{D41E82D6-E0C4-4199-B1EE-C8A6D7A41F63}" dt="2023-04-25T07:20:56.645" v="19"/>
        <pc:sldMkLst>
          <pc:docMk/>
          <pc:sldMk cId="559991024" sldId="287"/>
        </pc:sldMkLst>
      </pc:sldChg>
    </pc:docChg>
  </pc:docChgLst>
  <pc:docChgLst>
    <pc:chgData name="Aysha Fathima(UST,IN)" userId="S::245237@ust.com::793b66bb-82ed-4dd4-a76c-0162ece74a5c" providerId="AD" clId="Web-{E4056944-2E92-4842-B26A-9114BDD70D22}"/>
    <pc:docChg chg="modSld">
      <pc:chgData name="Aysha Fathima(UST,IN)" userId="S::245237@ust.com::793b66bb-82ed-4dd4-a76c-0162ece74a5c" providerId="AD" clId="Web-{E4056944-2E92-4842-B26A-9114BDD70D22}" dt="2023-04-25T08:50:44.665" v="0" actId="20577"/>
      <pc:docMkLst>
        <pc:docMk/>
      </pc:docMkLst>
      <pc:sldChg chg="modSp">
        <pc:chgData name="Aysha Fathima(UST,IN)" userId="S::245237@ust.com::793b66bb-82ed-4dd4-a76c-0162ece74a5c" providerId="AD" clId="Web-{E4056944-2E92-4842-B26A-9114BDD70D22}" dt="2023-04-25T08:50:44.665" v="0" actId="20577"/>
        <pc:sldMkLst>
          <pc:docMk/>
          <pc:sldMk cId="3828738167" sldId="305"/>
        </pc:sldMkLst>
        <pc:spChg chg="mod">
          <ac:chgData name="Aysha Fathima(UST,IN)" userId="S::245237@ust.com::793b66bb-82ed-4dd4-a76c-0162ece74a5c" providerId="AD" clId="Web-{E4056944-2E92-4842-B26A-9114BDD70D22}" dt="2023-04-25T08:50:44.665" v="0" actId="20577"/>
          <ac:spMkLst>
            <pc:docMk/>
            <pc:sldMk cId="3828738167" sldId="305"/>
            <ac:spMk id="2" creationId="{029A5B56-A1E4-E4C7-49A7-CA8B75B32F31}"/>
          </ac:spMkLst>
        </pc:spChg>
      </pc:sldChg>
    </pc:docChg>
  </pc:docChgLst>
  <pc:docChgLst>
    <pc:chgData name="Sowjanya Morisetty(UST,IN)" userId="S::245132@ust.com::fafc9569-a945-46e7-9869-5c26008d3c84" providerId="AD" clId="Web-{995E9E4C-FA87-4CA7-AA53-4D3A9B8B9FF2}"/>
    <pc:docChg chg="modSld">
      <pc:chgData name="Sowjanya Morisetty(UST,IN)" userId="S::245132@ust.com::fafc9569-a945-46e7-9869-5c26008d3c84" providerId="AD" clId="Web-{995E9E4C-FA87-4CA7-AA53-4D3A9B8B9FF2}" dt="2023-04-25T09:48:31.789" v="6" actId="20577"/>
      <pc:docMkLst>
        <pc:docMk/>
      </pc:docMkLst>
      <pc:sldChg chg="modSp">
        <pc:chgData name="Sowjanya Morisetty(UST,IN)" userId="S::245132@ust.com::fafc9569-a945-46e7-9869-5c26008d3c84" providerId="AD" clId="Web-{995E9E4C-FA87-4CA7-AA53-4D3A9B8B9FF2}" dt="2023-04-25T09:48:14.289" v="4" actId="20577"/>
        <pc:sldMkLst>
          <pc:docMk/>
          <pc:sldMk cId="3195343002" sldId="312"/>
        </pc:sldMkLst>
        <pc:spChg chg="mod">
          <ac:chgData name="Sowjanya Morisetty(UST,IN)" userId="S::245132@ust.com::fafc9569-a945-46e7-9869-5c26008d3c84" providerId="AD" clId="Web-{995E9E4C-FA87-4CA7-AA53-4D3A9B8B9FF2}" dt="2023-04-25T09:48:14.289" v="4" actId="20577"/>
          <ac:spMkLst>
            <pc:docMk/>
            <pc:sldMk cId="3195343002" sldId="312"/>
            <ac:spMk id="4" creationId="{7E8788EE-39DC-B50C-22A2-191E2A071FA0}"/>
          </ac:spMkLst>
        </pc:spChg>
      </pc:sldChg>
      <pc:sldChg chg="modSp">
        <pc:chgData name="Sowjanya Morisetty(UST,IN)" userId="S::245132@ust.com::fafc9569-a945-46e7-9869-5c26008d3c84" providerId="AD" clId="Web-{995E9E4C-FA87-4CA7-AA53-4D3A9B8B9FF2}" dt="2023-04-25T09:48:31.789" v="6" actId="20577"/>
        <pc:sldMkLst>
          <pc:docMk/>
          <pc:sldMk cId="4291316749" sldId="314"/>
        </pc:sldMkLst>
        <pc:spChg chg="mod">
          <ac:chgData name="Sowjanya Morisetty(UST,IN)" userId="S::245132@ust.com::fafc9569-a945-46e7-9869-5c26008d3c84" providerId="AD" clId="Web-{995E9E4C-FA87-4CA7-AA53-4D3A9B8B9FF2}" dt="2023-04-25T09:48:31.789" v="6" actId="20577"/>
          <ac:spMkLst>
            <pc:docMk/>
            <pc:sldMk cId="4291316749" sldId="314"/>
            <ac:spMk id="7" creationId="{794C5065-54C6-BB1A-7C57-FC4AD4912D48}"/>
          </ac:spMkLst>
        </pc:spChg>
      </pc:sldChg>
    </pc:docChg>
  </pc:docChgLst>
  <pc:docChgLst>
    <pc:chgData name="Meera Javad(UST,IN)" userId="S::245217@ust.com::f3940e8e-678e-4f40-a484-7745ba880ec2" providerId="AD" clId="Web-{112A4874-DEE8-484E-AF37-0FEFA12D2A93}"/>
    <pc:docChg chg="addSld delSld modSld sldOrd">
      <pc:chgData name="Meera Javad(UST,IN)" userId="S::245217@ust.com::f3940e8e-678e-4f40-a484-7745ba880ec2" providerId="AD" clId="Web-{112A4874-DEE8-484E-AF37-0FEFA12D2A93}" dt="2023-04-26T04:09:03.458" v="255" actId="20577"/>
      <pc:docMkLst>
        <pc:docMk/>
      </pc:docMkLst>
      <pc:sldChg chg="del">
        <pc:chgData name="Meera Javad(UST,IN)" userId="S::245217@ust.com::f3940e8e-678e-4f40-a484-7745ba880ec2" providerId="AD" clId="Web-{112A4874-DEE8-484E-AF37-0FEFA12D2A93}" dt="2023-04-26T03:51:14.486" v="79"/>
        <pc:sldMkLst>
          <pc:docMk/>
          <pc:sldMk cId="258552721" sldId="527"/>
        </pc:sldMkLst>
      </pc:sldChg>
      <pc:sldChg chg="del">
        <pc:chgData name="Meera Javad(UST,IN)" userId="S::245217@ust.com::f3940e8e-678e-4f40-a484-7745ba880ec2" providerId="AD" clId="Web-{112A4874-DEE8-484E-AF37-0FEFA12D2A93}" dt="2023-04-26T03:51:16.408" v="80"/>
        <pc:sldMkLst>
          <pc:docMk/>
          <pc:sldMk cId="1727971418" sldId="528"/>
        </pc:sldMkLst>
      </pc:sldChg>
      <pc:sldChg chg="del">
        <pc:chgData name="Meera Javad(UST,IN)" userId="S::245217@ust.com::f3940e8e-678e-4f40-a484-7745ba880ec2" providerId="AD" clId="Web-{112A4874-DEE8-484E-AF37-0FEFA12D2A93}" dt="2023-04-26T04:01:27.709" v="186"/>
        <pc:sldMkLst>
          <pc:docMk/>
          <pc:sldMk cId="1322958497" sldId="530"/>
        </pc:sldMkLst>
      </pc:sldChg>
      <pc:sldChg chg="del">
        <pc:chgData name="Meera Javad(UST,IN)" userId="S::245217@ust.com::f3940e8e-678e-4f40-a484-7745ba880ec2" providerId="AD" clId="Web-{112A4874-DEE8-484E-AF37-0FEFA12D2A93}" dt="2023-04-26T03:58:17.437" v="153"/>
        <pc:sldMkLst>
          <pc:docMk/>
          <pc:sldMk cId="3243667901" sldId="577"/>
        </pc:sldMkLst>
      </pc:sldChg>
      <pc:sldChg chg="del">
        <pc:chgData name="Meera Javad(UST,IN)" userId="S::245217@ust.com::f3940e8e-678e-4f40-a484-7745ba880ec2" providerId="AD" clId="Web-{112A4874-DEE8-484E-AF37-0FEFA12D2A93}" dt="2023-04-26T04:04:20.808" v="208"/>
        <pc:sldMkLst>
          <pc:docMk/>
          <pc:sldMk cId="2942910848" sldId="578"/>
        </pc:sldMkLst>
      </pc:sldChg>
      <pc:sldChg chg="del">
        <pc:chgData name="Meera Javad(UST,IN)" userId="S::245217@ust.com::f3940e8e-678e-4f40-a484-7745ba880ec2" providerId="AD" clId="Web-{112A4874-DEE8-484E-AF37-0FEFA12D2A93}" dt="2023-04-26T04:08:38.925" v="252"/>
        <pc:sldMkLst>
          <pc:docMk/>
          <pc:sldMk cId="2672524950" sldId="579"/>
        </pc:sldMkLst>
      </pc:sldChg>
      <pc:sldChg chg="addSp delSp modSp new mod setBg">
        <pc:chgData name="Meera Javad(UST,IN)" userId="S::245217@ust.com::f3940e8e-678e-4f40-a484-7745ba880ec2" providerId="AD" clId="Web-{112A4874-DEE8-484E-AF37-0FEFA12D2A93}" dt="2023-04-26T03:58:08.530" v="152" actId="20577"/>
        <pc:sldMkLst>
          <pc:docMk/>
          <pc:sldMk cId="2295998887" sldId="580"/>
        </pc:sldMkLst>
        <pc:spChg chg="del mod">
          <ac:chgData name="Meera Javad(UST,IN)" userId="S::245217@ust.com::f3940e8e-678e-4f40-a484-7745ba880ec2" providerId="AD" clId="Web-{112A4874-DEE8-484E-AF37-0FEFA12D2A93}" dt="2023-04-26T03:43:03.048" v="4"/>
          <ac:spMkLst>
            <pc:docMk/>
            <pc:sldMk cId="2295998887" sldId="580"/>
            <ac:spMk id="2" creationId="{951839E5-6601-7203-F2C5-F0D9E9D17650}"/>
          </ac:spMkLst>
        </pc:spChg>
        <pc:spChg chg="del mod">
          <ac:chgData name="Meera Javad(UST,IN)" userId="S::245217@ust.com::f3940e8e-678e-4f40-a484-7745ba880ec2" providerId="AD" clId="Web-{112A4874-DEE8-484E-AF37-0FEFA12D2A93}" dt="2023-04-26T03:43:00.095" v="2"/>
          <ac:spMkLst>
            <pc:docMk/>
            <pc:sldMk cId="2295998887" sldId="580"/>
            <ac:spMk id="3" creationId="{9FD1A11E-B1D6-96BC-A010-78F19F344408}"/>
          </ac:spMkLst>
        </pc:spChg>
        <pc:spChg chg="mod">
          <ac:chgData name="Meera Javad(UST,IN)" userId="S::245217@ust.com::f3940e8e-678e-4f40-a484-7745ba880ec2" providerId="AD" clId="Web-{112A4874-DEE8-484E-AF37-0FEFA12D2A93}" dt="2023-04-26T03:45:27.131" v="45" actId="20577"/>
          <ac:spMkLst>
            <pc:docMk/>
            <pc:sldMk cId="2295998887" sldId="580"/>
            <ac:spMk id="4" creationId="{2EF39650-A463-25A0-4DC9-5F03D2B91B40}"/>
          </ac:spMkLst>
        </pc:spChg>
        <pc:spChg chg="mod">
          <ac:chgData name="Meera Javad(UST,IN)" userId="S::245217@ust.com::f3940e8e-678e-4f40-a484-7745ba880ec2" providerId="AD" clId="Web-{112A4874-DEE8-484E-AF37-0FEFA12D2A93}" dt="2023-04-26T03:43:08.845" v="6"/>
          <ac:spMkLst>
            <pc:docMk/>
            <pc:sldMk cId="2295998887" sldId="580"/>
            <ac:spMk id="5" creationId="{14EB84B8-A10A-BEDF-390C-3E6586B03FBA}"/>
          </ac:spMkLst>
        </pc:spChg>
        <pc:spChg chg="add mod">
          <ac:chgData name="Meera Javad(UST,IN)" userId="S::245217@ust.com::f3940e8e-678e-4f40-a484-7745ba880ec2" providerId="AD" clId="Web-{112A4874-DEE8-484E-AF37-0FEFA12D2A93}" dt="2023-04-26T03:58:08.530" v="152" actId="20577"/>
          <ac:spMkLst>
            <pc:docMk/>
            <pc:sldMk cId="2295998887" sldId="580"/>
            <ac:spMk id="7" creationId="{DDA43DD4-A870-CBE6-1035-1E7CB8C85604}"/>
          </ac:spMkLst>
        </pc:spChg>
        <pc:spChg chg="add">
          <ac:chgData name="Meera Javad(UST,IN)" userId="S::245217@ust.com::f3940e8e-678e-4f40-a484-7745ba880ec2" providerId="AD" clId="Web-{112A4874-DEE8-484E-AF37-0FEFA12D2A93}" dt="2023-04-26T03:43:08.845" v="6"/>
          <ac:spMkLst>
            <pc:docMk/>
            <pc:sldMk cId="2295998887" sldId="580"/>
            <ac:spMk id="11" creationId="{42A4FC2C-047E-45A5-965D-8E1E3BF09BC6}"/>
          </ac:spMkLst>
        </pc:spChg>
        <pc:picChg chg="add mod ord">
          <ac:chgData name="Meera Javad(UST,IN)" userId="S::245217@ust.com::f3940e8e-678e-4f40-a484-7745ba880ec2" providerId="AD" clId="Web-{112A4874-DEE8-484E-AF37-0FEFA12D2A93}" dt="2023-04-26T03:43:08.845" v="6"/>
          <ac:picMkLst>
            <pc:docMk/>
            <pc:sldMk cId="2295998887" sldId="580"/>
            <ac:picMk id="6" creationId="{343F04AF-C63C-5EF5-9115-B7230FF43CAF}"/>
          </ac:picMkLst>
        </pc:picChg>
      </pc:sldChg>
      <pc:sldChg chg="addSp delSp modSp new mod ord setBg">
        <pc:chgData name="Meera Javad(UST,IN)" userId="S::245217@ust.com::f3940e8e-678e-4f40-a484-7745ba880ec2" providerId="AD" clId="Web-{112A4874-DEE8-484E-AF37-0FEFA12D2A93}" dt="2023-04-26T04:00:18.910" v="176" actId="1076"/>
        <pc:sldMkLst>
          <pc:docMk/>
          <pc:sldMk cId="4146514284" sldId="581"/>
        </pc:sldMkLst>
        <pc:spChg chg="del mod">
          <ac:chgData name="Meera Javad(UST,IN)" userId="S::245217@ust.com::f3940e8e-678e-4f40-a484-7745ba880ec2" providerId="AD" clId="Web-{112A4874-DEE8-484E-AF37-0FEFA12D2A93}" dt="2023-04-26T03:46:40.039" v="50"/>
          <ac:spMkLst>
            <pc:docMk/>
            <pc:sldMk cId="4146514284" sldId="581"/>
            <ac:spMk id="2" creationId="{776107A1-9365-391A-71BC-4B7DE7D508FD}"/>
          </ac:spMkLst>
        </pc:spChg>
        <pc:spChg chg="del mod">
          <ac:chgData name="Meera Javad(UST,IN)" userId="S::245217@ust.com::f3940e8e-678e-4f40-a484-7745ba880ec2" providerId="AD" clId="Web-{112A4874-DEE8-484E-AF37-0FEFA12D2A93}" dt="2023-04-26T03:46:36.321" v="48"/>
          <ac:spMkLst>
            <pc:docMk/>
            <pc:sldMk cId="4146514284" sldId="581"/>
            <ac:spMk id="3" creationId="{D4319F8F-3979-814B-A229-819FD38F2599}"/>
          </ac:spMkLst>
        </pc:spChg>
        <pc:spChg chg="mod">
          <ac:chgData name="Meera Javad(UST,IN)" userId="S::245217@ust.com::f3940e8e-678e-4f40-a484-7745ba880ec2" providerId="AD" clId="Web-{112A4874-DEE8-484E-AF37-0FEFA12D2A93}" dt="2023-04-26T03:57:29.279" v="150"/>
          <ac:spMkLst>
            <pc:docMk/>
            <pc:sldMk cId="4146514284" sldId="581"/>
            <ac:spMk id="4" creationId="{CD810B6C-FA6F-DA34-1220-88A8D8BEFFF4}"/>
          </ac:spMkLst>
        </pc:spChg>
        <pc:spChg chg="mod">
          <ac:chgData name="Meera Javad(UST,IN)" userId="S::245217@ust.com::f3940e8e-678e-4f40-a484-7745ba880ec2" providerId="AD" clId="Web-{112A4874-DEE8-484E-AF37-0FEFA12D2A93}" dt="2023-04-26T03:57:29.279" v="150"/>
          <ac:spMkLst>
            <pc:docMk/>
            <pc:sldMk cId="4146514284" sldId="581"/>
            <ac:spMk id="5" creationId="{0B2BD30C-05D6-D2C3-189F-B91039185EEF}"/>
          </ac:spMkLst>
        </pc:spChg>
        <pc:spChg chg="add del mod">
          <ac:chgData name="Meera Javad(UST,IN)" userId="S::245217@ust.com::f3940e8e-678e-4f40-a484-7745ba880ec2" providerId="AD" clId="Web-{112A4874-DEE8-484E-AF37-0FEFA12D2A93}" dt="2023-04-26T03:47:19.869" v="57"/>
          <ac:spMkLst>
            <pc:docMk/>
            <pc:sldMk cId="4146514284" sldId="581"/>
            <ac:spMk id="7" creationId="{35E53495-5B42-99A6-CCE0-6FD160566F3F}"/>
          </ac:spMkLst>
        </pc:spChg>
        <pc:spChg chg="add del mod">
          <ac:chgData name="Meera Javad(UST,IN)" userId="S::245217@ust.com::f3940e8e-678e-4f40-a484-7745ba880ec2" providerId="AD" clId="Web-{112A4874-DEE8-484E-AF37-0FEFA12D2A93}" dt="2023-04-26T03:48:07.980" v="63"/>
          <ac:spMkLst>
            <pc:docMk/>
            <pc:sldMk cId="4146514284" sldId="581"/>
            <ac:spMk id="8" creationId="{1E41C8BF-1CCA-24C5-7269-4BECF07AC9C4}"/>
          </ac:spMkLst>
        </pc:spChg>
        <pc:spChg chg="add mod">
          <ac:chgData name="Meera Javad(UST,IN)" userId="S::245217@ust.com::f3940e8e-678e-4f40-a484-7745ba880ec2" providerId="AD" clId="Web-{112A4874-DEE8-484E-AF37-0FEFA12D2A93}" dt="2023-04-26T03:51:25.611" v="82" actId="20577"/>
          <ac:spMkLst>
            <pc:docMk/>
            <pc:sldMk cId="4146514284" sldId="581"/>
            <ac:spMk id="9" creationId="{C5A8FB10-ACA7-3FCF-6E0E-A348CD8C1046}"/>
          </ac:spMkLst>
        </pc:spChg>
        <pc:spChg chg="add mod ord">
          <ac:chgData name="Meera Javad(UST,IN)" userId="S::245217@ust.com::f3940e8e-678e-4f40-a484-7745ba880ec2" providerId="AD" clId="Web-{112A4874-DEE8-484E-AF37-0FEFA12D2A93}" dt="2023-04-26T04:00:18.910" v="176" actId="1076"/>
          <ac:spMkLst>
            <pc:docMk/>
            <pc:sldMk cId="4146514284" sldId="581"/>
            <ac:spMk id="12" creationId="{A588FC01-346E-23E7-5AFB-3256E1597ADC}"/>
          </ac:spMkLst>
        </pc:spChg>
        <pc:spChg chg="add del mod">
          <ac:chgData name="Meera Javad(UST,IN)" userId="S::245217@ust.com::f3940e8e-678e-4f40-a484-7745ba880ec2" providerId="AD" clId="Web-{112A4874-DEE8-484E-AF37-0FEFA12D2A93}" dt="2023-04-26T03:52:12.222" v="90"/>
          <ac:spMkLst>
            <pc:docMk/>
            <pc:sldMk cId="4146514284" sldId="581"/>
            <ac:spMk id="13" creationId="{C553BD94-DDBD-16FF-D4CC-F5F999A2E1A7}"/>
          </ac:spMkLst>
        </pc:spChg>
        <pc:spChg chg="add mod ord">
          <ac:chgData name="Meera Javad(UST,IN)" userId="S::245217@ust.com::f3940e8e-678e-4f40-a484-7745ba880ec2" providerId="AD" clId="Web-{112A4874-DEE8-484E-AF37-0FEFA12D2A93}" dt="2023-04-26T03:57:29.279" v="150"/>
          <ac:spMkLst>
            <pc:docMk/>
            <pc:sldMk cId="4146514284" sldId="581"/>
            <ac:spMk id="14" creationId="{151CF1B5-E24A-E683-256E-A422135B4022}"/>
          </ac:spMkLst>
        </pc:spChg>
        <pc:spChg chg="add del">
          <ac:chgData name="Meera Javad(UST,IN)" userId="S::245217@ust.com::f3940e8e-678e-4f40-a484-7745ba880ec2" providerId="AD" clId="Web-{112A4874-DEE8-484E-AF37-0FEFA12D2A93}" dt="2023-04-26T03:57:29.279" v="150"/>
          <ac:spMkLst>
            <pc:docMk/>
            <pc:sldMk cId="4146514284" sldId="581"/>
            <ac:spMk id="17" creationId="{0B9EE3F3-89B7-43C3-8651-C4C96830993D}"/>
          </ac:spMkLst>
        </pc:spChg>
        <pc:spChg chg="add del">
          <ac:chgData name="Meera Javad(UST,IN)" userId="S::245217@ust.com::f3940e8e-678e-4f40-a484-7745ba880ec2" providerId="AD" clId="Web-{112A4874-DEE8-484E-AF37-0FEFA12D2A93}" dt="2023-04-26T03:57:29.279" v="150"/>
          <ac:spMkLst>
            <pc:docMk/>
            <pc:sldMk cId="4146514284" sldId="581"/>
            <ac:spMk id="18" creationId="{33AE4636-AEEC-45D6-84D4-7AC2DA48ECF8}"/>
          </ac:spMkLst>
        </pc:spChg>
        <pc:spChg chg="add del">
          <ac:chgData name="Meera Javad(UST,IN)" userId="S::245217@ust.com::f3940e8e-678e-4f40-a484-7745ba880ec2" providerId="AD" clId="Web-{112A4874-DEE8-484E-AF37-0FEFA12D2A93}" dt="2023-04-26T03:57:29.279" v="150"/>
          <ac:spMkLst>
            <pc:docMk/>
            <pc:sldMk cId="4146514284" sldId="581"/>
            <ac:spMk id="19" creationId="{8D9CE0F4-2EB2-4F1F-8AAC-DB3571D9FE10}"/>
          </ac:spMkLst>
        </pc:spChg>
        <pc:spChg chg="add del">
          <ac:chgData name="Meera Javad(UST,IN)" userId="S::245217@ust.com::f3940e8e-678e-4f40-a484-7745ba880ec2" providerId="AD" clId="Web-{112A4874-DEE8-484E-AF37-0FEFA12D2A93}" dt="2023-04-26T03:54:10.728" v="107"/>
          <ac:spMkLst>
            <pc:docMk/>
            <pc:sldMk cId="4146514284" sldId="581"/>
            <ac:spMk id="20" creationId="{04812C46-200A-4DEB-A05E-3ED6C68C2387}"/>
          </ac:spMkLst>
        </pc:spChg>
        <pc:spChg chg="add del">
          <ac:chgData name="Meera Javad(UST,IN)" userId="S::245217@ust.com::f3940e8e-678e-4f40-a484-7745ba880ec2" providerId="AD" clId="Web-{112A4874-DEE8-484E-AF37-0FEFA12D2A93}" dt="2023-04-26T03:54:19.148" v="109"/>
          <ac:spMkLst>
            <pc:docMk/>
            <pc:sldMk cId="4146514284" sldId="581"/>
            <ac:spMk id="22" creationId="{39F23E05-E5C5-497C-A842-7BD21B207609}"/>
          </ac:spMkLst>
        </pc:spChg>
        <pc:spChg chg="add del">
          <ac:chgData name="Meera Javad(UST,IN)" userId="S::245217@ust.com::f3940e8e-678e-4f40-a484-7745ba880ec2" providerId="AD" clId="Web-{112A4874-DEE8-484E-AF37-0FEFA12D2A93}" dt="2023-04-26T03:54:24.633" v="111"/>
          <ac:spMkLst>
            <pc:docMk/>
            <pc:sldMk cId="4146514284" sldId="581"/>
            <ac:spMk id="24" creationId="{8F035CD8-AE30-4146-96F2-036B0CE5E4F3}"/>
          </ac:spMkLst>
        </pc:spChg>
        <pc:spChg chg="add del">
          <ac:chgData name="Meera Javad(UST,IN)" userId="S::245217@ust.com::f3940e8e-678e-4f40-a484-7745ba880ec2" providerId="AD" clId="Web-{112A4874-DEE8-484E-AF37-0FEFA12D2A93}" dt="2023-04-26T03:54:24.633" v="111"/>
          <ac:spMkLst>
            <pc:docMk/>
            <pc:sldMk cId="4146514284" sldId="581"/>
            <ac:spMk id="25" creationId="{1B15ED52-F352-441B-82BF-E0EA34836D08}"/>
          </ac:spMkLst>
        </pc:spChg>
        <pc:spChg chg="add del">
          <ac:chgData name="Meera Javad(UST,IN)" userId="S::245217@ust.com::f3940e8e-678e-4f40-a484-7745ba880ec2" providerId="AD" clId="Web-{112A4874-DEE8-484E-AF37-0FEFA12D2A93}" dt="2023-04-26T03:54:24.633" v="111"/>
          <ac:spMkLst>
            <pc:docMk/>
            <pc:sldMk cId="4146514284" sldId="581"/>
            <ac:spMk id="26" creationId="{61707E60-CEC9-4661-AA82-69242EB4BDC3}"/>
          </ac:spMkLst>
        </pc:spChg>
        <pc:spChg chg="add del">
          <ac:chgData name="Meera Javad(UST,IN)" userId="S::245217@ust.com::f3940e8e-678e-4f40-a484-7745ba880ec2" providerId="AD" clId="Web-{112A4874-DEE8-484E-AF37-0FEFA12D2A93}" dt="2023-04-26T03:55:51.042" v="137"/>
          <ac:spMkLst>
            <pc:docMk/>
            <pc:sldMk cId="4146514284" sldId="581"/>
            <ac:spMk id="28" creationId="{04812C46-200A-4DEB-A05E-3ED6C68C2387}"/>
          </ac:spMkLst>
        </pc:spChg>
        <pc:spChg chg="add del">
          <ac:chgData name="Meera Javad(UST,IN)" userId="S::245217@ust.com::f3940e8e-678e-4f40-a484-7745ba880ec2" providerId="AD" clId="Web-{112A4874-DEE8-484E-AF37-0FEFA12D2A93}" dt="2023-04-26T03:55:47.589" v="130"/>
          <ac:spMkLst>
            <pc:docMk/>
            <pc:sldMk cId="4146514284" sldId="581"/>
            <ac:spMk id="33" creationId="{201CC55D-ED54-4C5C-95E6-10947BD1103B}"/>
          </ac:spMkLst>
        </pc:spChg>
        <pc:spChg chg="add del">
          <ac:chgData name="Meera Javad(UST,IN)" userId="S::245217@ust.com::f3940e8e-678e-4f40-a484-7745ba880ec2" providerId="AD" clId="Web-{112A4874-DEE8-484E-AF37-0FEFA12D2A93}" dt="2023-04-26T03:55:47.589" v="130"/>
          <ac:spMkLst>
            <pc:docMk/>
            <pc:sldMk cId="4146514284" sldId="581"/>
            <ac:spMk id="39" creationId="{3873B707-463F-40B0-8227-E8CC6C67EB25}"/>
          </ac:spMkLst>
        </pc:spChg>
        <pc:spChg chg="add del">
          <ac:chgData name="Meera Javad(UST,IN)" userId="S::245217@ust.com::f3940e8e-678e-4f40-a484-7745ba880ec2" providerId="AD" clId="Web-{112A4874-DEE8-484E-AF37-0FEFA12D2A93}" dt="2023-04-26T03:55:47.589" v="130"/>
          <ac:spMkLst>
            <pc:docMk/>
            <pc:sldMk cId="4146514284" sldId="581"/>
            <ac:spMk id="41" creationId="{C13237C8-E62C-4F0D-A318-BD6FB6C2D138}"/>
          </ac:spMkLst>
        </pc:spChg>
        <pc:spChg chg="add del">
          <ac:chgData name="Meera Javad(UST,IN)" userId="S::245217@ust.com::f3940e8e-678e-4f40-a484-7745ba880ec2" providerId="AD" clId="Web-{112A4874-DEE8-484E-AF37-0FEFA12D2A93}" dt="2023-04-26T03:55:47.589" v="130"/>
          <ac:spMkLst>
            <pc:docMk/>
            <pc:sldMk cId="4146514284" sldId="581"/>
            <ac:spMk id="43" creationId="{19C9EAEA-39D0-4B0E-A0EB-51E7B26740B1}"/>
          </ac:spMkLst>
        </pc:spChg>
        <pc:grpChg chg="add del">
          <ac:chgData name="Meera Javad(UST,IN)" userId="S::245217@ust.com::f3940e8e-678e-4f40-a484-7745ba880ec2" providerId="AD" clId="Web-{112A4874-DEE8-484E-AF37-0FEFA12D2A93}" dt="2023-04-26T03:55:47.589" v="130"/>
          <ac:grpSpMkLst>
            <pc:docMk/>
            <pc:sldMk cId="4146514284" sldId="581"/>
            <ac:grpSpMk id="35" creationId="{1DE889C7-FAD6-4397-98E2-05D503484459}"/>
          </ac:grpSpMkLst>
        </pc:grpChg>
        <pc:picChg chg="add del mod">
          <ac:chgData name="Meera Javad(UST,IN)" userId="S::245217@ust.com::f3940e8e-678e-4f40-a484-7745ba880ec2" providerId="AD" clId="Web-{112A4874-DEE8-484E-AF37-0FEFA12D2A93}" dt="2023-04-26T03:47:38.151" v="59"/>
          <ac:picMkLst>
            <pc:docMk/>
            <pc:sldMk cId="4146514284" sldId="581"/>
            <ac:picMk id="6" creationId="{EB757ECD-85CB-F9E8-C671-BE6198EEC127}"/>
          </ac:picMkLst>
        </pc:picChg>
        <pc:picChg chg="add">
          <ac:chgData name="Meera Javad(UST,IN)" userId="S::245217@ust.com::f3940e8e-678e-4f40-a484-7745ba880ec2" providerId="AD" clId="Web-{112A4874-DEE8-484E-AF37-0FEFA12D2A93}" dt="2023-04-26T03:50:04.655" v="76"/>
          <ac:picMkLst>
            <pc:docMk/>
            <pc:sldMk cId="4146514284" sldId="581"/>
            <ac:picMk id="11" creationId="{D5946408-E6B1-203C-54C1-E3A68425D009}"/>
          </ac:picMkLst>
        </pc:picChg>
        <pc:picChg chg="add mod ord">
          <ac:chgData name="Meera Javad(UST,IN)" userId="S::245217@ust.com::f3940e8e-678e-4f40-a484-7745ba880ec2" providerId="AD" clId="Web-{112A4874-DEE8-484E-AF37-0FEFA12D2A93}" dt="2023-04-26T03:57:41.061" v="151" actId="14100"/>
          <ac:picMkLst>
            <pc:docMk/>
            <pc:sldMk cId="4146514284" sldId="581"/>
            <ac:picMk id="15" creationId="{85ECB0F2-4936-93EC-F1D7-1ED0D3FB40D6}"/>
          </ac:picMkLst>
        </pc:picChg>
      </pc:sldChg>
      <pc:sldChg chg="modSp add replId">
        <pc:chgData name="Meera Javad(UST,IN)" userId="S::245217@ust.com::f3940e8e-678e-4f40-a484-7745ba880ec2" providerId="AD" clId="Web-{112A4874-DEE8-484E-AF37-0FEFA12D2A93}" dt="2023-04-26T04:09:03.458" v="255" actId="20577"/>
        <pc:sldMkLst>
          <pc:docMk/>
          <pc:sldMk cId="4052881918" sldId="582"/>
        </pc:sldMkLst>
        <pc:spChg chg="mod">
          <ac:chgData name="Meera Javad(UST,IN)" userId="S::245217@ust.com::f3940e8e-678e-4f40-a484-7745ba880ec2" providerId="AD" clId="Web-{112A4874-DEE8-484E-AF37-0FEFA12D2A93}" dt="2023-04-26T04:09:03.458" v="255" actId="20577"/>
          <ac:spMkLst>
            <pc:docMk/>
            <pc:sldMk cId="4052881918" sldId="582"/>
            <ac:spMk id="9" creationId="{C5A8FB10-ACA7-3FCF-6E0E-A348CD8C1046}"/>
          </ac:spMkLst>
        </pc:spChg>
      </pc:sldChg>
      <pc:sldChg chg="new del">
        <pc:chgData name="Meera Javad(UST,IN)" userId="S::245217@ust.com::f3940e8e-678e-4f40-a484-7745ba880ec2" providerId="AD" clId="Web-{112A4874-DEE8-484E-AF37-0FEFA12D2A93}" dt="2023-04-26T03:58:42.735" v="156"/>
        <pc:sldMkLst>
          <pc:docMk/>
          <pc:sldMk cId="4209212433" sldId="583"/>
        </pc:sldMkLst>
      </pc:sldChg>
      <pc:sldChg chg="addSp delSp modSp add replId">
        <pc:chgData name="Meera Javad(UST,IN)" userId="S::245217@ust.com::f3940e8e-678e-4f40-a484-7745ba880ec2" providerId="AD" clId="Web-{112A4874-DEE8-484E-AF37-0FEFA12D2A93}" dt="2023-04-26T04:01:14.427" v="185" actId="14100"/>
        <pc:sldMkLst>
          <pc:docMk/>
          <pc:sldMk cId="162684792" sldId="584"/>
        </pc:sldMkLst>
        <pc:spChg chg="add mod">
          <ac:chgData name="Meera Javad(UST,IN)" userId="S::245217@ust.com::f3940e8e-678e-4f40-a484-7745ba880ec2" providerId="AD" clId="Web-{112A4874-DEE8-484E-AF37-0FEFA12D2A93}" dt="2023-04-26T03:59:48.159" v="174" actId="20577"/>
          <ac:spMkLst>
            <pc:docMk/>
            <pc:sldMk cId="162684792" sldId="584"/>
            <ac:spMk id="2" creationId="{57E062D3-F651-99B6-94C2-E6D68B50017E}"/>
          </ac:spMkLst>
        </pc:spChg>
        <pc:spChg chg="del mod">
          <ac:chgData name="Meera Javad(UST,IN)" userId="S::245217@ust.com::f3940e8e-678e-4f40-a484-7745ba880ec2" providerId="AD" clId="Web-{112A4874-DEE8-484E-AF37-0FEFA12D2A93}" dt="2023-04-26T03:59:08.548" v="168"/>
          <ac:spMkLst>
            <pc:docMk/>
            <pc:sldMk cId="162684792" sldId="584"/>
            <ac:spMk id="12" creationId="{A588FC01-346E-23E7-5AFB-3256E1597ADC}"/>
          </ac:spMkLst>
        </pc:spChg>
        <pc:spChg chg="del mod">
          <ac:chgData name="Meera Javad(UST,IN)" userId="S::245217@ust.com::f3940e8e-678e-4f40-a484-7745ba880ec2" providerId="AD" clId="Web-{112A4874-DEE8-484E-AF37-0FEFA12D2A93}" dt="2023-04-26T03:58:54.063" v="164"/>
          <ac:spMkLst>
            <pc:docMk/>
            <pc:sldMk cId="162684792" sldId="584"/>
            <ac:spMk id="14" creationId="{151CF1B5-E24A-E683-256E-A422135B4022}"/>
          </ac:spMkLst>
        </pc:spChg>
        <pc:picChg chg="add mod">
          <ac:chgData name="Meera Javad(UST,IN)" userId="S::245217@ust.com::f3940e8e-678e-4f40-a484-7745ba880ec2" providerId="AD" clId="Web-{112A4874-DEE8-484E-AF37-0FEFA12D2A93}" dt="2023-04-26T04:01:14.427" v="185" actId="14100"/>
          <ac:picMkLst>
            <pc:docMk/>
            <pc:sldMk cId="162684792" sldId="584"/>
            <ac:picMk id="3" creationId="{589D1867-8962-DB1F-8BB6-836ECE3771B6}"/>
          </ac:picMkLst>
        </pc:picChg>
        <pc:picChg chg="del mod">
          <ac:chgData name="Meera Javad(UST,IN)" userId="S::245217@ust.com::f3940e8e-678e-4f40-a484-7745ba880ec2" providerId="AD" clId="Web-{112A4874-DEE8-484E-AF37-0FEFA12D2A93}" dt="2023-04-26T03:59:03.782" v="166"/>
          <ac:picMkLst>
            <pc:docMk/>
            <pc:sldMk cId="162684792" sldId="584"/>
            <ac:picMk id="15" creationId="{85ECB0F2-4936-93EC-F1D7-1ED0D3FB40D6}"/>
          </ac:picMkLst>
        </pc:picChg>
      </pc:sldChg>
      <pc:sldChg chg="addSp delSp modSp add replId">
        <pc:chgData name="Meera Javad(UST,IN)" userId="S::245217@ust.com::f3940e8e-678e-4f40-a484-7745ba880ec2" providerId="AD" clId="Web-{112A4874-DEE8-484E-AF37-0FEFA12D2A93}" dt="2023-04-26T04:04:01.651" v="207" actId="1076"/>
        <pc:sldMkLst>
          <pc:docMk/>
          <pc:sldMk cId="2323712243" sldId="585"/>
        </pc:sldMkLst>
        <pc:spChg chg="del mod">
          <ac:chgData name="Meera Javad(UST,IN)" userId="S::245217@ust.com::f3940e8e-678e-4f40-a484-7745ba880ec2" providerId="AD" clId="Web-{112A4874-DEE8-484E-AF37-0FEFA12D2A93}" dt="2023-04-26T04:01:42.178" v="191"/>
          <ac:spMkLst>
            <pc:docMk/>
            <pc:sldMk cId="2323712243" sldId="585"/>
            <ac:spMk id="2" creationId="{57E062D3-F651-99B6-94C2-E6D68B50017E}"/>
          </ac:spMkLst>
        </pc:spChg>
        <pc:spChg chg="add mod">
          <ac:chgData name="Meera Javad(UST,IN)" userId="S::245217@ust.com::f3940e8e-678e-4f40-a484-7745ba880ec2" providerId="AD" clId="Web-{112A4874-DEE8-484E-AF37-0FEFA12D2A93}" dt="2023-04-26T04:04:01.651" v="207" actId="1076"/>
          <ac:spMkLst>
            <pc:docMk/>
            <pc:sldMk cId="2323712243" sldId="585"/>
            <ac:spMk id="6" creationId="{EF571468-AF12-E98E-2ADC-AA2A1E81FAAD}"/>
          </ac:spMkLst>
        </pc:spChg>
        <pc:picChg chg="del">
          <ac:chgData name="Meera Javad(UST,IN)" userId="S::245217@ust.com::f3940e8e-678e-4f40-a484-7745ba880ec2" providerId="AD" clId="Web-{112A4874-DEE8-484E-AF37-0FEFA12D2A93}" dt="2023-04-26T04:01:36.287" v="188"/>
          <ac:picMkLst>
            <pc:docMk/>
            <pc:sldMk cId="2323712243" sldId="585"/>
            <ac:picMk id="3" creationId="{589D1867-8962-DB1F-8BB6-836ECE3771B6}"/>
          </ac:picMkLst>
        </pc:picChg>
        <pc:picChg chg="add mod">
          <ac:chgData name="Meera Javad(UST,IN)" userId="S::245217@ust.com::f3940e8e-678e-4f40-a484-7745ba880ec2" providerId="AD" clId="Web-{112A4874-DEE8-484E-AF37-0FEFA12D2A93}" dt="2023-04-26T04:03:57.167" v="206" actId="1076"/>
          <ac:picMkLst>
            <pc:docMk/>
            <pc:sldMk cId="2323712243" sldId="585"/>
            <ac:picMk id="7" creationId="{DD0F3219-EA69-612A-0A79-49EE96AF796B}"/>
          </ac:picMkLst>
        </pc:picChg>
      </pc:sldChg>
      <pc:sldChg chg="addSp delSp modSp add replId">
        <pc:chgData name="Meera Javad(UST,IN)" userId="S::245217@ust.com::f3940e8e-678e-4f40-a484-7745ba880ec2" providerId="AD" clId="Web-{112A4874-DEE8-484E-AF37-0FEFA12D2A93}" dt="2023-04-26T04:07:05.813" v="251" actId="14100"/>
        <pc:sldMkLst>
          <pc:docMk/>
          <pc:sldMk cId="40497039" sldId="586"/>
        </pc:sldMkLst>
        <pc:spChg chg="add mod">
          <ac:chgData name="Meera Javad(UST,IN)" userId="S::245217@ust.com::f3940e8e-678e-4f40-a484-7745ba880ec2" providerId="AD" clId="Web-{112A4874-DEE8-484E-AF37-0FEFA12D2A93}" dt="2023-04-26T04:05:33.920" v="221" actId="1076"/>
          <ac:spMkLst>
            <pc:docMk/>
            <pc:sldMk cId="40497039" sldId="586"/>
            <ac:spMk id="2" creationId="{4136BBD3-2F06-A2BE-5127-2A2FD1DC47A0}"/>
          </ac:spMkLst>
        </pc:spChg>
        <pc:spChg chg="add del mod">
          <ac:chgData name="Meera Javad(UST,IN)" userId="S::245217@ust.com::f3940e8e-678e-4f40-a484-7745ba880ec2" providerId="AD" clId="Web-{112A4874-DEE8-484E-AF37-0FEFA12D2A93}" dt="2023-04-26T04:06:30.765" v="246"/>
          <ac:spMkLst>
            <pc:docMk/>
            <pc:sldMk cId="40497039" sldId="586"/>
            <ac:spMk id="3" creationId="{14D067DB-6A68-1974-DB3B-7E72FC150EF5}"/>
          </ac:spMkLst>
        </pc:spChg>
        <pc:spChg chg="del mod">
          <ac:chgData name="Meera Javad(UST,IN)" userId="S::245217@ust.com::f3940e8e-678e-4f40-a484-7745ba880ec2" providerId="AD" clId="Web-{112A4874-DEE8-484E-AF37-0FEFA12D2A93}" dt="2023-04-26T04:04:38.730" v="213"/>
          <ac:spMkLst>
            <pc:docMk/>
            <pc:sldMk cId="40497039" sldId="586"/>
            <ac:spMk id="6" creationId="{EF571468-AF12-E98E-2ADC-AA2A1E81FAAD}"/>
          </ac:spMkLst>
        </pc:spChg>
        <pc:picChg chg="del">
          <ac:chgData name="Meera Javad(UST,IN)" userId="S::245217@ust.com::f3940e8e-678e-4f40-a484-7745ba880ec2" providerId="AD" clId="Web-{112A4874-DEE8-484E-AF37-0FEFA12D2A93}" dt="2023-04-26T04:04:31.574" v="210"/>
          <ac:picMkLst>
            <pc:docMk/>
            <pc:sldMk cId="40497039" sldId="586"/>
            <ac:picMk id="7" creationId="{DD0F3219-EA69-612A-0A79-49EE96AF796B}"/>
          </ac:picMkLst>
        </pc:picChg>
        <pc:picChg chg="add mod">
          <ac:chgData name="Meera Javad(UST,IN)" userId="S::245217@ust.com::f3940e8e-678e-4f40-a484-7745ba880ec2" providerId="AD" clId="Web-{112A4874-DEE8-484E-AF37-0FEFA12D2A93}" dt="2023-04-26T04:07:05.813" v="251" actId="14100"/>
          <ac:picMkLst>
            <pc:docMk/>
            <pc:sldMk cId="40497039" sldId="586"/>
            <ac:picMk id="8" creationId="{B7EA7998-E6EC-1389-87FF-8A58CC8200FF}"/>
          </ac:picMkLst>
        </pc:picChg>
      </pc:sldChg>
    </pc:docChg>
  </pc:docChgLst>
  <pc:docChgLst>
    <pc:chgData name="Sagar Saji(UST,IN)" userId="S::245195@ust.com::980df64d-5caf-4840-84a9-3f074df362b0" providerId="AD" clId="Web-{A27296D1-ABDE-4802-845A-DB8BAF21C791}"/>
    <pc:docChg chg="modSld">
      <pc:chgData name="Sagar Saji(UST,IN)" userId="S::245195@ust.com::980df64d-5caf-4840-84a9-3f074df362b0" providerId="AD" clId="Web-{A27296D1-ABDE-4802-845A-DB8BAF21C791}" dt="2023-04-25T11:07:33.294" v="10"/>
      <pc:docMkLst>
        <pc:docMk/>
      </pc:docMkLst>
      <pc:sldChg chg="addSp delSp modSp">
        <pc:chgData name="Sagar Saji(UST,IN)" userId="S::245195@ust.com::980df64d-5caf-4840-84a9-3f074df362b0" providerId="AD" clId="Web-{A27296D1-ABDE-4802-845A-DB8BAF21C791}" dt="2023-04-25T11:07:33.294" v="10"/>
        <pc:sldMkLst>
          <pc:docMk/>
          <pc:sldMk cId="1493319519" sldId="461"/>
        </pc:sldMkLst>
        <pc:spChg chg="del mod">
          <ac:chgData name="Sagar Saji(UST,IN)" userId="S::245195@ust.com::980df64d-5caf-4840-84a9-3f074df362b0" providerId="AD" clId="Web-{A27296D1-ABDE-4802-845A-DB8BAF21C791}" dt="2023-04-25T11:06:09.307" v="1"/>
          <ac:spMkLst>
            <pc:docMk/>
            <pc:sldMk cId="1493319519" sldId="461"/>
            <ac:spMk id="3" creationId="{AF17B886-416A-C564-B60E-DE8C4B7791CE}"/>
          </ac:spMkLst>
        </pc:spChg>
        <pc:spChg chg="add del mod">
          <ac:chgData name="Sagar Saji(UST,IN)" userId="S::245195@ust.com::980df64d-5caf-4840-84a9-3f074df362b0" providerId="AD" clId="Web-{A27296D1-ABDE-4802-845A-DB8BAF21C791}" dt="2023-04-25T11:07:01.512" v="7"/>
          <ac:spMkLst>
            <pc:docMk/>
            <pc:sldMk cId="1493319519" sldId="461"/>
            <ac:spMk id="7" creationId="{C94C3858-8A63-FDFB-3BD1-52C797D63048}"/>
          </ac:spMkLst>
        </pc:spChg>
        <pc:spChg chg="add del mod">
          <ac:chgData name="Sagar Saji(UST,IN)" userId="S::245195@ust.com::980df64d-5caf-4840-84a9-3f074df362b0" providerId="AD" clId="Web-{A27296D1-ABDE-4802-845A-DB8BAF21C791}" dt="2023-04-25T11:07:20.435" v="9"/>
          <ac:spMkLst>
            <pc:docMk/>
            <pc:sldMk cId="1493319519" sldId="461"/>
            <ac:spMk id="10" creationId="{34FF00EF-36AA-AB9A-05F7-439A7E7489D9}"/>
          </ac:spMkLst>
        </pc:spChg>
        <pc:spChg chg="add mod">
          <ac:chgData name="Sagar Saji(UST,IN)" userId="S::245195@ust.com::980df64d-5caf-4840-84a9-3f074df362b0" providerId="AD" clId="Web-{A27296D1-ABDE-4802-845A-DB8BAF21C791}" dt="2023-04-25T11:07:33.294" v="10"/>
          <ac:spMkLst>
            <pc:docMk/>
            <pc:sldMk cId="1493319519" sldId="461"/>
            <ac:spMk id="13" creationId="{5DA7EA52-742F-A6A1-183C-52A4196051FE}"/>
          </ac:spMkLst>
        </pc:spChg>
        <pc:picChg chg="add del mod ord">
          <ac:chgData name="Sagar Saji(UST,IN)" userId="S::245195@ust.com::980df64d-5caf-4840-84a9-3f074df362b0" providerId="AD" clId="Web-{A27296D1-ABDE-4802-845A-DB8BAF21C791}" dt="2023-04-25T11:07:08.325" v="8"/>
          <ac:picMkLst>
            <pc:docMk/>
            <pc:sldMk cId="1493319519" sldId="461"/>
            <ac:picMk id="2" creationId="{CD12A8F4-B34D-F736-D4D4-41622A28E98D}"/>
          </ac:picMkLst>
        </pc:picChg>
        <pc:picChg chg="add del mod ord">
          <ac:chgData name="Sagar Saji(UST,IN)" userId="S::245195@ust.com::980df64d-5caf-4840-84a9-3f074df362b0" providerId="AD" clId="Web-{A27296D1-ABDE-4802-845A-DB8BAF21C791}" dt="2023-04-25T11:07:00.012" v="6"/>
          <ac:picMkLst>
            <pc:docMk/>
            <pc:sldMk cId="1493319519" sldId="461"/>
            <ac:picMk id="8" creationId="{5C40BCEE-44F4-B182-456F-88F62998A447}"/>
          </ac:picMkLst>
        </pc:picChg>
        <pc:picChg chg="add del mod ord">
          <ac:chgData name="Sagar Saji(UST,IN)" userId="S::245195@ust.com::980df64d-5caf-4840-84a9-3f074df362b0" providerId="AD" clId="Web-{A27296D1-ABDE-4802-845A-DB8BAF21C791}" dt="2023-04-25T11:07:33.294" v="10"/>
          <ac:picMkLst>
            <pc:docMk/>
            <pc:sldMk cId="1493319519" sldId="461"/>
            <ac:picMk id="11" creationId="{CEAA3D91-46B2-8934-D606-F190FD3937CF}"/>
          </ac:picMkLst>
        </pc:picChg>
      </pc:sldChg>
    </pc:docChg>
  </pc:docChgLst>
  <pc:docChgLst>
    <pc:chgData name="Sagar Saji(UST,IN)" userId="S::245195@ust.com::980df64d-5caf-4840-84a9-3f074df362b0" providerId="AD" clId="Web-{64CDBF85-4888-493C-8563-F21D7417545C}"/>
    <pc:docChg chg="addSld delSld modSld addMainMaster">
      <pc:chgData name="Sagar Saji(UST,IN)" userId="S::245195@ust.com::980df64d-5caf-4840-84a9-3f074df362b0" providerId="AD" clId="Web-{64CDBF85-4888-493C-8563-F21D7417545C}" dt="2023-04-25T11:09:09.858" v="4"/>
      <pc:docMkLst>
        <pc:docMk/>
      </pc:docMkLst>
      <pc:sldChg chg="del">
        <pc:chgData name="Sagar Saji(UST,IN)" userId="S::245195@ust.com::980df64d-5caf-4840-84a9-3f074df362b0" providerId="AD" clId="Web-{64CDBF85-4888-493C-8563-F21D7417545C}" dt="2023-04-25T11:08:53.201" v="1"/>
        <pc:sldMkLst>
          <pc:docMk/>
          <pc:sldMk cId="1493319519" sldId="461"/>
        </pc:sldMkLst>
      </pc:sldChg>
      <pc:sldChg chg="modSp add">
        <pc:chgData name="Sagar Saji(UST,IN)" userId="S::245195@ust.com::980df64d-5caf-4840-84a9-3f074df362b0" providerId="AD" clId="Web-{64CDBF85-4888-493C-8563-F21D7417545C}" dt="2023-04-25T11:09:02.248" v="3" actId="20577"/>
        <pc:sldMkLst>
          <pc:docMk/>
          <pc:sldMk cId="94141702" sldId="464"/>
        </pc:sldMkLst>
        <pc:spChg chg="mod">
          <ac:chgData name="Sagar Saji(UST,IN)" userId="S::245195@ust.com::980df64d-5caf-4840-84a9-3f074df362b0" providerId="AD" clId="Web-{64CDBF85-4888-493C-8563-F21D7417545C}" dt="2023-04-25T11:09:02.248" v="3" actId="20577"/>
          <ac:spMkLst>
            <pc:docMk/>
            <pc:sldMk cId="94141702" sldId="464"/>
            <ac:spMk id="3" creationId="{0C41CDEF-54B3-E88D-940C-C5140CB65F8C}"/>
          </ac:spMkLst>
        </pc:spChg>
      </pc:sldChg>
      <pc:sldChg chg="add replId">
        <pc:chgData name="Sagar Saji(UST,IN)" userId="S::245195@ust.com::980df64d-5caf-4840-84a9-3f074df362b0" providerId="AD" clId="Web-{64CDBF85-4888-493C-8563-F21D7417545C}" dt="2023-04-25T11:09:09.858" v="4"/>
        <pc:sldMkLst>
          <pc:docMk/>
          <pc:sldMk cId="1313998103" sldId="465"/>
        </pc:sldMkLst>
      </pc:sldChg>
      <pc:sldMasterChg chg="add addSldLayout">
        <pc:chgData name="Sagar Saji(UST,IN)" userId="S::245195@ust.com::980df64d-5caf-4840-84a9-3f074df362b0" providerId="AD" clId="Web-{64CDBF85-4888-493C-8563-F21D7417545C}" dt="2023-04-25T11:08:45.138" v="0"/>
        <pc:sldMasterMkLst>
          <pc:docMk/>
          <pc:sldMasterMk cId="1217972862" sldId="2147483660"/>
        </pc:sldMasterMkLst>
        <pc:sldLayoutChg chg="add">
          <pc:chgData name="Sagar Saji(UST,IN)" userId="S::245195@ust.com::980df64d-5caf-4840-84a9-3f074df362b0" providerId="AD" clId="Web-{64CDBF85-4888-493C-8563-F21D7417545C}" dt="2023-04-25T11:08:45.138" v="0"/>
          <pc:sldLayoutMkLst>
            <pc:docMk/>
            <pc:sldMasterMk cId="1217972862" sldId="2147483660"/>
            <pc:sldLayoutMk cId="614413450" sldId="2147483661"/>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2940311780" sldId="2147483662"/>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3122804783" sldId="2147483663"/>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3493330496" sldId="2147483664"/>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4064780347" sldId="2147483665"/>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88417886" sldId="2147483666"/>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558698691" sldId="2147483667"/>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2134452910" sldId="2147483668"/>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3805293767" sldId="2147483669"/>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1720535427" sldId="2147483670"/>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4245035009" sldId="2147483671"/>
          </pc:sldLayoutMkLst>
        </pc:sldLayoutChg>
      </pc:sldMasterChg>
    </pc:docChg>
  </pc:docChgLst>
  <pc:docChgLst>
    <pc:chgData name="Rayona Mathew(UST,IN)" userId="S::245072@ust.com::ba69e595-3dd2-41bd-a7f7-516712dab024" providerId="AD" clId="Web-{D09CECD1-0EF5-433F-B5EF-255B91DC2362}"/>
    <pc:docChg chg="addSld modSld">
      <pc:chgData name="Rayona Mathew(UST,IN)" userId="S::245072@ust.com::ba69e595-3dd2-41bd-a7f7-516712dab024" providerId="AD" clId="Web-{D09CECD1-0EF5-433F-B5EF-255B91DC2362}" dt="2023-04-25T11:05:07.937" v="25"/>
      <pc:docMkLst>
        <pc:docMk/>
      </pc:docMkLst>
      <pc:sldChg chg="delSp">
        <pc:chgData name="Rayona Mathew(UST,IN)" userId="S::245072@ust.com::ba69e595-3dd2-41bd-a7f7-516712dab024" providerId="AD" clId="Web-{D09CECD1-0EF5-433F-B5EF-255B91DC2362}" dt="2023-04-25T10:08:49.874" v="0"/>
        <pc:sldMkLst>
          <pc:docMk/>
          <pc:sldMk cId="3112343118" sldId="286"/>
        </pc:sldMkLst>
        <pc:spChg chg="del">
          <ac:chgData name="Rayona Mathew(UST,IN)" userId="S::245072@ust.com::ba69e595-3dd2-41bd-a7f7-516712dab024" providerId="AD" clId="Web-{D09CECD1-0EF5-433F-B5EF-255B91DC2362}" dt="2023-04-25T10:08:49.874" v="0"/>
          <ac:spMkLst>
            <pc:docMk/>
            <pc:sldMk cId="3112343118" sldId="286"/>
            <ac:spMk id="2" creationId="{2EE1F53A-DF49-417C-0115-2B0A6C7572F8}"/>
          </ac:spMkLst>
        </pc:spChg>
      </pc:sldChg>
      <pc:sldChg chg="addSp delSp modSp new">
        <pc:chgData name="Rayona Mathew(UST,IN)" userId="S::245072@ust.com::ba69e595-3dd2-41bd-a7f7-516712dab024" providerId="AD" clId="Web-{D09CECD1-0EF5-433F-B5EF-255B91DC2362}" dt="2023-04-25T11:05:07.937" v="25"/>
        <pc:sldMkLst>
          <pc:docMk/>
          <pc:sldMk cId="1536909219" sldId="452"/>
        </pc:sldMkLst>
        <pc:spChg chg="mod">
          <ac:chgData name="Rayona Mathew(UST,IN)" userId="S::245072@ust.com::ba69e595-3dd2-41bd-a7f7-516712dab024" providerId="AD" clId="Web-{D09CECD1-0EF5-433F-B5EF-255B91DC2362}" dt="2023-04-25T10:24:49.593" v="24" actId="20577"/>
          <ac:spMkLst>
            <pc:docMk/>
            <pc:sldMk cId="1536909219" sldId="452"/>
            <ac:spMk id="2" creationId="{D027419A-17D2-291A-0B1D-2807F9624AB0}"/>
          </ac:spMkLst>
        </pc:spChg>
        <pc:spChg chg="del">
          <ac:chgData name="Rayona Mathew(UST,IN)" userId="S::245072@ust.com::ba69e595-3dd2-41bd-a7f7-516712dab024" providerId="AD" clId="Web-{D09CECD1-0EF5-433F-B5EF-255B91DC2362}" dt="2023-04-25T11:05:07.937" v="25"/>
          <ac:spMkLst>
            <pc:docMk/>
            <pc:sldMk cId="1536909219" sldId="452"/>
            <ac:spMk id="3" creationId="{DCFE5660-1FC3-326F-3D1A-097FE980A677}"/>
          </ac:spMkLst>
        </pc:spChg>
        <pc:picChg chg="add mod ord">
          <ac:chgData name="Rayona Mathew(UST,IN)" userId="S::245072@ust.com::ba69e595-3dd2-41bd-a7f7-516712dab024" providerId="AD" clId="Web-{D09CECD1-0EF5-433F-B5EF-255B91DC2362}" dt="2023-04-25T11:05:07.937" v="25"/>
          <ac:picMkLst>
            <pc:docMk/>
            <pc:sldMk cId="1536909219" sldId="452"/>
            <ac:picMk id="6" creationId="{896E1227-AA36-DCDD-CE8A-146491E26840}"/>
          </ac:picMkLst>
        </pc:picChg>
      </pc:sldChg>
    </pc:docChg>
  </pc:docChgLst>
  <pc:docChgLst>
    <pc:chgData name="Athulya Vijayan(UST,IN)" userId="S::245283@ust.com::b2ffc530-2f85-4d90-9917-d34961605e21" providerId="AD" clId="Web-{BEEFE7FB-9013-4A1B-BC55-437681C29E61}"/>
    <pc:docChg chg="modSld">
      <pc:chgData name="Athulya Vijayan(UST,IN)" userId="S::245283@ust.com::b2ffc530-2f85-4d90-9917-d34961605e21" providerId="AD" clId="Web-{BEEFE7FB-9013-4A1B-BC55-437681C29E61}" dt="2023-04-25T12:11:43.129" v="5" actId="20577"/>
      <pc:docMkLst>
        <pc:docMk/>
      </pc:docMkLst>
      <pc:sldChg chg="modSp">
        <pc:chgData name="Athulya Vijayan(UST,IN)" userId="S::245283@ust.com::b2ffc530-2f85-4d90-9917-d34961605e21" providerId="AD" clId="Web-{BEEFE7FB-9013-4A1B-BC55-437681C29E61}" dt="2023-04-25T12:11:43.129" v="5" actId="20577"/>
        <pc:sldMkLst>
          <pc:docMk/>
          <pc:sldMk cId="94141702" sldId="464"/>
        </pc:sldMkLst>
        <pc:spChg chg="mod">
          <ac:chgData name="Athulya Vijayan(UST,IN)" userId="S::245283@ust.com::b2ffc530-2f85-4d90-9917-d34961605e21" providerId="AD" clId="Web-{BEEFE7FB-9013-4A1B-BC55-437681C29E61}" dt="2023-04-25T12:11:43.129" v="5" actId="20577"/>
          <ac:spMkLst>
            <pc:docMk/>
            <pc:sldMk cId="94141702" sldId="464"/>
            <ac:spMk id="3" creationId="{0C41CDEF-54B3-E88D-940C-C5140CB65F8C}"/>
          </ac:spMkLst>
        </pc:spChg>
      </pc:sldChg>
    </pc:docChg>
  </pc:docChgLst>
  <pc:docChgLst>
    <pc:chgData name="Sagar Saji(UST,IN)" userId="S::245195@ust.com::980df64d-5caf-4840-84a9-3f074df362b0" providerId="AD" clId="Web-{93EF36FA-052E-4E1F-820A-4367BC82FD0A}"/>
    <pc:docChg chg="addSld delSld modSld sldOrd">
      <pc:chgData name="Sagar Saji(UST,IN)" userId="S::245195@ust.com::980df64d-5caf-4840-84a9-3f074df362b0" providerId="AD" clId="Web-{93EF36FA-052E-4E1F-820A-4367BC82FD0A}" dt="2023-04-25T11:04:27.519" v="14"/>
      <pc:docMkLst>
        <pc:docMk/>
      </pc:docMkLst>
      <pc:sldChg chg="modSp add ord replId">
        <pc:chgData name="Sagar Saji(UST,IN)" userId="S::245195@ust.com::980df64d-5caf-4840-84a9-3f074df362b0" providerId="AD" clId="Web-{93EF36FA-052E-4E1F-820A-4367BC82FD0A}" dt="2023-04-25T11:04:15.331" v="13" actId="20577"/>
        <pc:sldMkLst>
          <pc:docMk/>
          <pc:sldMk cId="3816171367" sldId="460"/>
        </pc:sldMkLst>
        <pc:spChg chg="mod">
          <ac:chgData name="Sagar Saji(UST,IN)" userId="S::245195@ust.com::980df64d-5caf-4840-84a9-3f074df362b0" providerId="AD" clId="Web-{93EF36FA-052E-4E1F-820A-4367BC82FD0A}" dt="2023-04-25T11:04:15.331" v="13" actId="20577"/>
          <ac:spMkLst>
            <pc:docMk/>
            <pc:sldMk cId="3816171367" sldId="460"/>
            <ac:spMk id="3" creationId="{AF17B886-416A-C564-B60E-DE8C4B7791CE}"/>
          </ac:spMkLst>
        </pc:spChg>
      </pc:sldChg>
      <pc:sldChg chg="new del">
        <pc:chgData name="Sagar Saji(UST,IN)" userId="S::245195@ust.com::980df64d-5caf-4840-84a9-3f074df362b0" providerId="AD" clId="Web-{93EF36FA-052E-4E1F-820A-4367BC82FD0A}" dt="2023-04-25T11:04:03.393" v="1"/>
        <pc:sldMkLst>
          <pc:docMk/>
          <pc:sldMk cId="3890178617" sldId="460"/>
        </pc:sldMkLst>
      </pc:sldChg>
      <pc:sldChg chg="add replId">
        <pc:chgData name="Sagar Saji(UST,IN)" userId="S::245195@ust.com::980df64d-5caf-4840-84a9-3f074df362b0" providerId="AD" clId="Web-{93EF36FA-052E-4E1F-820A-4367BC82FD0A}" dt="2023-04-25T11:04:27.519" v="14"/>
        <pc:sldMkLst>
          <pc:docMk/>
          <pc:sldMk cId="1493319519" sldId="461"/>
        </pc:sldMkLst>
      </pc:sldChg>
    </pc:docChg>
  </pc:docChgLst>
  <pc:docChgLst>
    <pc:chgData name="Yashwanth Ravula(UST,IN)" userId="S::245098@ust.com::26c642e7-a083-4a2f-87f6-e20b0ef91a94" providerId="AD" clId="Web-{623E50D1-F49F-4348-868F-2F7B098CBCD0}"/>
    <pc:docChg chg="addSld delSld modSld">
      <pc:chgData name="Yashwanth Ravula(UST,IN)" userId="S::245098@ust.com::26c642e7-a083-4a2f-87f6-e20b0ef91a94" providerId="AD" clId="Web-{623E50D1-F49F-4348-868F-2F7B098CBCD0}" dt="2023-04-25T12:18:11.079" v="774" actId="20577"/>
      <pc:docMkLst>
        <pc:docMk/>
      </pc:docMkLst>
      <pc:sldChg chg="addSp delSp modSp mod setBg modClrScheme delDesignElem chgLayout">
        <pc:chgData name="Yashwanth Ravula(UST,IN)" userId="S::245098@ust.com::26c642e7-a083-4a2f-87f6-e20b0ef91a94" providerId="AD" clId="Web-{623E50D1-F49F-4348-868F-2F7B098CBCD0}" dt="2023-04-25T07:35:51.938" v="14" actId="20577"/>
        <pc:sldMkLst>
          <pc:docMk/>
          <pc:sldMk cId="831433269" sldId="285"/>
        </pc:sldMkLst>
        <pc:spChg chg="mod ord">
          <ac:chgData name="Yashwanth Ravula(UST,IN)" userId="S::245098@ust.com::26c642e7-a083-4a2f-87f6-e20b0ef91a94" providerId="AD" clId="Web-{623E50D1-F49F-4348-868F-2F7B098CBCD0}" dt="2023-04-25T07:35:51.938" v="14" actId="20577"/>
          <ac:spMkLst>
            <pc:docMk/>
            <pc:sldMk cId="831433269" sldId="285"/>
            <ac:spMk id="2" creationId="{531575E2-AB8F-B8B6-B163-3DD8898FCB3D}"/>
          </ac:spMkLst>
        </pc:spChg>
        <pc:spChg chg="del">
          <ac:chgData name="Yashwanth Ravula(UST,IN)" userId="S::245098@ust.com::26c642e7-a083-4a2f-87f6-e20b0ef91a94" providerId="AD" clId="Web-{623E50D1-F49F-4348-868F-2F7B098CBCD0}" dt="2023-04-25T07:33:47.215" v="0"/>
          <ac:spMkLst>
            <pc:docMk/>
            <pc:sldMk cId="831433269" sldId="285"/>
            <ac:spMk id="3" creationId="{FC39A9DD-C89C-9BA6-16FD-0BD5D6AE6596}"/>
          </ac:spMkLst>
        </pc:spChg>
        <pc:spChg chg="mod ord">
          <ac:chgData name="Yashwanth Ravula(UST,IN)" userId="S::245098@ust.com::26c642e7-a083-4a2f-87f6-e20b0ef91a94" providerId="AD" clId="Web-{623E50D1-F49F-4348-868F-2F7B098CBCD0}" dt="2023-04-25T07:35:29.265" v="13"/>
          <ac:spMkLst>
            <pc:docMk/>
            <pc:sldMk cId="831433269" sldId="285"/>
            <ac:spMk id="4" creationId="{8E31E0AA-55DA-7714-1AA6-6337E45FCEF6}"/>
          </ac:spMkLst>
        </pc:spChg>
        <pc:spChg chg="mod ord">
          <ac:chgData name="Yashwanth Ravula(UST,IN)" userId="S::245098@ust.com::26c642e7-a083-4a2f-87f6-e20b0ef91a94" providerId="AD" clId="Web-{623E50D1-F49F-4348-868F-2F7B098CBCD0}" dt="2023-04-25T07:35:29.265" v="13"/>
          <ac:spMkLst>
            <pc:docMk/>
            <pc:sldMk cId="831433269" sldId="285"/>
            <ac:spMk id="5" creationId="{B1B04E0A-3AC1-9C88-2352-0E38956C3960}"/>
          </ac:spMkLst>
        </pc:spChg>
        <pc:spChg chg="add mod ord">
          <ac:chgData name="Yashwanth Ravula(UST,IN)" userId="S::245098@ust.com::26c642e7-a083-4a2f-87f6-e20b0ef91a94" providerId="AD" clId="Web-{623E50D1-F49F-4348-868F-2F7B098CBCD0}" dt="2023-04-25T07:35:29.265" v="13"/>
          <ac:spMkLst>
            <pc:docMk/>
            <pc:sldMk cId="831433269" sldId="285"/>
            <ac:spMk id="6" creationId="{D0B8B342-0BE8-AF1A-425F-813EF88BEB27}"/>
          </ac:spMkLst>
        </pc:spChg>
        <pc:spChg chg="add del">
          <ac:chgData name="Yashwanth Ravula(UST,IN)" userId="S::245098@ust.com::26c642e7-a083-4a2f-87f6-e20b0ef91a94" providerId="AD" clId="Web-{623E50D1-F49F-4348-868F-2F7B098CBCD0}" dt="2023-04-25T07:34:57.170" v="10"/>
          <ac:spMkLst>
            <pc:docMk/>
            <pc:sldMk cId="831433269" sldId="285"/>
            <ac:spMk id="11" creationId="{C27D7A02-907B-496F-BA7E-AA3780733CA7}"/>
          </ac:spMkLst>
        </pc:spChg>
        <pc:spChg chg="add del">
          <ac:chgData name="Yashwanth Ravula(UST,IN)" userId="S::245098@ust.com::26c642e7-a083-4a2f-87f6-e20b0ef91a94" providerId="AD" clId="Web-{623E50D1-F49F-4348-868F-2F7B098CBCD0}" dt="2023-04-25T07:34:57.170" v="10"/>
          <ac:spMkLst>
            <pc:docMk/>
            <pc:sldMk cId="831433269" sldId="285"/>
            <ac:spMk id="13" creationId="{0FBA5268-0AE7-4CAD-9537-D0EB09E76406}"/>
          </ac:spMkLst>
        </pc:spChg>
        <pc:spChg chg="add del">
          <ac:chgData name="Yashwanth Ravula(UST,IN)" userId="S::245098@ust.com::26c642e7-a083-4a2f-87f6-e20b0ef91a94" providerId="AD" clId="Web-{623E50D1-F49F-4348-868F-2F7B098CBCD0}" dt="2023-04-25T07:34:57.170" v="10"/>
          <ac:spMkLst>
            <pc:docMk/>
            <pc:sldMk cId="831433269" sldId="285"/>
            <ac:spMk id="15" creationId="{088D065B-39DA-4077-B9CF-E489CE4C0169}"/>
          </ac:spMkLst>
        </pc:spChg>
        <pc:spChg chg="add del">
          <ac:chgData name="Yashwanth Ravula(UST,IN)" userId="S::245098@ust.com::26c642e7-a083-4a2f-87f6-e20b0ef91a94" providerId="AD" clId="Web-{623E50D1-F49F-4348-868F-2F7B098CBCD0}" dt="2023-04-25T07:35:23.640" v="12"/>
          <ac:spMkLst>
            <pc:docMk/>
            <pc:sldMk cId="831433269" sldId="285"/>
            <ac:spMk id="22" creationId="{73A25D70-4A55-4F72-B9C5-A69CDBF4DB42}"/>
          </ac:spMkLst>
        </pc:spChg>
        <pc:spChg chg="add del">
          <ac:chgData name="Yashwanth Ravula(UST,IN)" userId="S::245098@ust.com::26c642e7-a083-4a2f-87f6-e20b0ef91a94" providerId="AD" clId="Web-{623E50D1-F49F-4348-868F-2F7B098CBCD0}" dt="2023-04-25T07:35:23.640" v="12"/>
          <ac:spMkLst>
            <pc:docMk/>
            <pc:sldMk cId="831433269" sldId="285"/>
            <ac:spMk id="28" creationId="{54957100-6D8B-4161-9F2F-C0A949EC84C4}"/>
          </ac:spMkLst>
        </pc:spChg>
        <pc:spChg chg="add del">
          <ac:chgData name="Yashwanth Ravula(UST,IN)" userId="S::245098@ust.com::26c642e7-a083-4a2f-87f6-e20b0ef91a94" providerId="AD" clId="Web-{623E50D1-F49F-4348-868F-2F7B098CBCD0}" dt="2023-04-25T07:35:23.640" v="12"/>
          <ac:spMkLst>
            <pc:docMk/>
            <pc:sldMk cId="831433269" sldId="285"/>
            <ac:spMk id="29" creationId="{0BD8B065-EE51-4AE2-A94C-86249998FD7B}"/>
          </ac:spMkLst>
        </pc:spChg>
        <pc:grpChg chg="add del">
          <ac:chgData name="Yashwanth Ravula(UST,IN)" userId="S::245098@ust.com::26c642e7-a083-4a2f-87f6-e20b0ef91a94" providerId="AD" clId="Web-{623E50D1-F49F-4348-868F-2F7B098CBCD0}" dt="2023-04-25T07:35:23.640" v="12"/>
          <ac:grpSpMkLst>
            <pc:docMk/>
            <pc:sldMk cId="831433269" sldId="285"/>
            <ac:grpSpMk id="17" creationId="{18999293-B054-4B57-A26F-D04C2BB11338}"/>
          </ac:grpSpMkLst>
        </pc:grpChg>
        <pc:grpChg chg="add del">
          <ac:chgData name="Yashwanth Ravula(UST,IN)" userId="S::245098@ust.com::26c642e7-a083-4a2f-87f6-e20b0ef91a94" providerId="AD" clId="Web-{623E50D1-F49F-4348-868F-2F7B098CBCD0}" dt="2023-04-25T07:35:23.640" v="12"/>
          <ac:grpSpMkLst>
            <pc:docMk/>
            <pc:sldMk cId="831433269" sldId="285"/>
            <ac:grpSpMk id="23" creationId="{761945C4-D997-42F3-B59A-984CF0066715}"/>
          </ac:grpSpMkLst>
        </pc:grpChg>
      </pc:sldChg>
      <pc:sldChg chg="modSp del">
        <pc:chgData name="Yashwanth Ravula(UST,IN)" userId="S::245098@ust.com::26c642e7-a083-4a2f-87f6-e20b0ef91a94" providerId="AD" clId="Web-{623E50D1-F49F-4348-868F-2F7B098CBCD0}" dt="2023-04-25T08:50:40.433" v="140"/>
        <pc:sldMkLst>
          <pc:docMk/>
          <pc:sldMk cId="3701500909" sldId="302"/>
        </pc:sldMkLst>
        <pc:spChg chg="mod">
          <ac:chgData name="Yashwanth Ravula(UST,IN)" userId="S::245098@ust.com::26c642e7-a083-4a2f-87f6-e20b0ef91a94" providerId="AD" clId="Web-{623E50D1-F49F-4348-868F-2F7B098CBCD0}" dt="2023-04-25T08:33:20.792" v="63" actId="20577"/>
          <ac:spMkLst>
            <pc:docMk/>
            <pc:sldMk cId="3701500909" sldId="302"/>
            <ac:spMk id="2" creationId="{58554DA2-5109-6FC8-11B3-5ACDC0E22BEA}"/>
          </ac:spMkLst>
        </pc:spChg>
        <pc:spChg chg="mod">
          <ac:chgData name="Yashwanth Ravula(UST,IN)" userId="S::245098@ust.com::26c642e7-a083-4a2f-87f6-e20b0ef91a94" providerId="AD" clId="Web-{623E50D1-F49F-4348-868F-2F7B098CBCD0}" dt="2023-04-25T08:44:46.365" v="86" actId="20577"/>
          <ac:spMkLst>
            <pc:docMk/>
            <pc:sldMk cId="3701500909" sldId="302"/>
            <ac:spMk id="3" creationId="{9D31FAE0-9EC3-DFA0-BBF6-4AB105CC830F}"/>
          </ac:spMkLst>
        </pc:spChg>
      </pc:sldChg>
      <pc:sldChg chg="new del">
        <pc:chgData name="Yashwanth Ravula(UST,IN)" userId="S::245098@ust.com::26c642e7-a083-4a2f-87f6-e20b0ef91a94" providerId="AD" clId="Web-{623E50D1-F49F-4348-868F-2F7B098CBCD0}" dt="2023-04-25T08:45:48.822" v="89"/>
        <pc:sldMkLst>
          <pc:docMk/>
          <pc:sldMk cId="717017980" sldId="311"/>
        </pc:sldMkLst>
      </pc:sldChg>
      <pc:sldChg chg="addSp delSp modSp add mod replId modClrScheme chgLayout">
        <pc:chgData name="Yashwanth Ravula(UST,IN)" userId="S::245098@ust.com::26c642e7-a083-4a2f-87f6-e20b0ef91a94" providerId="AD" clId="Web-{623E50D1-F49F-4348-868F-2F7B098CBCD0}" dt="2023-04-25T09:40:47.035" v="387" actId="14100"/>
        <pc:sldMkLst>
          <pc:docMk/>
          <pc:sldMk cId="3195343002" sldId="312"/>
        </pc:sldMkLst>
        <pc:spChg chg="add mod ord">
          <ac:chgData name="Yashwanth Ravula(UST,IN)" userId="S::245098@ust.com::26c642e7-a083-4a2f-87f6-e20b0ef91a94" providerId="AD" clId="Web-{623E50D1-F49F-4348-868F-2F7B098CBCD0}" dt="2023-04-25T09:40:33.238" v="385" actId="20577"/>
          <ac:spMkLst>
            <pc:docMk/>
            <pc:sldMk cId="3195343002" sldId="312"/>
            <ac:spMk id="3" creationId="{1D85B468-61CF-291B-5EA7-296EC22A0A5D}"/>
          </ac:spMkLst>
        </pc:spChg>
        <pc:spChg chg="add mod ord">
          <ac:chgData name="Yashwanth Ravula(UST,IN)" userId="S::245098@ust.com::26c642e7-a083-4a2f-87f6-e20b0ef91a94" providerId="AD" clId="Web-{623E50D1-F49F-4348-868F-2F7B098CBCD0}" dt="2023-04-25T09:40:47.035" v="387" actId="14100"/>
          <ac:spMkLst>
            <pc:docMk/>
            <pc:sldMk cId="3195343002" sldId="312"/>
            <ac:spMk id="4" creationId="{7E8788EE-39DC-B50C-22A2-191E2A071FA0}"/>
          </ac:spMkLst>
        </pc:spChg>
        <pc:spChg chg="mod ord">
          <ac:chgData name="Yashwanth Ravula(UST,IN)" userId="S::245098@ust.com::26c642e7-a083-4a2f-87f6-e20b0ef91a94" providerId="AD" clId="Web-{623E50D1-F49F-4348-868F-2F7B098CBCD0}" dt="2023-04-25T08:46:00.197" v="90"/>
          <ac:spMkLst>
            <pc:docMk/>
            <pc:sldMk cId="3195343002" sldId="312"/>
            <ac:spMk id="5" creationId="{4C2E191B-B8F2-471F-A9CA-3B653863D236}"/>
          </ac:spMkLst>
        </pc:spChg>
        <pc:spChg chg="mod ord">
          <ac:chgData name="Yashwanth Ravula(UST,IN)" userId="S::245098@ust.com::26c642e7-a083-4a2f-87f6-e20b0ef91a94" providerId="AD" clId="Web-{623E50D1-F49F-4348-868F-2F7B098CBCD0}" dt="2023-04-25T08:46:00.197" v="90"/>
          <ac:spMkLst>
            <pc:docMk/>
            <pc:sldMk cId="3195343002" sldId="312"/>
            <ac:spMk id="6" creationId="{2E58DDA5-2EB7-4A69-AEC7-D95049569505}"/>
          </ac:spMkLst>
        </pc:spChg>
        <pc:spChg chg="add del mod">
          <ac:chgData name="Yashwanth Ravula(UST,IN)" userId="S::245098@ust.com::26c642e7-a083-4a2f-87f6-e20b0ef91a94" providerId="AD" clId="Web-{623E50D1-F49F-4348-868F-2F7B098CBCD0}" dt="2023-04-25T08:51:25.842" v="146"/>
          <ac:spMkLst>
            <pc:docMk/>
            <pc:sldMk cId="3195343002" sldId="312"/>
            <ac:spMk id="7" creationId="{33407139-8023-1666-DF3B-3CEC6F99546A}"/>
          </ac:spMkLst>
        </pc:spChg>
      </pc:sldChg>
      <pc:sldChg chg="new del">
        <pc:chgData name="Yashwanth Ravula(UST,IN)" userId="S::245098@ust.com::26c642e7-a083-4a2f-87f6-e20b0ef91a94" providerId="AD" clId="Web-{623E50D1-F49F-4348-868F-2F7B098CBCD0}" dt="2023-04-25T08:52:38.831" v="149"/>
        <pc:sldMkLst>
          <pc:docMk/>
          <pc:sldMk cId="416198759" sldId="313"/>
        </pc:sldMkLst>
      </pc:sldChg>
      <pc:sldChg chg="new del">
        <pc:chgData name="Yashwanth Ravula(UST,IN)" userId="S::245098@ust.com::26c642e7-a083-4a2f-87f6-e20b0ef91a94" providerId="AD" clId="Web-{623E50D1-F49F-4348-868F-2F7B098CBCD0}" dt="2023-04-25T08:51:11.794" v="142"/>
        <pc:sldMkLst>
          <pc:docMk/>
          <pc:sldMk cId="3346651427" sldId="313"/>
        </pc:sldMkLst>
      </pc:sldChg>
      <pc:sldChg chg="addSp delSp modSp add mod replId modClrScheme chgLayout">
        <pc:chgData name="Yashwanth Ravula(UST,IN)" userId="S::245098@ust.com::26c642e7-a083-4a2f-87f6-e20b0ef91a94" providerId="AD" clId="Web-{623E50D1-F49F-4348-868F-2F7B098CBCD0}" dt="2023-04-25T09:06:09.380" v="285" actId="20577"/>
        <pc:sldMkLst>
          <pc:docMk/>
          <pc:sldMk cId="4291316749" sldId="314"/>
        </pc:sldMkLst>
        <pc:spChg chg="add del mod ord">
          <ac:chgData name="Yashwanth Ravula(UST,IN)" userId="S::245098@ust.com::26c642e7-a083-4a2f-87f6-e20b0ef91a94" providerId="AD" clId="Web-{623E50D1-F49F-4348-868F-2F7B098CBCD0}" dt="2023-04-25T08:53:46.710" v="159"/>
          <ac:spMkLst>
            <pc:docMk/>
            <pc:sldMk cId="4291316749" sldId="314"/>
            <ac:spMk id="3" creationId="{3B682D6C-0C3D-72B1-7B3E-AF9EF1D83AB6}"/>
          </ac:spMkLst>
        </pc:spChg>
        <pc:spChg chg="add mod ord">
          <ac:chgData name="Yashwanth Ravula(UST,IN)" userId="S::245098@ust.com::26c642e7-a083-4a2f-87f6-e20b0ef91a94" providerId="AD" clId="Web-{623E50D1-F49F-4348-868F-2F7B098CBCD0}" dt="2023-04-25T09:05:51.957" v="280" actId="20577"/>
          <ac:spMkLst>
            <pc:docMk/>
            <pc:sldMk cId="4291316749" sldId="314"/>
            <ac:spMk id="4" creationId="{A137F914-7BC0-8EA4-8805-9A051CE7E2F2}"/>
          </ac:spMkLst>
        </pc:spChg>
        <pc:spChg chg="mod ord">
          <ac:chgData name="Yashwanth Ravula(UST,IN)" userId="S::245098@ust.com::26c642e7-a083-4a2f-87f6-e20b0ef91a94" providerId="AD" clId="Web-{623E50D1-F49F-4348-868F-2F7B098CBCD0}" dt="2023-04-25T09:00:49.814" v="244"/>
          <ac:spMkLst>
            <pc:docMk/>
            <pc:sldMk cId="4291316749" sldId="314"/>
            <ac:spMk id="5" creationId="{4C2E191B-B8F2-471F-A9CA-3B653863D236}"/>
          </ac:spMkLst>
        </pc:spChg>
        <pc:spChg chg="mod ord">
          <ac:chgData name="Yashwanth Ravula(UST,IN)" userId="S::245098@ust.com::26c642e7-a083-4a2f-87f6-e20b0ef91a94" providerId="AD" clId="Web-{623E50D1-F49F-4348-868F-2F7B098CBCD0}" dt="2023-04-25T09:00:49.814" v="244"/>
          <ac:spMkLst>
            <pc:docMk/>
            <pc:sldMk cId="4291316749" sldId="314"/>
            <ac:spMk id="6" creationId="{2E58DDA5-2EB7-4A69-AEC7-D95049569505}"/>
          </ac:spMkLst>
        </pc:spChg>
        <pc:spChg chg="add mod ord">
          <ac:chgData name="Yashwanth Ravula(UST,IN)" userId="S::245098@ust.com::26c642e7-a083-4a2f-87f6-e20b0ef91a94" providerId="AD" clId="Web-{623E50D1-F49F-4348-868F-2F7B098CBCD0}" dt="2023-04-25T09:06:09.380" v="285" actId="20577"/>
          <ac:spMkLst>
            <pc:docMk/>
            <pc:sldMk cId="4291316749" sldId="314"/>
            <ac:spMk id="7" creationId="{794C5065-54C6-BB1A-7C57-FC4AD4912D48}"/>
          </ac:spMkLst>
        </pc:spChg>
      </pc:sldChg>
      <pc:sldChg chg="delSp modSp new">
        <pc:chgData name="Yashwanth Ravula(UST,IN)" userId="S::245098@ust.com::26c642e7-a083-4a2f-87f6-e20b0ef91a94" providerId="AD" clId="Web-{623E50D1-F49F-4348-868F-2F7B098CBCD0}" dt="2023-04-25T09:42:21.819" v="391" actId="1076"/>
        <pc:sldMkLst>
          <pc:docMk/>
          <pc:sldMk cId="2639527999" sldId="334"/>
        </pc:sldMkLst>
        <pc:spChg chg="del">
          <ac:chgData name="Yashwanth Ravula(UST,IN)" userId="S::245098@ust.com::26c642e7-a083-4a2f-87f6-e20b0ef91a94" providerId="AD" clId="Web-{623E50D1-F49F-4348-868F-2F7B098CBCD0}" dt="2023-04-25T09:07:37.854" v="291"/>
          <ac:spMkLst>
            <pc:docMk/>
            <pc:sldMk cId="2639527999" sldId="334"/>
            <ac:spMk id="2" creationId="{FB6A0A41-1F76-CF82-6FAA-BA7E2A657B6B}"/>
          </ac:spMkLst>
        </pc:spChg>
        <pc:spChg chg="mod">
          <ac:chgData name="Yashwanth Ravula(UST,IN)" userId="S::245098@ust.com::26c642e7-a083-4a2f-87f6-e20b0ef91a94" providerId="AD" clId="Web-{623E50D1-F49F-4348-868F-2F7B098CBCD0}" dt="2023-04-25T09:42:21.819" v="391" actId="1076"/>
          <ac:spMkLst>
            <pc:docMk/>
            <pc:sldMk cId="2639527999" sldId="334"/>
            <ac:spMk id="3" creationId="{A2BD3C53-B053-89E6-AC8E-FF239D74954F}"/>
          </ac:spMkLst>
        </pc:spChg>
      </pc:sldChg>
      <pc:sldChg chg="delSp modSp new">
        <pc:chgData name="Yashwanth Ravula(UST,IN)" userId="S::245098@ust.com::26c642e7-a083-4a2f-87f6-e20b0ef91a94" providerId="AD" clId="Web-{623E50D1-F49F-4348-868F-2F7B098CBCD0}" dt="2023-04-25T09:43:00.023" v="396" actId="20577"/>
        <pc:sldMkLst>
          <pc:docMk/>
          <pc:sldMk cId="3180760936" sldId="401"/>
        </pc:sldMkLst>
        <pc:spChg chg="del">
          <ac:chgData name="Yashwanth Ravula(UST,IN)" userId="S::245098@ust.com::26c642e7-a083-4a2f-87f6-e20b0ef91a94" providerId="AD" clId="Web-{623E50D1-F49F-4348-868F-2F7B098CBCD0}" dt="2023-04-25T09:32:58.429" v="322"/>
          <ac:spMkLst>
            <pc:docMk/>
            <pc:sldMk cId="3180760936" sldId="401"/>
            <ac:spMk id="2" creationId="{53D5485B-50BF-884B-3D11-E7BC3F08D5DC}"/>
          </ac:spMkLst>
        </pc:spChg>
        <pc:spChg chg="mod">
          <ac:chgData name="Yashwanth Ravula(UST,IN)" userId="S::245098@ust.com::26c642e7-a083-4a2f-87f6-e20b0ef91a94" providerId="AD" clId="Web-{623E50D1-F49F-4348-868F-2F7B098CBCD0}" dt="2023-04-25T09:43:00.023" v="396" actId="20577"/>
          <ac:spMkLst>
            <pc:docMk/>
            <pc:sldMk cId="3180760936" sldId="401"/>
            <ac:spMk id="3" creationId="{BA3C6C80-0B78-FF45-F19F-D62C00FED2C1}"/>
          </ac:spMkLst>
        </pc:spChg>
      </pc:sldChg>
      <pc:sldChg chg="modSp new">
        <pc:chgData name="Yashwanth Ravula(UST,IN)" userId="S::245098@ust.com::26c642e7-a083-4a2f-87f6-e20b0ef91a94" providerId="AD" clId="Web-{623E50D1-F49F-4348-868F-2F7B098CBCD0}" dt="2023-04-25T09:45:53.247" v="428" actId="20577"/>
        <pc:sldMkLst>
          <pc:docMk/>
          <pc:sldMk cId="750942705" sldId="407"/>
        </pc:sldMkLst>
        <pc:spChg chg="mod">
          <ac:chgData name="Yashwanth Ravula(UST,IN)" userId="S::245098@ust.com::26c642e7-a083-4a2f-87f6-e20b0ef91a94" providerId="AD" clId="Web-{623E50D1-F49F-4348-868F-2F7B098CBCD0}" dt="2023-04-25T09:39:53.128" v="383" actId="20577"/>
          <ac:spMkLst>
            <pc:docMk/>
            <pc:sldMk cId="750942705" sldId="407"/>
            <ac:spMk id="2" creationId="{B51C1455-A44A-5C9C-2554-E6C5C2CE693B}"/>
          </ac:spMkLst>
        </pc:spChg>
        <pc:spChg chg="mod">
          <ac:chgData name="Yashwanth Ravula(UST,IN)" userId="S::245098@ust.com::26c642e7-a083-4a2f-87f6-e20b0ef91a94" providerId="AD" clId="Web-{623E50D1-F49F-4348-868F-2F7B098CBCD0}" dt="2023-04-25T09:45:53.247" v="428" actId="20577"/>
          <ac:spMkLst>
            <pc:docMk/>
            <pc:sldMk cId="750942705" sldId="407"/>
            <ac:spMk id="3" creationId="{FB86F6FD-E7AD-8C27-0447-AF2B3EDB6FF7}"/>
          </ac:spMkLst>
        </pc:spChg>
      </pc:sldChg>
      <pc:sldChg chg="new del">
        <pc:chgData name="Yashwanth Ravula(UST,IN)" userId="S::245098@ust.com::26c642e7-a083-4a2f-87f6-e20b0ef91a94" providerId="AD" clId="Web-{623E50D1-F49F-4348-868F-2F7B098CBCD0}" dt="2023-04-25T09:43:27.196" v="398"/>
        <pc:sldMkLst>
          <pc:docMk/>
          <pc:sldMk cId="3041395037" sldId="411"/>
        </pc:sldMkLst>
      </pc:sldChg>
      <pc:sldChg chg="delSp modSp new">
        <pc:chgData name="Yashwanth Ravula(UST,IN)" userId="S::245098@ust.com::26c642e7-a083-4a2f-87f6-e20b0ef91a94" providerId="AD" clId="Web-{623E50D1-F49F-4348-868F-2F7B098CBCD0}" dt="2023-04-25T09:48:01.110" v="459" actId="20577"/>
        <pc:sldMkLst>
          <pc:docMk/>
          <pc:sldMk cId="4259580564" sldId="414"/>
        </pc:sldMkLst>
        <pc:spChg chg="del">
          <ac:chgData name="Yashwanth Ravula(UST,IN)" userId="S::245098@ust.com::26c642e7-a083-4a2f-87f6-e20b0ef91a94" providerId="AD" clId="Web-{623E50D1-F49F-4348-868F-2F7B098CBCD0}" dt="2023-04-25T09:46:30.482" v="430"/>
          <ac:spMkLst>
            <pc:docMk/>
            <pc:sldMk cId="4259580564" sldId="414"/>
            <ac:spMk id="2" creationId="{1C7883DA-0DC3-0FFA-95EB-5E3A2B7E7C36}"/>
          </ac:spMkLst>
        </pc:spChg>
        <pc:spChg chg="mod">
          <ac:chgData name="Yashwanth Ravula(UST,IN)" userId="S::245098@ust.com::26c642e7-a083-4a2f-87f6-e20b0ef91a94" providerId="AD" clId="Web-{623E50D1-F49F-4348-868F-2F7B098CBCD0}" dt="2023-04-25T09:48:01.110" v="459" actId="20577"/>
          <ac:spMkLst>
            <pc:docMk/>
            <pc:sldMk cId="4259580564" sldId="414"/>
            <ac:spMk id="3" creationId="{F90F5FBA-0494-AD99-1711-A88FF935013A}"/>
          </ac:spMkLst>
        </pc:spChg>
      </pc:sldChg>
      <pc:sldChg chg="modSp new">
        <pc:chgData name="Yashwanth Ravula(UST,IN)" userId="S::245098@ust.com::26c642e7-a083-4a2f-87f6-e20b0ef91a94" providerId="AD" clId="Web-{623E50D1-F49F-4348-868F-2F7B098CBCD0}" dt="2023-04-25T10:04:15.542" v="513" actId="20577"/>
        <pc:sldMkLst>
          <pc:docMk/>
          <pc:sldMk cId="3750201654" sldId="420"/>
        </pc:sldMkLst>
        <pc:spChg chg="mod">
          <ac:chgData name="Yashwanth Ravula(UST,IN)" userId="S::245098@ust.com::26c642e7-a083-4a2f-87f6-e20b0ef91a94" providerId="AD" clId="Web-{623E50D1-F49F-4348-868F-2F7B098CBCD0}" dt="2023-04-25T09:54:30.479" v="480" actId="20577"/>
          <ac:spMkLst>
            <pc:docMk/>
            <pc:sldMk cId="3750201654" sldId="420"/>
            <ac:spMk id="2" creationId="{2223E4F2-6237-3611-C07E-B3340E6624FA}"/>
          </ac:spMkLst>
        </pc:spChg>
        <pc:spChg chg="mod">
          <ac:chgData name="Yashwanth Ravula(UST,IN)" userId="S::245098@ust.com::26c642e7-a083-4a2f-87f6-e20b0ef91a94" providerId="AD" clId="Web-{623E50D1-F49F-4348-868F-2F7B098CBCD0}" dt="2023-04-25T10:04:15.542" v="513" actId="20577"/>
          <ac:spMkLst>
            <pc:docMk/>
            <pc:sldMk cId="3750201654" sldId="420"/>
            <ac:spMk id="3" creationId="{7E40B280-02E3-7802-7FFD-C5ED432DC6BB}"/>
          </ac:spMkLst>
        </pc:spChg>
      </pc:sldChg>
      <pc:sldChg chg="addSp delSp modSp new">
        <pc:chgData name="Yashwanth Ravula(UST,IN)" userId="S::245098@ust.com::26c642e7-a083-4a2f-87f6-e20b0ef91a94" providerId="AD" clId="Web-{623E50D1-F49F-4348-868F-2F7B098CBCD0}" dt="2023-04-25T10:14:03.433" v="562" actId="1076"/>
        <pc:sldMkLst>
          <pc:docMk/>
          <pc:sldMk cId="745351776" sldId="433"/>
        </pc:sldMkLst>
        <pc:spChg chg="del">
          <ac:chgData name="Yashwanth Ravula(UST,IN)" userId="S::245098@ust.com::26c642e7-a083-4a2f-87f6-e20b0ef91a94" providerId="AD" clId="Web-{623E50D1-F49F-4348-868F-2F7B098CBCD0}" dt="2023-04-25T10:04:55.778" v="515"/>
          <ac:spMkLst>
            <pc:docMk/>
            <pc:sldMk cId="745351776" sldId="433"/>
            <ac:spMk id="2" creationId="{D6DD2C9F-1506-0EC5-E60F-5532B0F0BA1A}"/>
          </ac:spMkLst>
        </pc:spChg>
        <pc:spChg chg="del mod">
          <ac:chgData name="Yashwanth Ravula(UST,IN)" userId="S::245098@ust.com::26c642e7-a083-4a2f-87f6-e20b0ef91a94" providerId="AD" clId="Web-{623E50D1-F49F-4348-868F-2F7B098CBCD0}" dt="2023-04-25T10:05:32.264" v="518"/>
          <ac:spMkLst>
            <pc:docMk/>
            <pc:sldMk cId="745351776" sldId="433"/>
            <ac:spMk id="3" creationId="{1E333EC4-8528-F9A1-BD82-974442EE0449}"/>
          </ac:spMkLst>
        </pc:spChg>
        <pc:picChg chg="add mod ord">
          <ac:chgData name="Yashwanth Ravula(UST,IN)" userId="S::245098@ust.com::26c642e7-a083-4a2f-87f6-e20b0ef91a94" providerId="AD" clId="Web-{623E50D1-F49F-4348-868F-2F7B098CBCD0}" dt="2023-04-25T10:14:03.433" v="562" actId="1076"/>
          <ac:picMkLst>
            <pc:docMk/>
            <pc:sldMk cId="745351776" sldId="433"/>
            <ac:picMk id="6" creationId="{140A4C61-D6C0-EBAD-743F-63EE25B48294}"/>
          </ac:picMkLst>
        </pc:picChg>
      </pc:sldChg>
      <pc:sldChg chg="delSp modSp new">
        <pc:chgData name="Yashwanth Ravula(UST,IN)" userId="S::245098@ust.com::26c642e7-a083-4a2f-87f6-e20b0ef91a94" providerId="AD" clId="Web-{623E50D1-F49F-4348-868F-2F7B098CBCD0}" dt="2023-04-25T10:13:56.823" v="561" actId="20577"/>
        <pc:sldMkLst>
          <pc:docMk/>
          <pc:sldMk cId="2817269890" sldId="438"/>
        </pc:sldMkLst>
        <pc:spChg chg="del">
          <ac:chgData name="Yashwanth Ravula(UST,IN)" userId="S::245098@ust.com::26c642e7-a083-4a2f-87f6-e20b0ef91a94" providerId="AD" clId="Web-{623E50D1-F49F-4348-868F-2F7B098CBCD0}" dt="2023-04-25T10:07:42.688" v="530"/>
          <ac:spMkLst>
            <pc:docMk/>
            <pc:sldMk cId="2817269890" sldId="438"/>
            <ac:spMk id="2" creationId="{9B45583B-5C50-C5F0-BCA0-7C54736427C9}"/>
          </ac:spMkLst>
        </pc:spChg>
        <pc:spChg chg="mod">
          <ac:chgData name="Yashwanth Ravula(UST,IN)" userId="S::245098@ust.com::26c642e7-a083-4a2f-87f6-e20b0ef91a94" providerId="AD" clId="Web-{623E50D1-F49F-4348-868F-2F7B098CBCD0}" dt="2023-04-25T10:13:56.823" v="561" actId="20577"/>
          <ac:spMkLst>
            <pc:docMk/>
            <pc:sldMk cId="2817269890" sldId="438"/>
            <ac:spMk id="3" creationId="{3F565228-768E-E576-D877-4554B245CE5D}"/>
          </ac:spMkLst>
        </pc:spChg>
      </pc:sldChg>
      <pc:sldChg chg="delSp modSp new">
        <pc:chgData name="Yashwanth Ravula(UST,IN)" userId="S::245098@ust.com::26c642e7-a083-4a2f-87f6-e20b0ef91a94" providerId="AD" clId="Web-{623E50D1-F49F-4348-868F-2F7B098CBCD0}" dt="2023-04-25T11:14:01.145" v="673" actId="20577"/>
        <pc:sldMkLst>
          <pc:docMk/>
          <pc:sldMk cId="2515456755" sldId="451"/>
        </pc:sldMkLst>
        <pc:spChg chg="del">
          <ac:chgData name="Yashwanth Ravula(UST,IN)" userId="S::245098@ust.com::26c642e7-a083-4a2f-87f6-e20b0ef91a94" providerId="AD" clId="Web-{623E50D1-F49F-4348-868F-2F7B098CBCD0}" dt="2023-04-25T10:22:31.556" v="568"/>
          <ac:spMkLst>
            <pc:docMk/>
            <pc:sldMk cId="2515456755" sldId="451"/>
            <ac:spMk id="2" creationId="{CECF3CB5-FB1F-4B47-353A-9137B309E150}"/>
          </ac:spMkLst>
        </pc:spChg>
        <pc:spChg chg="mod">
          <ac:chgData name="Yashwanth Ravula(UST,IN)" userId="S::245098@ust.com::26c642e7-a083-4a2f-87f6-e20b0ef91a94" providerId="AD" clId="Web-{623E50D1-F49F-4348-868F-2F7B098CBCD0}" dt="2023-04-25T11:14:01.145" v="673" actId="20577"/>
          <ac:spMkLst>
            <pc:docMk/>
            <pc:sldMk cId="2515456755" sldId="451"/>
            <ac:spMk id="3" creationId="{DD502277-7699-06D6-89D5-5A3F5D4F60CB}"/>
          </ac:spMkLst>
        </pc:spChg>
      </pc:sldChg>
      <pc:sldChg chg="delSp modSp new">
        <pc:chgData name="Yashwanth Ravula(UST,IN)" userId="S::245098@ust.com::26c642e7-a083-4a2f-87f6-e20b0ef91a94" providerId="AD" clId="Web-{623E50D1-F49F-4348-868F-2F7B098CBCD0}" dt="2023-04-25T11:14:15.395" v="683" actId="20577"/>
        <pc:sldMkLst>
          <pc:docMk/>
          <pc:sldMk cId="3879618556" sldId="459"/>
        </pc:sldMkLst>
        <pc:spChg chg="del">
          <ac:chgData name="Yashwanth Ravula(UST,IN)" userId="S::245098@ust.com::26c642e7-a083-4a2f-87f6-e20b0ef91a94" providerId="AD" clId="Web-{623E50D1-F49F-4348-868F-2F7B098CBCD0}" dt="2023-04-25T10:56:32.455" v="660"/>
          <ac:spMkLst>
            <pc:docMk/>
            <pc:sldMk cId="3879618556" sldId="459"/>
            <ac:spMk id="2" creationId="{E16B1FE9-F8A6-DB18-1A18-459FFF48E700}"/>
          </ac:spMkLst>
        </pc:spChg>
        <pc:spChg chg="mod">
          <ac:chgData name="Yashwanth Ravula(UST,IN)" userId="S::245098@ust.com::26c642e7-a083-4a2f-87f6-e20b0ef91a94" providerId="AD" clId="Web-{623E50D1-F49F-4348-868F-2F7B098CBCD0}" dt="2023-04-25T11:14:15.395" v="683" actId="20577"/>
          <ac:spMkLst>
            <pc:docMk/>
            <pc:sldMk cId="3879618556" sldId="459"/>
            <ac:spMk id="3" creationId="{65212B48-C380-3B3D-006D-3BE49A2459CE}"/>
          </ac:spMkLst>
        </pc:spChg>
      </pc:sldChg>
      <pc:sldChg chg="modSp new">
        <pc:chgData name="Yashwanth Ravula(UST,IN)" userId="S::245098@ust.com::26c642e7-a083-4a2f-87f6-e20b0ef91a94" providerId="AD" clId="Web-{623E50D1-F49F-4348-868F-2F7B098CBCD0}" dt="2023-04-25T12:17:01.983" v="754" actId="20577"/>
        <pc:sldMkLst>
          <pc:docMk/>
          <pc:sldMk cId="1426978561" sldId="512"/>
        </pc:sldMkLst>
        <pc:spChg chg="mod">
          <ac:chgData name="Yashwanth Ravula(UST,IN)" userId="S::245098@ust.com::26c642e7-a083-4a2f-87f6-e20b0ef91a94" providerId="AD" clId="Web-{623E50D1-F49F-4348-868F-2F7B098CBCD0}" dt="2023-04-25T12:17:01.983" v="754" actId="20577"/>
          <ac:spMkLst>
            <pc:docMk/>
            <pc:sldMk cId="1426978561" sldId="512"/>
            <ac:spMk id="2" creationId="{57B7F091-E24A-C0D5-2398-6ABDAD9CC384}"/>
          </ac:spMkLst>
        </pc:spChg>
        <pc:spChg chg="mod">
          <ac:chgData name="Yashwanth Ravula(UST,IN)" userId="S::245098@ust.com::26c642e7-a083-4a2f-87f6-e20b0ef91a94" providerId="AD" clId="Web-{623E50D1-F49F-4348-868F-2F7B098CBCD0}" dt="2023-04-25T12:11:01.518" v="722" actId="20577"/>
          <ac:spMkLst>
            <pc:docMk/>
            <pc:sldMk cId="1426978561" sldId="512"/>
            <ac:spMk id="3" creationId="{1ABABD9C-1A7F-F110-82C5-0CA41260E6FA}"/>
          </ac:spMkLst>
        </pc:spChg>
      </pc:sldChg>
      <pc:sldChg chg="delSp modSp new">
        <pc:chgData name="Yashwanth Ravula(UST,IN)" userId="S::245098@ust.com::26c642e7-a083-4a2f-87f6-e20b0ef91a94" providerId="AD" clId="Web-{623E50D1-F49F-4348-868F-2F7B098CBCD0}" dt="2023-04-25T12:13:02.163" v="732" actId="14100"/>
        <pc:sldMkLst>
          <pc:docMk/>
          <pc:sldMk cId="1878550064" sldId="513"/>
        </pc:sldMkLst>
        <pc:spChg chg="del">
          <ac:chgData name="Yashwanth Ravula(UST,IN)" userId="S::245098@ust.com::26c642e7-a083-4a2f-87f6-e20b0ef91a94" providerId="AD" clId="Web-{623E50D1-F49F-4348-868F-2F7B098CBCD0}" dt="2023-04-25T12:12:24.787" v="724"/>
          <ac:spMkLst>
            <pc:docMk/>
            <pc:sldMk cId="1878550064" sldId="513"/>
            <ac:spMk id="2" creationId="{C6BB0E5B-19B3-4304-6338-E70005089957}"/>
          </ac:spMkLst>
        </pc:spChg>
        <pc:spChg chg="mod">
          <ac:chgData name="Yashwanth Ravula(UST,IN)" userId="S::245098@ust.com::26c642e7-a083-4a2f-87f6-e20b0ef91a94" providerId="AD" clId="Web-{623E50D1-F49F-4348-868F-2F7B098CBCD0}" dt="2023-04-25T12:13:02.163" v="732" actId="14100"/>
          <ac:spMkLst>
            <pc:docMk/>
            <pc:sldMk cId="1878550064" sldId="513"/>
            <ac:spMk id="3" creationId="{7C832F6C-9724-6029-CB7E-89BB5C730427}"/>
          </ac:spMkLst>
        </pc:spChg>
      </pc:sldChg>
      <pc:sldChg chg="new">
        <pc:chgData name="Yashwanth Ravula(UST,IN)" userId="S::245098@ust.com::26c642e7-a083-4a2f-87f6-e20b0ef91a94" providerId="AD" clId="Web-{623E50D1-F49F-4348-868F-2F7B098CBCD0}" dt="2023-04-25T12:13:34.648" v="733"/>
        <pc:sldMkLst>
          <pc:docMk/>
          <pc:sldMk cId="3836055636" sldId="515"/>
        </pc:sldMkLst>
      </pc:sldChg>
      <pc:sldChg chg="modSp">
        <pc:chgData name="Yashwanth Ravula(UST,IN)" userId="S::245098@ust.com::26c642e7-a083-4a2f-87f6-e20b0ef91a94" providerId="AD" clId="Web-{623E50D1-F49F-4348-868F-2F7B098CBCD0}" dt="2023-04-25T12:18:11.079" v="774" actId="20577"/>
        <pc:sldMkLst>
          <pc:docMk/>
          <pc:sldMk cId="3836055636" sldId="516"/>
        </pc:sldMkLst>
        <pc:spChg chg="mod">
          <ac:chgData name="Yashwanth Ravula(UST,IN)" userId="S::245098@ust.com::26c642e7-a083-4a2f-87f6-e20b0ef91a94" providerId="AD" clId="Web-{623E50D1-F49F-4348-868F-2F7B098CBCD0}" dt="2023-04-25T12:17:06.452" v="755" actId="20577"/>
          <ac:spMkLst>
            <pc:docMk/>
            <pc:sldMk cId="3836055636" sldId="516"/>
            <ac:spMk id="2" creationId="{6BE52FD6-2770-ADC2-A71F-208D12EED41A}"/>
          </ac:spMkLst>
        </pc:spChg>
        <pc:spChg chg="mod">
          <ac:chgData name="Yashwanth Ravula(UST,IN)" userId="S::245098@ust.com::26c642e7-a083-4a2f-87f6-e20b0ef91a94" providerId="AD" clId="Web-{623E50D1-F49F-4348-868F-2F7B098CBCD0}" dt="2023-04-25T12:18:11.079" v="774" actId="20577"/>
          <ac:spMkLst>
            <pc:docMk/>
            <pc:sldMk cId="3836055636" sldId="516"/>
            <ac:spMk id="3" creationId="{FFB6673C-8914-415D-B802-D0A6AFAD9B95}"/>
          </ac:spMkLst>
        </pc:spChg>
      </pc:sldChg>
    </pc:docChg>
  </pc:docChgLst>
  <pc:docChgLst>
    <pc:chgData name="Amitha Mary Benny(UST,IN)" userId="S::245166@ust.com::770aa4d2-eacf-4679-8d99-44552b57f703" providerId="AD" clId="Web-{B1ED1696-CDE5-4ECB-A17E-AAE430AE1A23}"/>
    <pc:docChg chg="addSld delSld modSld">
      <pc:chgData name="Amitha Mary Benny(UST,IN)" userId="S::245166@ust.com::770aa4d2-eacf-4679-8d99-44552b57f703" providerId="AD" clId="Web-{B1ED1696-CDE5-4ECB-A17E-AAE430AE1A23}" dt="2023-04-25T12:07:44.707" v="676" actId="20577"/>
      <pc:docMkLst>
        <pc:docMk/>
      </pc:docMkLst>
      <pc:sldChg chg="modSp">
        <pc:chgData name="Amitha Mary Benny(UST,IN)" userId="S::245166@ust.com::770aa4d2-eacf-4679-8d99-44552b57f703" providerId="AD" clId="Web-{B1ED1696-CDE5-4ECB-A17E-AAE430AE1A23}" dt="2023-04-25T11:12:48.148" v="528" actId="20577"/>
        <pc:sldMkLst>
          <pc:docMk/>
          <pc:sldMk cId="3483104521" sldId="344"/>
        </pc:sldMkLst>
        <pc:spChg chg="mod">
          <ac:chgData name="Amitha Mary Benny(UST,IN)" userId="S::245166@ust.com::770aa4d2-eacf-4679-8d99-44552b57f703" providerId="AD" clId="Web-{B1ED1696-CDE5-4ECB-A17E-AAE430AE1A23}" dt="2023-04-25T11:12:48.148" v="528" actId="20577"/>
          <ac:spMkLst>
            <pc:docMk/>
            <pc:sldMk cId="3483104521" sldId="344"/>
            <ac:spMk id="2" creationId="{B03E7C6C-EC74-1EEE-B11D-66E224D4ED34}"/>
          </ac:spMkLst>
        </pc:spChg>
        <pc:spChg chg="mod">
          <ac:chgData name="Amitha Mary Benny(UST,IN)" userId="S::245166@ust.com::770aa4d2-eacf-4679-8d99-44552b57f703" providerId="AD" clId="Web-{B1ED1696-CDE5-4ECB-A17E-AAE430AE1A23}" dt="2023-04-25T10:57:50.597" v="476" actId="20577"/>
          <ac:spMkLst>
            <pc:docMk/>
            <pc:sldMk cId="3483104521" sldId="344"/>
            <ac:spMk id="3" creationId="{84CCA307-61AD-2AD7-B611-5CAFE2F93EC9}"/>
          </ac:spMkLst>
        </pc:spChg>
      </pc:sldChg>
      <pc:sldChg chg="delSp modSp">
        <pc:chgData name="Amitha Mary Benny(UST,IN)" userId="S::245166@ust.com::770aa4d2-eacf-4679-8d99-44552b57f703" providerId="AD" clId="Web-{B1ED1696-CDE5-4ECB-A17E-AAE430AE1A23}" dt="2023-04-25T10:27:33.608" v="447" actId="1076"/>
        <pc:sldMkLst>
          <pc:docMk/>
          <pc:sldMk cId="687720309" sldId="345"/>
        </pc:sldMkLst>
        <pc:spChg chg="mod">
          <ac:chgData name="Amitha Mary Benny(UST,IN)" userId="S::245166@ust.com::770aa4d2-eacf-4679-8d99-44552b57f703" providerId="AD" clId="Web-{B1ED1696-CDE5-4ECB-A17E-AAE430AE1A23}" dt="2023-04-25T10:27:33.608" v="447" actId="1076"/>
          <ac:spMkLst>
            <pc:docMk/>
            <pc:sldMk cId="687720309" sldId="345"/>
            <ac:spMk id="2" creationId="{9717338A-04D8-4A37-F757-5CBFF95A3CB0}"/>
          </ac:spMkLst>
        </pc:spChg>
        <pc:spChg chg="del">
          <ac:chgData name="Amitha Mary Benny(UST,IN)" userId="S::245166@ust.com::770aa4d2-eacf-4679-8d99-44552b57f703" providerId="AD" clId="Web-{B1ED1696-CDE5-4ECB-A17E-AAE430AE1A23}" dt="2023-04-25T10:26:26.980" v="433"/>
          <ac:spMkLst>
            <pc:docMk/>
            <pc:sldMk cId="687720309" sldId="345"/>
            <ac:spMk id="3" creationId="{6278C237-C775-024D-7E46-AD591F850ED3}"/>
          </ac:spMkLst>
        </pc:spChg>
      </pc:sldChg>
      <pc:sldChg chg="modSp">
        <pc:chgData name="Amitha Mary Benny(UST,IN)" userId="S::245166@ust.com::770aa4d2-eacf-4679-8d99-44552b57f703" providerId="AD" clId="Web-{B1ED1696-CDE5-4ECB-A17E-AAE430AE1A23}" dt="2023-04-25T10:06:23.637" v="344" actId="20577"/>
        <pc:sldMkLst>
          <pc:docMk/>
          <pc:sldMk cId="3564080257" sldId="346"/>
        </pc:sldMkLst>
        <pc:spChg chg="mod">
          <ac:chgData name="Amitha Mary Benny(UST,IN)" userId="S::245166@ust.com::770aa4d2-eacf-4679-8d99-44552b57f703" providerId="AD" clId="Web-{B1ED1696-CDE5-4ECB-A17E-AAE430AE1A23}" dt="2023-04-25T10:06:23.637" v="344" actId="20577"/>
          <ac:spMkLst>
            <pc:docMk/>
            <pc:sldMk cId="3564080257" sldId="346"/>
            <ac:spMk id="2" creationId="{F82DC8AA-07BC-4CF3-9E4F-C9D448FFADF4}"/>
          </ac:spMkLst>
        </pc:spChg>
        <pc:spChg chg="mod">
          <ac:chgData name="Amitha Mary Benny(UST,IN)" userId="S::245166@ust.com::770aa4d2-eacf-4679-8d99-44552b57f703" providerId="AD" clId="Web-{B1ED1696-CDE5-4ECB-A17E-AAE430AE1A23}" dt="2023-04-25T10:03:42.959" v="333" actId="20577"/>
          <ac:spMkLst>
            <pc:docMk/>
            <pc:sldMk cId="3564080257" sldId="346"/>
            <ac:spMk id="3" creationId="{C749B28E-B69F-EB1C-8CF9-47CC0621D67E}"/>
          </ac:spMkLst>
        </pc:spChg>
      </pc:sldChg>
      <pc:sldChg chg="addSp delSp modSp mod setBg">
        <pc:chgData name="Amitha Mary Benny(UST,IN)" userId="S::245166@ust.com::770aa4d2-eacf-4679-8d99-44552b57f703" providerId="AD" clId="Web-{B1ED1696-CDE5-4ECB-A17E-AAE430AE1A23}" dt="2023-04-25T10:25:26.056" v="432" actId="20577"/>
        <pc:sldMkLst>
          <pc:docMk/>
          <pc:sldMk cId="2160813976" sldId="347"/>
        </pc:sldMkLst>
        <pc:spChg chg="mod">
          <ac:chgData name="Amitha Mary Benny(UST,IN)" userId="S::245166@ust.com::770aa4d2-eacf-4679-8d99-44552b57f703" providerId="AD" clId="Web-{B1ED1696-CDE5-4ECB-A17E-AAE430AE1A23}" dt="2023-04-25T10:06:46.763" v="346" actId="20577"/>
          <ac:spMkLst>
            <pc:docMk/>
            <pc:sldMk cId="2160813976" sldId="347"/>
            <ac:spMk id="2" creationId="{F406B82F-31DF-4C4B-5FF2-DBA83B5000E0}"/>
          </ac:spMkLst>
        </pc:spChg>
        <pc:spChg chg="add del mod">
          <ac:chgData name="Amitha Mary Benny(UST,IN)" userId="S::245166@ust.com::770aa4d2-eacf-4679-8d99-44552b57f703" providerId="AD" clId="Web-{B1ED1696-CDE5-4ECB-A17E-AAE430AE1A23}" dt="2023-04-25T10:25:26.056" v="432" actId="20577"/>
          <ac:spMkLst>
            <pc:docMk/>
            <pc:sldMk cId="2160813976" sldId="347"/>
            <ac:spMk id="3" creationId="{90A9BE6E-E6B5-F8B4-C82D-DC144197EA06}"/>
          </ac:spMkLst>
        </pc:spChg>
        <pc:spChg chg="mod">
          <ac:chgData name="Amitha Mary Benny(UST,IN)" userId="S::245166@ust.com::770aa4d2-eacf-4679-8d99-44552b57f703" providerId="AD" clId="Web-{B1ED1696-CDE5-4ECB-A17E-AAE430AE1A23}" dt="2023-04-25T09:35:16.550" v="122"/>
          <ac:spMkLst>
            <pc:docMk/>
            <pc:sldMk cId="2160813976" sldId="347"/>
            <ac:spMk id="4" creationId="{11C83AA7-9683-C7B2-D062-AF29D2C89F99}"/>
          </ac:spMkLst>
        </pc:spChg>
        <pc:spChg chg="mod">
          <ac:chgData name="Amitha Mary Benny(UST,IN)" userId="S::245166@ust.com::770aa4d2-eacf-4679-8d99-44552b57f703" providerId="AD" clId="Web-{B1ED1696-CDE5-4ECB-A17E-AAE430AE1A23}" dt="2023-04-25T09:35:16.550" v="122"/>
          <ac:spMkLst>
            <pc:docMk/>
            <pc:sldMk cId="2160813976" sldId="347"/>
            <ac:spMk id="5" creationId="{FCF64A84-E0D7-E79D-641D-30B61CCB9B0D}"/>
          </ac:spMkLst>
        </pc:spChg>
        <pc:spChg chg="add del">
          <ac:chgData name="Amitha Mary Benny(UST,IN)" userId="S::245166@ust.com::770aa4d2-eacf-4679-8d99-44552b57f703" providerId="AD" clId="Web-{B1ED1696-CDE5-4ECB-A17E-AAE430AE1A23}" dt="2023-04-25T09:35:16.550" v="122"/>
          <ac:spMkLst>
            <pc:docMk/>
            <pc:sldMk cId="2160813976" sldId="347"/>
            <ac:spMk id="12" creationId="{B50AB553-2A96-4A92-96F2-93548E096954}"/>
          </ac:spMkLst>
        </pc:spChg>
        <pc:graphicFrameChg chg="add del">
          <ac:chgData name="Amitha Mary Benny(UST,IN)" userId="S::245166@ust.com::770aa4d2-eacf-4679-8d99-44552b57f703" providerId="AD" clId="Web-{B1ED1696-CDE5-4ECB-A17E-AAE430AE1A23}" dt="2023-04-25T09:35:16.550" v="122"/>
          <ac:graphicFrameMkLst>
            <pc:docMk/>
            <pc:sldMk cId="2160813976" sldId="347"/>
            <ac:graphicFrameMk id="7" creationId="{8EDEB01A-1A20-B765-BB9B-DC54268B56ED}"/>
          </ac:graphicFrameMkLst>
        </pc:graphicFrameChg>
        <pc:picChg chg="add del">
          <ac:chgData name="Amitha Mary Benny(UST,IN)" userId="S::245166@ust.com::770aa4d2-eacf-4679-8d99-44552b57f703" providerId="AD" clId="Web-{B1ED1696-CDE5-4ECB-A17E-AAE430AE1A23}" dt="2023-04-25T09:35:16.550" v="122"/>
          <ac:picMkLst>
            <pc:docMk/>
            <pc:sldMk cId="2160813976" sldId="347"/>
            <ac:picMk id="8" creationId="{503112B8-3C1C-F667-4C14-4726E0ACE75A}"/>
          </ac:picMkLst>
        </pc:picChg>
      </pc:sldChg>
      <pc:sldChg chg="modSp">
        <pc:chgData name="Amitha Mary Benny(UST,IN)" userId="S::245166@ust.com::770aa4d2-eacf-4679-8d99-44552b57f703" providerId="AD" clId="Web-{B1ED1696-CDE5-4ECB-A17E-AAE430AE1A23}" dt="2023-04-25T10:07:01.982" v="349" actId="20577"/>
        <pc:sldMkLst>
          <pc:docMk/>
          <pc:sldMk cId="3792200732" sldId="348"/>
        </pc:sldMkLst>
        <pc:spChg chg="mod">
          <ac:chgData name="Amitha Mary Benny(UST,IN)" userId="S::245166@ust.com::770aa4d2-eacf-4679-8d99-44552b57f703" providerId="AD" clId="Web-{B1ED1696-CDE5-4ECB-A17E-AAE430AE1A23}" dt="2023-04-25T10:07:01.982" v="349" actId="20577"/>
          <ac:spMkLst>
            <pc:docMk/>
            <pc:sldMk cId="3792200732" sldId="348"/>
            <ac:spMk id="2" creationId="{86D72BE9-3048-65B7-ED96-282056110C38}"/>
          </ac:spMkLst>
        </pc:spChg>
        <pc:spChg chg="mod">
          <ac:chgData name="Amitha Mary Benny(UST,IN)" userId="S::245166@ust.com::770aa4d2-eacf-4679-8d99-44552b57f703" providerId="AD" clId="Web-{B1ED1696-CDE5-4ECB-A17E-AAE430AE1A23}" dt="2023-04-25T10:04:20.554" v="335" actId="20577"/>
          <ac:spMkLst>
            <pc:docMk/>
            <pc:sldMk cId="3792200732" sldId="348"/>
            <ac:spMk id="3" creationId="{4E5544AE-FD03-B7B2-34F5-CD590120F434}"/>
          </ac:spMkLst>
        </pc:spChg>
      </pc:sldChg>
      <pc:sldChg chg="modSp">
        <pc:chgData name="Amitha Mary Benny(UST,IN)" userId="S::245166@ust.com::770aa4d2-eacf-4679-8d99-44552b57f703" providerId="AD" clId="Web-{B1ED1696-CDE5-4ECB-A17E-AAE430AE1A23}" dt="2023-04-25T10:07:49.859" v="353" actId="20577"/>
        <pc:sldMkLst>
          <pc:docMk/>
          <pc:sldMk cId="1293733626" sldId="349"/>
        </pc:sldMkLst>
        <pc:spChg chg="mod">
          <ac:chgData name="Amitha Mary Benny(UST,IN)" userId="S::245166@ust.com::770aa4d2-eacf-4679-8d99-44552b57f703" providerId="AD" clId="Web-{B1ED1696-CDE5-4ECB-A17E-AAE430AE1A23}" dt="2023-04-25T10:07:14.498" v="350" actId="1076"/>
          <ac:spMkLst>
            <pc:docMk/>
            <pc:sldMk cId="1293733626" sldId="349"/>
            <ac:spMk id="2" creationId="{EA6F51C2-F0B9-D222-4D65-AF656865B381}"/>
          </ac:spMkLst>
        </pc:spChg>
        <pc:spChg chg="mod">
          <ac:chgData name="Amitha Mary Benny(UST,IN)" userId="S::245166@ust.com::770aa4d2-eacf-4679-8d99-44552b57f703" providerId="AD" clId="Web-{B1ED1696-CDE5-4ECB-A17E-AAE430AE1A23}" dt="2023-04-25T10:07:49.859" v="353" actId="20577"/>
          <ac:spMkLst>
            <pc:docMk/>
            <pc:sldMk cId="1293733626" sldId="349"/>
            <ac:spMk id="3" creationId="{92577440-B7B7-06FF-E12C-9C01B623F0D9}"/>
          </ac:spMkLst>
        </pc:spChg>
      </pc:sldChg>
      <pc:sldChg chg="modSp">
        <pc:chgData name="Amitha Mary Benny(UST,IN)" userId="S::245166@ust.com::770aa4d2-eacf-4679-8d99-44552b57f703" providerId="AD" clId="Web-{B1ED1696-CDE5-4ECB-A17E-AAE430AE1A23}" dt="2023-04-25T10:13:13.403" v="365" actId="14100"/>
        <pc:sldMkLst>
          <pc:docMk/>
          <pc:sldMk cId="3711694616" sldId="350"/>
        </pc:sldMkLst>
        <pc:spChg chg="mod">
          <ac:chgData name="Amitha Mary Benny(UST,IN)" userId="S::245166@ust.com::770aa4d2-eacf-4679-8d99-44552b57f703" providerId="AD" clId="Web-{B1ED1696-CDE5-4ECB-A17E-AAE430AE1A23}" dt="2023-04-25T10:12:54.355" v="364" actId="1076"/>
          <ac:spMkLst>
            <pc:docMk/>
            <pc:sldMk cId="3711694616" sldId="350"/>
            <ac:spMk id="2" creationId="{E81722C1-C3A1-6EA6-8814-CB9116E12F9A}"/>
          </ac:spMkLst>
        </pc:spChg>
        <pc:spChg chg="mod">
          <ac:chgData name="Amitha Mary Benny(UST,IN)" userId="S::245166@ust.com::770aa4d2-eacf-4679-8d99-44552b57f703" providerId="AD" clId="Web-{B1ED1696-CDE5-4ECB-A17E-AAE430AE1A23}" dt="2023-04-25T10:13:13.403" v="365" actId="14100"/>
          <ac:spMkLst>
            <pc:docMk/>
            <pc:sldMk cId="3711694616" sldId="350"/>
            <ac:spMk id="3" creationId="{754BB71E-8C01-87F0-165E-62E12367BBD4}"/>
          </ac:spMkLst>
        </pc:spChg>
      </pc:sldChg>
      <pc:sldChg chg="delSp modSp">
        <pc:chgData name="Amitha Mary Benny(UST,IN)" userId="S::245166@ust.com::770aa4d2-eacf-4679-8d99-44552b57f703" providerId="AD" clId="Web-{B1ED1696-CDE5-4ECB-A17E-AAE430AE1A23}" dt="2023-04-25T11:00:57.933" v="482" actId="20577"/>
        <pc:sldMkLst>
          <pc:docMk/>
          <pc:sldMk cId="1169941640" sldId="351"/>
        </pc:sldMkLst>
        <pc:spChg chg="del">
          <ac:chgData name="Amitha Mary Benny(UST,IN)" userId="S::245166@ust.com::770aa4d2-eacf-4679-8d99-44552b57f703" providerId="AD" clId="Web-{B1ED1696-CDE5-4ECB-A17E-AAE430AE1A23}" dt="2023-04-25T10:12:00.650" v="357"/>
          <ac:spMkLst>
            <pc:docMk/>
            <pc:sldMk cId="1169941640" sldId="351"/>
            <ac:spMk id="2" creationId="{1EA602AD-0F28-0927-E396-FC35D431574B}"/>
          </ac:spMkLst>
        </pc:spChg>
        <pc:spChg chg="mod">
          <ac:chgData name="Amitha Mary Benny(UST,IN)" userId="S::245166@ust.com::770aa4d2-eacf-4679-8d99-44552b57f703" providerId="AD" clId="Web-{B1ED1696-CDE5-4ECB-A17E-AAE430AE1A23}" dt="2023-04-25T11:00:57.933" v="482" actId="20577"/>
          <ac:spMkLst>
            <pc:docMk/>
            <pc:sldMk cId="1169941640" sldId="351"/>
            <ac:spMk id="3" creationId="{851EA6E2-C588-B383-BAC3-FF37F4B2022D}"/>
          </ac:spMkLst>
        </pc:spChg>
      </pc:sldChg>
      <pc:sldChg chg="modSp">
        <pc:chgData name="Amitha Mary Benny(UST,IN)" userId="S::245166@ust.com::770aa4d2-eacf-4679-8d99-44552b57f703" providerId="AD" clId="Web-{B1ED1696-CDE5-4ECB-A17E-AAE430AE1A23}" dt="2023-04-25T11:14:33.199" v="534" actId="14100"/>
        <pc:sldMkLst>
          <pc:docMk/>
          <pc:sldMk cId="1207511457" sldId="352"/>
        </pc:sldMkLst>
        <pc:spChg chg="mod">
          <ac:chgData name="Amitha Mary Benny(UST,IN)" userId="S::245166@ust.com::770aa4d2-eacf-4679-8d99-44552b57f703" providerId="AD" clId="Web-{B1ED1696-CDE5-4ECB-A17E-AAE430AE1A23}" dt="2023-04-25T11:11:31.504" v="526" actId="20577"/>
          <ac:spMkLst>
            <pc:docMk/>
            <pc:sldMk cId="1207511457" sldId="352"/>
            <ac:spMk id="2" creationId="{1624AD21-C463-D5D2-2F25-C50401639C15}"/>
          </ac:spMkLst>
        </pc:spChg>
        <pc:spChg chg="mod">
          <ac:chgData name="Amitha Mary Benny(UST,IN)" userId="S::245166@ust.com::770aa4d2-eacf-4679-8d99-44552b57f703" providerId="AD" clId="Web-{B1ED1696-CDE5-4ECB-A17E-AAE430AE1A23}" dt="2023-04-25T11:14:33.199" v="534" actId="14100"/>
          <ac:spMkLst>
            <pc:docMk/>
            <pc:sldMk cId="1207511457" sldId="352"/>
            <ac:spMk id="3" creationId="{ADDDC0BF-D546-C828-651D-B7689F9FD453}"/>
          </ac:spMkLst>
        </pc:spChg>
      </pc:sldChg>
      <pc:sldChg chg="addSp delSp modSp">
        <pc:chgData name="Amitha Mary Benny(UST,IN)" userId="S::245166@ust.com::770aa4d2-eacf-4679-8d99-44552b57f703" providerId="AD" clId="Web-{B1ED1696-CDE5-4ECB-A17E-AAE430AE1A23}" dt="2023-04-25T11:13:37.790" v="532" actId="20577"/>
        <pc:sldMkLst>
          <pc:docMk/>
          <pc:sldMk cId="1474715078" sldId="353"/>
        </pc:sldMkLst>
        <pc:spChg chg="mod">
          <ac:chgData name="Amitha Mary Benny(UST,IN)" userId="S::245166@ust.com::770aa4d2-eacf-4679-8d99-44552b57f703" providerId="AD" clId="Web-{B1ED1696-CDE5-4ECB-A17E-AAE430AE1A23}" dt="2023-04-25T11:13:37.790" v="532" actId="20577"/>
          <ac:spMkLst>
            <pc:docMk/>
            <pc:sldMk cId="1474715078" sldId="353"/>
            <ac:spMk id="2" creationId="{1A753974-20F2-F202-0382-5BAB023822A5}"/>
          </ac:spMkLst>
        </pc:spChg>
        <pc:spChg chg="del mod">
          <ac:chgData name="Amitha Mary Benny(UST,IN)" userId="S::245166@ust.com::770aa4d2-eacf-4679-8d99-44552b57f703" providerId="AD" clId="Web-{B1ED1696-CDE5-4ECB-A17E-AAE430AE1A23}" dt="2023-04-25T10:55:41.373" v="456"/>
          <ac:spMkLst>
            <pc:docMk/>
            <pc:sldMk cId="1474715078" sldId="353"/>
            <ac:spMk id="3" creationId="{80D2EF1D-735C-E47E-F05C-74B54A53251A}"/>
          </ac:spMkLst>
        </pc:spChg>
        <pc:picChg chg="add mod ord">
          <ac:chgData name="Amitha Mary Benny(UST,IN)" userId="S::245166@ust.com::770aa4d2-eacf-4679-8d99-44552b57f703" providerId="AD" clId="Web-{B1ED1696-CDE5-4ECB-A17E-AAE430AE1A23}" dt="2023-04-25T10:55:41.373" v="456"/>
          <ac:picMkLst>
            <pc:docMk/>
            <pc:sldMk cId="1474715078" sldId="353"/>
            <ac:picMk id="6" creationId="{604EB24C-DC53-818B-552B-4A77D019F9CC}"/>
          </ac:picMkLst>
        </pc:picChg>
      </pc:sldChg>
      <pc:sldChg chg="addSp modSp del">
        <pc:chgData name="Amitha Mary Benny(UST,IN)" userId="S::245166@ust.com::770aa4d2-eacf-4679-8d99-44552b57f703" providerId="AD" clId="Web-{B1ED1696-CDE5-4ECB-A17E-AAE430AE1A23}" dt="2023-04-25T09:33:39.640" v="116"/>
        <pc:sldMkLst>
          <pc:docMk/>
          <pc:sldMk cId="1002949417" sldId="354"/>
        </pc:sldMkLst>
        <pc:spChg chg="mod">
          <ac:chgData name="Amitha Mary Benny(UST,IN)" userId="S::245166@ust.com::770aa4d2-eacf-4679-8d99-44552b57f703" providerId="AD" clId="Web-{B1ED1696-CDE5-4ECB-A17E-AAE430AE1A23}" dt="2023-04-25T09:32:55.872" v="113" actId="20577"/>
          <ac:spMkLst>
            <pc:docMk/>
            <pc:sldMk cId="1002949417" sldId="354"/>
            <ac:spMk id="3" creationId="{5F381FEC-D015-7714-203B-1429CCB66FB9}"/>
          </ac:spMkLst>
        </pc:spChg>
        <pc:picChg chg="add mod">
          <ac:chgData name="Amitha Mary Benny(UST,IN)" userId="S::245166@ust.com::770aa4d2-eacf-4679-8d99-44552b57f703" providerId="AD" clId="Web-{B1ED1696-CDE5-4ECB-A17E-AAE430AE1A23}" dt="2023-04-25T09:33:00.232" v="115" actId="1076"/>
          <ac:picMkLst>
            <pc:docMk/>
            <pc:sldMk cId="1002949417" sldId="354"/>
            <ac:picMk id="6" creationId="{7E397595-B2C8-43C4-0035-C2DE7173F83B}"/>
          </ac:picMkLst>
        </pc:picChg>
      </pc:sldChg>
      <pc:sldChg chg="addSp delSp modSp mod setBg">
        <pc:chgData name="Amitha Mary Benny(UST,IN)" userId="S::245166@ust.com::770aa4d2-eacf-4679-8d99-44552b57f703" providerId="AD" clId="Web-{B1ED1696-CDE5-4ECB-A17E-AAE430AE1A23}" dt="2023-04-25T09:56:13.238" v="281" actId="20577"/>
        <pc:sldMkLst>
          <pc:docMk/>
          <pc:sldMk cId="3183101573" sldId="356"/>
        </pc:sldMkLst>
        <pc:spChg chg="mod">
          <ac:chgData name="Amitha Mary Benny(UST,IN)" userId="S::245166@ust.com::770aa4d2-eacf-4679-8d99-44552b57f703" providerId="AD" clId="Web-{B1ED1696-CDE5-4ECB-A17E-AAE430AE1A23}" dt="2023-04-25T09:56:13.238" v="281" actId="20577"/>
          <ac:spMkLst>
            <pc:docMk/>
            <pc:sldMk cId="3183101573" sldId="356"/>
            <ac:spMk id="2" creationId="{2A7E1D61-F320-15F0-CB10-EDE2C9862370}"/>
          </ac:spMkLst>
        </pc:spChg>
        <pc:spChg chg="del mod">
          <ac:chgData name="Amitha Mary Benny(UST,IN)" userId="S::245166@ust.com::770aa4d2-eacf-4679-8d99-44552b57f703" providerId="AD" clId="Web-{B1ED1696-CDE5-4ECB-A17E-AAE430AE1A23}" dt="2023-04-25T09:29:10.035" v="107"/>
          <ac:spMkLst>
            <pc:docMk/>
            <pc:sldMk cId="3183101573" sldId="356"/>
            <ac:spMk id="3" creationId="{AF395A26-7FA3-AB5D-39D8-67C3E030094D}"/>
          </ac:spMkLst>
        </pc:spChg>
        <pc:spChg chg="mod">
          <ac:chgData name="Amitha Mary Benny(UST,IN)" userId="S::245166@ust.com::770aa4d2-eacf-4679-8d99-44552b57f703" providerId="AD" clId="Web-{B1ED1696-CDE5-4ECB-A17E-AAE430AE1A23}" dt="2023-04-25T09:29:24.286" v="109"/>
          <ac:spMkLst>
            <pc:docMk/>
            <pc:sldMk cId="3183101573" sldId="356"/>
            <ac:spMk id="4" creationId="{30643CC5-D5BE-B859-1F80-C1E74A2F094E}"/>
          </ac:spMkLst>
        </pc:spChg>
        <pc:spChg chg="mod">
          <ac:chgData name="Amitha Mary Benny(UST,IN)" userId="S::245166@ust.com::770aa4d2-eacf-4679-8d99-44552b57f703" providerId="AD" clId="Web-{B1ED1696-CDE5-4ECB-A17E-AAE430AE1A23}" dt="2023-04-25T09:29:24.286" v="109"/>
          <ac:spMkLst>
            <pc:docMk/>
            <pc:sldMk cId="3183101573" sldId="356"/>
            <ac:spMk id="5" creationId="{DAA68BDE-671E-9255-5556-B7B0578F4F93}"/>
          </ac:spMkLst>
        </pc:spChg>
        <pc:spChg chg="add del">
          <ac:chgData name="Amitha Mary Benny(UST,IN)" userId="S::245166@ust.com::770aa4d2-eacf-4679-8d99-44552b57f703" providerId="AD" clId="Web-{B1ED1696-CDE5-4ECB-A17E-AAE430AE1A23}" dt="2023-04-25T09:29:24.286" v="109"/>
          <ac:spMkLst>
            <pc:docMk/>
            <pc:sldMk cId="3183101573" sldId="356"/>
            <ac:spMk id="11" creationId="{A4AC5506-6312-4701-8D3C-40187889A947}"/>
          </ac:spMkLst>
        </pc:spChg>
        <pc:picChg chg="add mod ord">
          <ac:chgData name="Amitha Mary Benny(UST,IN)" userId="S::245166@ust.com::770aa4d2-eacf-4679-8d99-44552b57f703" providerId="AD" clId="Web-{B1ED1696-CDE5-4ECB-A17E-AAE430AE1A23}" dt="2023-04-25T09:29:24.286" v="109"/>
          <ac:picMkLst>
            <pc:docMk/>
            <pc:sldMk cId="3183101573" sldId="356"/>
            <ac:picMk id="6" creationId="{4CA50500-34A6-DD50-4A93-36252BFFB4F6}"/>
          </ac:picMkLst>
        </pc:picChg>
      </pc:sldChg>
      <pc:sldChg chg="modSp">
        <pc:chgData name="Amitha Mary Benny(UST,IN)" userId="S::245166@ust.com::770aa4d2-eacf-4679-8d99-44552b57f703" providerId="AD" clId="Web-{B1ED1696-CDE5-4ECB-A17E-AAE430AE1A23}" dt="2023-04-25T11:20:02.852" v="558" actId="20577"/>
        <pc:sldMkLst>
          <pc:docMk/>
          <pc:sldMk cId="1800429208" sldId="361"/>
        </pc:sldMkLst>
        <pc:spChg chg="mod">
          <ac:chgData name="Amitha Mary Benny(UST,IN)" userId="S::245166@ust.com::770aa4d2-eacf-4679-8d99-44552b57f703" providerId="AD" clId="Web-{B1ED1696-CDE5-4ECB-A17E-AAE430AE1A23}" dt="2023-04-25T11:20:02.852" v="558" actId="20577"/>
          <ac:spMkLst>
            <pc:docMk/>
            <pc:sldMk cId="1800429208" sldId="361"/>
            <ac:spMk id="2" creationId="{88FE3BF8-7210-AF37-518D-2C9ED08C67BB}"/>
          </ac:spMkLst>
        </pc:spChg>
        <pc:spChg chg="mod">
          <ac:chgData name="Amitha Mary Benny(UST,IN)" userId="S::245166@ust.com::770aa4d2-eacf-4679-8d99-44552b57f703" providerId="AD" clId="Web-{B1ED1696-CDE5-4ECB-A17E-AAE430AE1A23}" dt="2023-04-25T11:18:22.302" v="549" actId="20577"/>
          <ac:spMkLst>
            <pc:docMk/>
            <pc:sldMk cId="1800429208" sldId="361"/>
            <ac:spMk id="3" creationId="{FFF69A2D-B0E7-4859-1FF7-4E9186B79F4F}"/>
          </ac:spMkLst>
        </pc:spChg>
      </pc:sldChg>
      <pc:sldChg chg="new">
        <pc:chgData name="Amitha Mary Benny(UST,IN)" userId="S::245166@ust.com::770aa4d2-eacf-4679-8d99-44552b57f703" providerId="AD" clId="Web-{B1ED1696-CDE5-4ECB-A17E-AAE430AE1A23}" dt="2023-04-25T09:16:47.319" v="67"/>
        <pc:sldMkLst>
          <pc:docMk/>
          <pc:sldMk cId="543850805" sldId="390"/>
        </pc:sldMkLst>
      </pc:sldChg>
      <pc:sldChg chg="new">
        <pc:chgData name="Amitha Mary Benny(UST,IN)" userId="S::245166@ust.com::770aa4d2-eacf-4679-8d99-44552b57f703" providerId="AD" clId="Web-{B1ED1696-CDE5-4ECB-A17E-AAE430AE1A23}" dt="2023-04-25T09:16:56.992" v="68"/>
        <pc:sldMkLst>
          <pc:docMk/>
          <pc:sldMk cId="3362238246" sldId="391"/>
        </pc:sldMkLst>
      </pc:sldChg>
      <pc:sldChg chg="modSp new">
        <pc:chgData name="Amitha Mary Benny(UST,IN)" userId="S::245166@ust.com::770aa4d2-eacf-4679-8d99-44552b57f703" providerId="AD" clId="Web-{B1ED1696-CDE5-4ECB-A17E-AAE430AE1A23}" dt="2023-04-25T10:27:07.716" v="443" actId="1076"/>
        <pc:sldMkLst>
          <pc:docMk/>
          <pc:sldMk cId="526765935" sldId="392"/>
        </pc:sldMkLst>
        <pc:spChg chg="mod">
          <ac:chgData name="Amitha Mary Benny(UST,IN)" userId="S::245166@ust.com::770aa4d2-eacf-4679-8d99-44552b57f703" providerId="AD" clId="Web-{B1ED1696-CDE5-4ECB-A17E-AAE430AE1A23}" dt="2023-04-25T10:27:07.716" v="443" actId="1076"/>
          <ac:spMkLst>
            <pc:docMk/>
            <pc:sldMk cId="526765935" sldId="392"/>
            <ac:spMk id="2" creationId="{31540316-41A3-8A43-7B6D-9F18A0D26999}"/>
          </ac:spMkLst>
        </pc:spChg>
      </pc:sldChg>
      <pc:sldChg chg="modSp new">
        <pc:chgData name="Amitha Mary Benny(UST,IN)" userId="S::245166@ust.com::770aa4d2-eacf-4679-8d99-44552b57f703" providerId="AD" clId="Web-{B1ED1696-CDE5-4ECB-A17E-AAE430AE1A23}" dt="2023-04-25T11:21:33.403" v="573" actId="1076"/>
        <pc:sldMkLst>
          <pc:docMk/>
          <pc:sldMk cId="1051485974" sldId="499"/>
        </pc:sldMkLst>
        <pc:spChg chg="mod">
          <ac:chgData name="Amitha Mary Benny(UST,IN)" userId="S::245166@ust.com::770aa4d2-eacf-4679-8d99-44552b57f703" providerId="AD" clId="Web-{B1ED1696-CDE5-4ECB-A17E-AAE430AE1A23}" dt="2023-04-25T11:21:33.403" v="573" actId="1076"/>
          <ac:spMkLst>
            <pc:docMk/>
            <pc:sldMk cId="1051485974" sldId="499"/>
            <ac:spMk id="2" creationId="{61E34ADF-30B1-11AE-973A-D7618FC5A24E}"/>
          </ac:spMkLst>
        </pc:spChg>
        <pc:spChg chg="mod">
          <ac:chgData name="Amitha Mary Benny(UST,IN)" userId="S::245166@ust.com::770aa4d2-eacf-4679-8d99-44552b57f703" providerId="AD" clId="Web-{B1ED1696-CDE5-4ECB-A17E-AAE430AE1A23}" dt="2023-04-25T11:21:24.793" v="572" actId="1076"/>
          <ac:spMkLst>
            <pc:docMk/>
            <pc:sldMk cId="1051485974" sldId="499"/>
            <ac:spMk id="3" creationId="{7C1C02AA-5240-4892-B36D-59C831D7F00F}"/>
          </ac:spMkLst>
        </pc:spChg>
      </pc:sldChg>
      <pc:sldChg chg="addSp modSp new">
        <pc:chgData name="Amitha Mary Benny(UST,IN)" userId="S::245166@ust.com::770aa4d2-eacf-4679-8d99-44552b57f703" providerId="AD" clId="Web-{B1ED1696-CDE5-4ECB-A17E-AAE430AE1A23}" dt="2023-04-25T12:07:44.707" v="676" actId="20577"/>
        <pc:sldMkLst>
          <pc:docMk/>
          <pc:sldMk cId="910166520" sldId="504"/>
        </pc:sldMkLst>
        <pc:spChg chg="mod">
          <ac:chgData name="Amitha Mary Benny(UST,IN)" userId="S::245166@ust.com::770aa4d2-eacf-4679-8d99-44552b57f703" providerId="AD" clId="Web-{B1ED1696-CDE5-4ECB-A17E-AAE430AE1A23}" dt="2023-04-25T11:22:56.015" v="587" actId="20577"/>
          <ac:spMkLst>
            <pc:docMk/>
            <pc:sldMk cId="910166520" sldId="504"/>
            <ac:spMk id="2" creationId="{53EF5F41-13D5-21B2-01BB-629432E4169E}"/>
          </ac:spMkLst>
        </pc:spChg>
        <pc:spChg chg="mod">
          <ac:chgData name="Amitha Mary Benny(UST,IN)" userId="S::245166@ust.com::770aa4d2-eacf-4679-8d99-44552b57f703" providerId="AD" clId="Web-{B1ED1696-CDE5-4ECB-A17E-AAE430AE1A23}" dt="2023-04-25T12:07:44.707" v="676" actId="20577"/>
          <ac:spMkLst>
            <pc:docMk/>
            <pc:sldMk cId="910166520" sldId="504"/>
            <ac:spMk id="3" creationId="{E1F2F3EC-452B-9C1C-148A-E15C1ECB829A}"/>
          </ac:spMkLst>
        </pc:spChg>
        <pc:picChg chg="add mod">
          <ac:chgData name="Amitha Mary Benny(UST,IN)" userId="S::245166@ust.com::770aa4d2-eacf-4679-8d99-44552b57f703" providerId="AD" clId="Web-{B1ED1696-CDE5-4ECB-A17E-AAE430AE1A23}" dt="2023-04-25T11:24:36.285" v="607" actId="14100"/>
          <ac:picMkLst>
            <pc:docMk/>
            <pc:sldMk cId="910166520" sldId="504"/>
            <ac:picMk id="6" creationId="{FD155243-B7B1-E624-19EB-1D670F637251}"/>
          </ac:picMkLst>
        </pc:picChg>
      </pc:sldChg>
      <pc:sldChg chg="addSp delSp modSp new">
        <pc:chgData name="Amitha Mary Benny(UST,IN)" userId="S::245166@ust.com::770aa4d2-eacf-4679-8d99-44552b57f703" providerId="AD" clId="Web-{B1ED1696-CDE5-4ECB-A17E-AAE430AE1A23}" dt="2023-04-25T12:01:57.585" v="644" actId="20577"/>
        <pc:sldMkLst>
          <pc:docMk/>
          <pc:sldMk cId="1576646020" sldId="507"/>
        </pc:sldMkLst>
        <pc:spChg chg="del">
          <ac:chgData name="Amitha Mary Benny(UST,IN)" userId="S::245166@ust.com::770aa4d2-eacf-4679-8d99-44552b57f703" providerId="AD" clId="Web-{B1ED1696-CDE5-4ECB-A17E-AAE430AE1A23}" dt="2023-04-25T11:59:17.158" v="620"/>
          <ac:spMkLst>
            <pc:docMk/>
            <pc:sldMk cId="1576646020" sldId="507"/>
            <ac:spMk id="2" creationId="{E4AB3CBC-45AF-EC03-AF0F-1626A9AF1AD4}"/>
          </ac:spMkLst>
        </pc:spChg>
        <pc:spChg chg="mod">
          <ac:chgData name="Amitha Mary Benny(UST,IN)" userId="S::245166@ust.com::770aa4d2-eacf-4679-8d99-44552b57f703" providerId="AD" clId="Web-{B1ED1696-CDE5-4ECB-A17E-AAE430AE1A23}" dt="2023-04-25T12:01:57.585" v="644" actId="20577"/>
          <ac:spMkLst>
            <pc:docMk/>
            <pc:sldMk cId="1576646020" sldId="507"/>
            <ac:spMk id="3" creationId="{B9CEB469-CED5-5F21-71C1-FD68517A3633}"/>
          </ac:spMkLst>
        </pc:spChg>
        <pc:picChg chg="add mod">
          <ac:chgData name="Amitha Mary Benny(UST,IN)" userId="S::245166@ust.com::770aa4d2-eacf-4679-8d99-44552b57f703" providerId="AD" clId="Web-{B1ED1696-CDE5-4ECB-A17E-AAE430AE1A23}" dt="2023-04-25T11:25:47.241" v="619" actId="14100"/>
          <ac:picMkLst>
            <pc:docMk/>
            <pc:sldMk cId="1576646020" sldId="507"/>
            <ac:picMk id="6" creationId="{2EF2353C-508E-8157-648D-F96634D021B3}"/>
          </ac:picMkLst>
        </pc:picChg>
      </pc:sldChg>
      <pc:sldChg chg="addSp delSp modSp new">
        <pc:chgData name="Amitha Mary Benny(UST,IN)" userId="S::245166@ust.com::770aa4d2-eacf-4679-8d99-44552b57f703" providerId="AD" clId="Web-{B1ED1696-CDE5-4ECB-A17E-AAE430AE1A23}" dt="2023-04-25T12:02:07.867" v="645" actId="20577"/>
        <pc:sldMkLst>
          <pc:docMk/>
          <pc:sldMk cId="323972750" sldId="508"/>
        </pc:sldMkLst>
        <pc:spChg chg="del">
          <ac:chgData name="Amitha Mary Benny(UST,IN)" userId="S::245166@ust.com::770aa4d2-eacf-4679-8d99-44552b57f703" providerId="AD" clId="Web-{B1ED1696-CDE5-4ECB-A17E-AAE430AE1A23}" dt="2023-04-25T12:01:00.990" v="632"/>
          <ac:spMkLst>
            <pc:docMk/>
            <pc:sldMk cId="323972750" sldId="508"/>
            <ac:spMk id="2" creationId="{1216064E-10C5-BE26-FA0D-94835B2AE726}"/>
          </ac:spMkLst>
        </pc:spChg>
        <pc:spChg chg="mod">
          <ac:chgData name="Amitha Mary Benny(UST,IN)" userId="S::245166@ust.com::770aa4d2-eacf-4679-8d99-44552b57f703" providerId="AD" clId="Web-{B1ED1696-CDE5-4ECB-A17E-AAE430AE1A23}" dt="2023-04-25T12:02:07.867" v="645" actId="20577"/>
          <ac:spMkLst>
            <pc:docMk/>
            <pc:sldMk cId="323972750" sldId="508"/>
            <ac:spMk id="3" creationId="{907FD0D0-F6A4-5B50-F52F-8E0E891AC60E}"/>
          </ac:spMkLst>
        </pc:spChg>
        <pc:picChg chg="add mod">
          <ac:chgData name="Amitha Mary Benny(UST,IN)" userId="S::245166@ust.com::770aa4d2-eacf-4679-8d99-44552b57f703" providerId="AD" clId="Web-{B1ED1696-CDE5-4ECB-A17E-AAE430AE1A23}" dt="2023-04-25T12:00:55.536" v="631" actId="14100"/>
          <ac:picMkLst>
            <pc:docMk/>
            <pc:sldMk cId="323972750" sldId="508"/>
            <ac:picMk id="6" creationId="{1F7FB905-6B7E-82E9-138A-FABA71D5473C}"/>
          </ac:picMkLst>
        </pc:picChg>
      </pc:sldChg>
      <pc:sldChg chg="addSp delSp modSp new">
        <pc:chgData name="Amitha Mary Benny(UST,IN)" userId="S::245166@ust.com::770aa4d2-eacf-4679-8d99-44552b57f703" providerId="AD" clId="Web-{B1ED1696-CDE5-4ECB-A17E-AAE430AE1A23}" dt="2023-04-25T12:03:39.464" v="661" actId="14100"/>
        <pc:sldMkLst>
          <pc:docMk/>
          <pc:sldMk cId="3010866387" sldId="509"/>
        </pc:sldMkLst>
        <pc:spChg chg="del">
          <ac:chgData name="Amitha Mary Benny(UST,IN)" userId="S::245166@ust.com::770aa4d2-eacf-4679-8d99-44552b57f703" providerId="AD" clId="Web-{B1ED1696-CDE5-4ECB-A17E-AAE430AE1A23}" dt="2023-04-25T12:02:53.384" v="653"/>
          <ac:spMkLst>
            <pc:docMk/>
            <pc:sldMk cId="3010866387" sldId="509"/>
            <ac:spMk id="2" creationId="{82199360-5C28-D0D2-0B5B-8BE08385D81A}"/>
          </ac:spMkLst>
        </pc:spChg>
        <pc:spChg chg="mod">
          <ac:chgData name="Amitha Mary Benny(UST,IN)" userId="S::245166@ust.com::770aa4d2-eacf-4679-8d99-44552b57f703" providerId="AD" clId="Web-{B1ED1696-CDE5-4ECB-A17E-AAE430AE1A23}" dt="2023-04-25T12:03:15.338" v="656" actId="20577"/>
          <ac:spMkLst>
            <pc:docMk/>
            <pc:sldMk cId="3010866387" sldId="509"/>
            <ac:spMk id="3" creationId="{D0FA683A-F785-EA3E-5D3E-48D8895FA30F}"/>
          </ac:spMkLst>
        </pc:spChg>
        <pc:picChg chg="add mod">
          <ac:chgData name="Amitha Mary Benny(UST,IN)" userId="S::245166@ust.com::770aa4d2-eacf-4679-8d99-44552b57f703" providerId="AD" clId="Web-{B1ED1696-CDE5-4ECB-A17E-AAE430AE1A23}" dt="2023-04-25T12:03:39.464" v="661" actId="14100"/>
          <ac:picMkLst>
            <pc:docMk/>
            <pc:sldMk cId="3010866387" sldId="509"/>
            <ac:picMk id="6" creationId="{698E9084-70F6-5034-B0A2-024A8010B640}"/>
          </ac:picMkLst>
        </pc:picChg>
      </pc:sldChg>
      <pc:sldChg chg="addSp delSp modSp new">
        <pc:chgData name="Amitha Mary Benny(UST,IN)" userId="S::245166@ust.com::770aa4d2-eacf-4679-8d99-44552b57f703" providerId="AD" clId="Web-{B1ED1696-CDE5-4ECB-A17E-AAE430AE1A23}" dt="2023-04-25T12:04:45.466" v="668" actId="14100"/>
        <pc:sldMkLst>
          <pc:docMk/>
          <pc:sldMk cId="2007810846" sldId="510"/>
        </pc:sldMkLst>
        <pc:spChg chg="del">
          <ac:chgData name="Amitha Mary Benny(UST,IN)" userId="S::245166@ust.com::770aa4d2-eacf-4679-8d99-44552b57f703" providerId="AD" clId="Web-{B1ED1696-CDE5-4ECB-A17E-AAE430AE1A23}" dt="2023-04-25T12:04:03.106" v="664"/>
          <ac:spMkLst>
            <pc:docMk/>
            <pc:sldMk cId="2007810846" sldId="510"/>
            <ac:spMk id="2" creationId="{C4E5A3E3-98AE-F05A-9374-E7224FB59D52}"/>
          </ac:spMkLst>
        </pc:spChg>
        <pc:spChg chg="mod">
          <ac:chgData name="Amitha Mary Benny(UST,IN)" userId="S::245166@ust.com::770aa4d2-eacf-4679-8d99-44552b57f703" providerId="AD" clId="Web-{B1ED1696-CDE5-4ECB-A17E-AAE430AE1A23}" dt="2023-04-25T12:04:08.778" v="665" actId="14100"/>
          <ac:spMkLst>
            <pc:docMk/>
            <pc:sldMk cId="2007810846" sldId="510"/>
            <ac:spMk id="3" creationId="{8107FD55-224B-5531-F133-4B3F7CE98664}"/>
          </ac:spMkLst>
        </pc:spChg>
        <pc:picChg chg="add mod">
          <ac:chgData name="Amitha Mary Benny(UST,IN)" userId="S::245166@ust.com::770aa4d2-eacf-4679-8d99-44552b57f703" providerId="AD" clId="Web-{B1ED1696-CDE5-4ECB-A17E-AAE430AE1A23}" dt="2023-04-25T12:04:45.466" v="668" actId="14100"/>
          <ac:picMkLst>
            <pc:docMk/>
            <pc:sldMk cId="2007810846" sldId="510"/>
            <ac:picMk id="6" creationId="{5CC4A722-54ED-D417-2D41-8F7C5BE4FB74}"/>
          </ac:picMkLst>
        </pc:picChg>
      </pc:sldChg>
      <pc:sldChg chg="addSp delSp modSp new mod setBg">
        <pc:chgData name="Amitha Mary Benny(UST,IN)" userId="S::245166@ust.com::770aa4d2-eacf-4679-8d99-44552b57f703" providerId="AD" clId="Web-{B1ED1696-CDE5-4ECB-A17E-AAE430AE1A23}" dt="2023-04-25T12:05:17.796" v="674"/>
        <pc:sldMkLst>
          <pc:docMk/>
          <pc:sldMk cId="53577662" sldId="511"/>
        </pc:sldMkLst>
        <pc:spChg chg="del">
          <ac:chgData name="Amitha Mary Benny(UST,IN)" userId="S::245166@ust.com::770aa4d2-eacf-4679-8d99-44552b57f703" providerId="AD" clId="Web-{B1ED1696-CDE5-4ECB-A17E-AAE430AE1A23}" dt="2023-04-25T12:05:03.608" v="670"/>
          <ac:spMkLst>
            <pc:docMk/>
            <pc:sldMk cId="53577662" sldId="511"/>
            <ac:spMk id="2" creationId="{C871F3D6-18EB-380D-5C42-AEEA03B7BCCE}"/>
          </ac:spMkLst>
        </pc:spChg>
        <pc:spChg chg="del">
          <ac:chgData name="Amitha Mary Benny(UST,IN)" userId="S::245166@ust.com::770aa4d2-eacf-4679-8d99-44552b57f703" providerId="AD" clId="Web-{B1ED1696-CDE5-4ECB-A17E-AAE430AE1A23}" dt="2023-04-25T12:05:08.717" v="671"/>
          <ac:spMkLst>
            <pc:docMk/>
            <pc:sldMk cId="53577662" sldId="511"/>
            <ac:spMk id="3" creationId="{AF5370BC-D60F-00D3-2C67-6FC625152308}"/>
          </ac:spMkLst>
        </pc:spChg>
        <pc:spChg chg="mod">
          <ac:chgData name="Amitha Mary Benny(UST,IN)" userId="S::245166@ust.com::770aa4d2-eacf-4679-8d99-44552b57f703" providerId="AD" clId="Web-{B1ED1696-CDE5-4ECB-A17E-AAE430AE1A23}" dt="2023-04-25T12:05:17.796" v="674"/>
          <ac:spMkLst>
            <pc:docMk/>
            <pc:sldMk cId="53577662" sldId="511"/>
            <ac:spMk id="4" creationId="{0E000CC5-6903-E14A-90E8-DB4AFEAB21A4}"/>
          </ac:spMkLst>
        </pc:spChg>
        <pc:spChg chg="mod">
          <ac:chgData name="Amitha Mary Benny(UST,IN)" userId="S::245166@ust.com::770aa4d2-eacf-4679-8d99-44552b57f703" providerId="AD" clId="Web-{B1ED1696-CDE5-4ECB-A17E-AAE430AE1A23}" dt="2023-04-25T12:05:17.796" v="674"/>
          <ac:spMkLst>
            <pc:docMk/>
            <pc:sldMk cId="53577662" sldId="511"/>
            <ac:spMk id="5" creationId="{168E521C-F64D-0C55-38DE-011453EAE8AA}"/>
          </ac:spMkLst>
        </pc:spChg>
        <pc:picChg chg="add mod ord">
          <ac:chgData name="Amitha Mary Benny(UST,IN)" userId="S::245166@ust.com::770aa4d2-eacf-4679-8d99-44552b57f703" providerId="AD" clId="Web-{B1ED1696-CDE5-4ECB-A17E-AAE430AE1A23}" dt="2023-04-25T12:05:17.796" v="674"/>
          <ac:picMkLst>
            <pc:docMk/>
            <pc:sldMk cId="53577662" sldId="511"/>
            <ac:picMk id="6" creationId="{BD9B95F1-E596-2B24-F985-8A178F8D9759}"/>
          </ac:picMkLst>
        </pc:picChg>
      </pc:sldChg>
    </pc:docChg>
  </pc:docChgLst>
  <pc:docChgLst>
    <pc:chgData name="Swetha Sasilal(UST,IN)" userId="S::245154@ust.com::0eda3cbb-1964-4e2e-abb8-466a540bb432" providerId="AD" clId="Web-{2E345323-00BD-4539-BF6F-DDED7AFD03BF}"/>
    <pc:docChg chg="modSld">
      <pc:chgData name="Swetha Sasilal(UST,IN)" userId="S::245154@ust.com::0eda3cbb-1964-4e2e-abb8-466a540bb432" providerId="AD" clId="Web-{2E345323-00BD-4539-BF6F-DDED7AFD03BF}" dt="2023-04-25T13:08:07.896" v="11" actId="14100"/>
      <pc:docMkLst>
        <pc:docMk/>
      </pc:docMkLst>
      <pc:sldChg chg="modSp">
        <pc:chgData name="Swetha Sasilal(UST,IN)" userId="S::245154@ust.com::0eda3cbb-1964-4e2e-abb8-466a540bb432" providerId="AD" clId="Web-{2E345323-00BD-4539-BF6F-DDED7AFD03BF}" dt="2023-04-25T13:04:44.327" v="1" actId="20577"/>
        <pc:sldMkLst>
          <pc:docMk/>
          <pc:sldMk cId="3286206930" sldId="270"/>
        </pc:sldMkLst>
        <pc:spChg chg="mod">
          <ac:chgData name="Swetha Sasilal(UST,IN)" userId="S::245154@ust.com::0eda3cbb-1964-4e2e-abb8-466a540bb432" providerId="AD" clId="Web-{2E345323-00BD-4539-BF6F-DDED7AFD03BF}" dt="2023-04-25T13:04:44.327" v="1" actId="20577"/>
          <ac:spMkLst>
            <pc:docMk/>
            <pc:sldMk cId="3286206930" sldId="270"/>
            <ac:spMk id="3" creationId="{44EB51E3-998A-513E-0D16-89ED0084251B}"/>
          </ac:spMkLst>
        </pc:spChg>
      </pc:sldChg>
      <pc:sldChg chg="modSp">
        <pc:chgData name="Swetha Sasilal(UST,IN)" userId="S::245154@ust.com::0eda3cbb-1964-4e2e-abb8-466a540bb432" providerId="AD" clId="Web-{2E345323-00BD-4539-BF6F-DDED7AFD03BF}" dt="2023-04-25T13:06:18.611" v="3" actId="20577"/>
        <pc:sldMkLst>
          <pc:docMk/>
          <pc:sldMk cId="4109892552" sldId="522"/>
        </pc:sldMkLst>
        <pc:spChg chg="mod">
          <ac:chgData name="Swetha Sasilal(UST,IN)" userId="S::245154@ust.com::0eda3cbb-1964-4e2e-abb8-466a540bb432" providerId="AD" clId="Web-{2E345323-00BD-4539-BF6F-DDED7AFD03BF}" dt="2023-04-25T13:06:18.611" v="3" actId="20577"/>
          <ac:spMkLst>
            <pc:docMk/>
            <pc:sldMk cId="4109892552" sldId="522"/>
            <ac:spMk id="3" creationId="{0949466F-C009-2245-E168-FC55A7F1CC97}"/>
          </ac:spMkLst>
        </pc:spChg>
      </pc:sldChg>
      <pc:sldChg chg="modSp">
        <pc:chgData name="Swetha Sasilal(UST,IN)" userId="S::245154@ust.com::0eda3cbb-1964-4e2e-abb8-466a540bb432" providerId="AD" clId="Web-{2E345323-00BD-4539-BF6F-DDED7AFD03BF}" dt="2023-04-25T13:07:27.192" v="6" actId="14100"/>
        <pc:sldMkLst>
          <pc:docMk/>
          <pc:sldMk cId="1322958497" sldId="530"/>
        </pc:sldMkLst>
        <pc:picChg chg="mod">
          <ac:chgData name="Swetha Sasilal(UST,IN)" userId="S::245154@ust.com::0eda3cbb-1964-4e2e-abb8-466a540bb432" providerId="AD" clId="Web-{2E345323-00BD-4539-BF6F-DDED7AFD03BF}" dt="2023-04-25T13:07:27.192" v="6" actId="14100"/>
          <ac:picMkLst>
            <pc:docMk/>
            <pc:sldMk cId="1322958497" sldId="530"/>
            <ac:picMk id="6" creationId="{09089B31-E3B7-374B-0075-84F64891B602}"/>
          </ac:picMkLst>
        </pc:picChg>
      </pc:sldChg>
      <pc:sldChg chg="modSp">
        <pc:chgData name="Swetha Sasilal(UST,IN)" userId="S::245154@ust.com::0eda3cbb-1964-4e2e-abb8-466a540bb432" providerId="AD" clId="Web-{2E345323-00BD-4539-BF6F-DDED7AFD03BF}" dt="2023-04-25T13:07:14.910" v="5" actId="14100"/>
        <pc:sldMkLst>
          <pc:docMk/>
          <pc:sldMk cId="3243667901" sldId="577"/>
        </pc:sldMkLst>
        <pc:picChg chg="mod">
          <ac:chgData name="Swetha Sasilal(UST,IN)" userId="S::245154@ust.com::0eda3cbb-1964-4e2e-abb8-466a540bb432" providerId="AD" clId="Web-{2E345323-00BD-4539-BF6F-DDED7AFD03BF}" dt="2023-04-25T13:07:14.910" v="5" actId="14100"/>
          <ac:picMkLst>
            <pc:docMk/>
            <pc:sldMk cId="3243667901" sldId="577"/>
            <ac:picMk id="6" creationId="{6407A5CB-55AF-03E2-3B9B-FE57E11DB5AC}"/>
          </ac:picMkLst>
        </pc:picChg>
      </pc:sldChg>
      <pc:sldChg chg="modSp">
        <pc:chgData name="Swetha Sasilal(UST,IN)" userId="S::245154@ust.com::0eda3cbb-1964-4e2e-abb8-466a540bb432" providerId="AD" clId="Web-{2E345323-00BD-4539-BF6F-DDED7AFD03BF}" dt="2023-04-25T13:07:48.208" v="8" actId="14100"/>
        <pc:sldMkLst>
          <pc:docMk/>
          <pc:sldMk cId="2942910848" sldId="578"/>
        </pc:sldMkLst>
        <pc:picChg chg="mod">
          <ac:chgData name="Swetha Sasilal(UST,IN)" userId="S::245154@ust.com::0eda3cbb-1964-4e2e-abb8-466a540bb432" providerId="AD" clId="Web-{2E345323-00BD-4539-BF6F-DDED7AFD03BF}" dt="2023-04-25T13:07:48.208" v="8" actId="14100"/>
          <ac:picMkLst>
            <pc:docMk/>
            <pc:sldMk cId="2942910848" sldId="578"/>
            <ac:picMk id="6" creationId="{879EB857-AC81-7A10-666E-AEE7CA6620D5}"/>
          </ac:picMkLst>
        </pc:picChg>
      </pc:sldChg>
      <pc:sldChg chg="modSp">
        <pc:chgData name="Swetha Sasilal(UST,IN)" userId="S::245154@ust.com::0eda3cbb-1964-4e2e-abb8-466a540bb432" providerId="AD" clId="Web-{2E345323-00BD-4539-BF6F-DDED7AFD03BF}" dt="2023-04-25T13:08:07.896" v="11" actId="14100"/>
        <pc:sldMkLst>
          <pc:docMk/>
          <pc:sldMk cId="2672524950" sldId="579"/>
        </pc:sldMkLst>
        <pc:picChg chg="mod">
          <ac:chgData name="Swetha Sasilal(UST,IN)" userId="S::245154@ust.com::0eda3cbb-1964-4e2e-abb8-466a540bb432" providerId="AD" clId="Web-{2E345323-00BD-4539-BF6F-DDED7AFD03BF}" dt="2023-04-25T13:08:07.896" v="11" actId="14100"/>
          <ac:picMkLst>
            <pc:docMk/>
            <pc:sldMk cId="2672524950" sldId="579"/>
            <ac:picMk id="6" creationId="{88DB57C0-8106-8CC2-FC8C-103197C68A5D}"/>
          </ac:picMkLst>
        </pc:picChg>
      </pc:sldChg>
    </pc:docChg>
  </pc:docChgLst>
  <pc:docChgLst>
    <pc:chgData name="Naznin Shafeek(UST,IN)" userId="S::245240@ust.com::68bea13a-b6bc-44b0-80d6-f6890bfd783a" providerId="AD" clId="Web-{2A527F43-34EF-4A15-9986-5B70B5083B18}"/>
    <pc:docChg chg="addSld delSld modSld">
      <pc:chgData name="Naznin Shafeek(UST,IN)" userId="S::245240@ust.com::68bea13a-b6bc-44b0-80d6-f6890bfd783a" providerId="AD" clId="Web-{2A527F43-34EF-4A15-9986-5B70B5083B18}" dt="2023-05-02T06:24:49.198" v="49" actId="14100"/>
      <pc:docMkLst>
        <pc:docMk/>
      </pc:docMkLst>
      <pc:sldChg chg="modSp">
        <pc:chgData name="Naznin Shafeek(UST,IN)" userId="S::245240@ust.com::68bea13a-b6bc-44b0-80d6-f6890bfd783a" providerId="AD" clId="Web-{2A527F43-34EF-4A15-9986-5B70B5083B18}" dt="2023-05-02T06:16:52.841" v="24" actId="20577"/>
        <pc:sldMkLst>
          <pc:docMk/>
          <pc:sldMk cId="1364225503" sldId="493"/>
        </pc:sldMkLst>
        <pc:spChg chg="mod">
          <ac:chgData name="Naznin Shafeek(UST,IN)" userId="S::245240@ust.com::68bea13a-b6bc-44b0-80d6-f6890bfd783a" providerId="AD" clId="Web-{2A527F43-34EF-4A15-9986-5B70B5083B18}" dt="2023-05-02T06:16:52.841" v="24" actId="20577"/>
          <ac:spMkLst>
            <pc:docMk/>
            <pc:sldMk cId="1364225503" sldId="493"/>
            <ac:spMk id="7" creationId="{31F73A37-A78F-2866-6356-5F6C0C1FE13C}"/>
          </ac:spMkLst>
        </pc:spChg>
      </pc:sldChg>
      <pc:sldChg chg="modSp">
        <pc:chgData name="Naznin Shafeek(UST,IN)" userId="S::245240@ust.com::68bea13a-b6bc-44b0-80d6-f6890bfd783a" providerId="AD" clId="Web-{2A527F43-34EF-4A15-9986-5B70B5083B18}" dt="2023-05-02T06:17:01.357" v="26" actId="20577"/>
        <pc:sldMkLst>
          <pc:docMk/>
          <pc:sldMk cId="1229200006" sldId="494"/>
        </pc:sldMkLst>
        <pc:spChg chg="mod">
          <ac:chgData name="Naznin Shafeek(UST,IN)" userId="S::245240@ust.com::68bea13a-b6bc-44b0-80d6-f6890bfd783a" providerId="AD" clId="Web-{2A527F43-34EF-4A15-9986-5B70B5083B18}" dt="2023-05-02T06:17:01.357" v="26" actId="20577"/>
          <ac:spMkLst>
            <pc:docMk/>
            <pc:sldMk cId="1229200006" sldId="494"/>
            <ac:spMk id="3" creationId="{92C5AC84-176C-B418-9CB2-19BD8191CACD}"/>
          </ac:spMkLst>
        </pc:spChg>
      </pc:sldChg>
      <pc:sldChg chg="modSp">
        <pc:chgData name="Naznin Shafeek(UST,IN)" userId="S::245240@ust.com::68bea13a-b6bc-44b0-80d6-f6890bfd783a" providerId="AD" clId="Web-{2A527F43-34EF-4A15-9986-5B70B5083B18}" dt="2023-05-02T06:06:29.136" v="1" actId="20577"/>
        <pc:sldMkLst>
          <pc:docMk/>
          <pc:sldMk cId="647312544" sldId="495"/>
        </pc:sldMkLst>
        <pc:spChg chg="mod">
          <ac:chgData name="Naznin Shafeek(UST,IN)" userId="S::245240@ust.com::68bea13a-b6bc-44b0-80d6-f6890bfd783a" providerId="AD" clId="Web-{2A527F43-34EF-4A15-9986-5B70B5083B18}" dt="2023-05-02T06:06:29.136" v="1" actId="20577"/>
          <ac:spMkLst>
            <pc:docMk/>
            <pc:sldMk cId="647312544" sldId="495"/>
            <ac:spMk id="3" creationId="{C41A7B09-5EC3-9628-855D-1B10C9885440}"/>
          </ac:spMkLst>
        </pc:spChg>
      </pc:sldChg>
      <pc:sldChg chg="new del">
        <pc:chgData name="Naznin Shafeek(UST,IN)" userId="S::245240@ust.com::68bea13a-b6bc-44b0-80d6-f6890bfd783a" providerId="AD" clId="Web-{2A527F43-34EF-4A15-9986-5B70B5083B18}" dt="2023-05-02T06:21:35.459" v="28"/>
        <pc:sldMkLst>
          <pc:docMk/>
          <pc:sldMk cId="954797579" sldId="587"/>
        </pc:sldMkLst>
      </pc:sldChg>
      <pc:sldChg chg="addSp delSp modSp add mod replId setBg">
        <pc:chgData name="Naznin Shafeek(UST,IN)" userId="S::245240@ust.com::68bea13a-b6bc-44b0-80d6-f6890bfd783a" providerId="AD" clId="Web-{2A527F43-34EF-4A15-9986-5B70B5083B18}" dt="2023-05-02T06:24:49.198" v="49" actId="14100"/>
        <pc:sldMkLst>
          <pc:docMk/>
          <pc:sldMk cId="1215037220" sldId="587"/>
        </pc:sldMkLst>
        <pc:spChg chg="mod">
          <ac:chgData name="Naznin Shafeek(UST,IN)" userId="S::245240@ust.com::68bea13a-b6bc-44b0-80d6-f6890bfd783a" providerId="AD" clId="Web-{2A527F43-34EF-4A15-9986-5B70B5083B18}" dt="2023-05-02T06:21:54.865" v="34" actId="20577"/>
          <ac:spMkLst>
            <pc:docMk/>
            <pc:sldMk cId="1215037220" sldId="587"/>
            <ac:spMk id="3" creationId="{C41A7B09-5EC3-9628-855D-1B10C9885440}"/>
          </ac:spMkLst>
        </pc:spChg>
        <pc:spChg chg="mod">
          <ac:chgData name="Naznin Shafeek(UST,IN)" userId="S::245240@ust.com::68bea13a-b6bc-44b0-80d6-f6890bfd783a" providerId="AD" clId="Web-{2A527F43-34EF-4A15-9986-5B70B5083B18}" dt="2023-05-02T06:24:03.869" v="47"/>
          <ac:spMkLst>
            <pc:docMk/>
            <pc:sldMk cId="1215037220" sldId="587"/>
            <ac:spMk id="5" creationId="{4C2E191B-B8F2-471F-A9CA-3B653863D236}"/>
          </ac:spMkLst>
        </pc:spChg>
        <pc:spChg chg="mod">
          <ac:chgData name="Naznin Shafeek(UST,IN)" userId="S::245240@ust.com::68bea13a-b6bc-44b0-80d6-f6890bfd783a" providerId="AD" clId="Web-{2A527F43-34EF-4A15-9986-5B70B5083B18}" dt="2023-05-02T06:24:03.869" v="47"/>
          <ac:spMkLst>
            <pc:docMk/>
            <pc:sldMk cId="1215037220" sldId="587"/>
            <ac:spMk id="6" creationId="{2E58DDA5-2EB7-4A69-AEC7-D95049569505}"/>
          </ac:spMkLst>
        </pc:spChg>
        <pc:spChg chg="add del">
          <ac:chgData name="Naznin Shafeek(UST,IN)" userId="S::245240@ust.com::68bea13a-b6bc-44b0-80d6-f6890bfd783a" providerId="AD" clId="Web-{2A527F43-34EF-4A15-9986-5B70B5083B18}" dt="2023-05-02T06:24:00.728" v="44"/>
          <ac:spMkLst>
            <pc:docMk/>
            <pc:sldMk cId="1215037220" sldId="587"/>
            <ac:spMk id="12" creationId="{32BC26D8-82FB-445E-AA49-62A77D7C1EE0}"/>
          </ac:spMkLst>
        </pc:spChg>
        <pc:spChg chg="add del">
          <ac:chgData name="Naznin Shafeek(UST,IN)" userId="S::245240@ust.com::68bea13a-b6bc-44b0-80d6-f6890bfd783a" providerId="AD" clId="Web-{2A527F43-34EF-4A15-9986-5B70B5083B18}" dt="2023-05-02T06:24:00.728" v="44"/>
          <ac:spMkLst>
            <pc:docMk/>
            <pc:sldMk cId="1215037220" sldId="587"/>
            <ac:spMk id="14" creationId="{CB44330D-EA18-4254-AA95-EB49948539B8}"/>
          </ac:spMkLst>
        </pc:spChg>
        <pc:spChg chg="add">
          <ac:chgData name="Naznin Shafeek(UST,IN)" userId="S::245240@ust.com::68bea13a-b6bc-44b0-80d6-f6890bfd783a" providerId="AD" clId="Web-{2A527F43-34EF-4A15-9986-5B70B5083B18}" dt="2023-05-02T06:24:03.869" v="47"/>
          <ac:spMkLst>
            <pc:docMk/>
            <pc:sldMk cId="1215037220" sldId="587"/>
            <ac:spMk id="18" creationId="{32BC26D8-82FB-445E-AA49-62A77D7C1EE0}"/>
          </ac:spMkLst>
        </pc:spChg>
        <pc:spChg chg="add">
          <ac:chgData name="Naznin Shafeek(UST,IN)" userId="S::245240@ust.com::68bea13a-b6bc-44b0-80d6-f6890bfd783a" providerId="AD" clId="Web-{2A527F43-34EF-4A15-9986-5B70B5083B18}" dt="2023-05-02T06:24:03.869" v="47"/>
          <ac:spMkLst>
            <pc:docMk/>
            <pc:sldMk cId="1215037220" sldId="587"/>
            <ac:spMk id="19" creationId="{CB44330D-EA18-4254-AA95-EB49948539B8}"/>
          </ac:spMkLst>
        </pc:spChg>
        <pc:picChg chg="ord">
          <ac:chgData name="Naznin Shafeek(UST,IN)" userId="S::245240@ust.com::68bea13a-b6bc-44b0-80d6-f6890bfd783a" providerId="AD" clId="Web-{2A527F43-34EF-4A15-9986-5B70B5083B18}" dt="2023-05-02T06:24:03.869" v="47"/>
          <ac:picMkLst>
            <pc:docMk/>
            <pc:sldMk cId="1215037220" sldId="587"/>
            <ac:picMk id="2" creationId="{2F6FDE2B-28D5-4916-9437-07545E01DFEE}"/>
          </ac:picMkLst>
        </pc:picChg>
        <pc:picChg chg="add mod ord">
          <ac:chgData name="Naznin Shafeek(UST,IN)" userId="S::245240@ust.com::68bea13a-b6bc-44b0-80d6-f6890bfd783a" providerId="AD" clId="Web-{2A527F43-34EF-4A15-9986-5B70B5083B18}" dt="2023-05-02T06:24:49.198" v="49" actId="14100"/>
          <ac:picMkLst>
            <pc:docMk/>
            <pc:sldMk cId="1215037220" sldId="587"/>
            <ac:picMk id="4" creationId="{78117283-2E38-3320-D883-4A7C0A9E969B}"/>
          </ac:picMkLst>
        </pc:picChg>
        <pc:cxnChg chg="add del">
          <ac:chgData name="Naznin Shafeek(UST,IN)" userId="S::245240@ust.com::68bea13a-b6bc-44b0-80d6-f6890bfd783a" providerId="AD" clId="Web-{2A527F43-34EF-4A15-9986-5B70B5083B18}" dt="2023-05-02T06:24:03.853" v="46"/>
          <ac:cxnSpMkLst>
            <pc:docMk/>
            <pc:sldMk cId="1215037220" sldId="587"/>
            <ac:cxnSpMk id="16" creationId="{22F6364A-B358-4BEE-B158-0734D2C938D4}"/>
          </ac:cxnSpMkLst>
        </pc:cxnChg>
      </pc:sldChg>
    </pc:docChg>
  </pc:docChgLst>
  <pc:docChgLst>
    <pc:chgData name="Jenson Mathew(UST,IN)" userId="S::245048@ust.com::05811e0b-55b6-4c92-84c6-b60457c9df4a" providerId="AD" clId="Web-{ABA420F2-AB7D-4A51-BAEC-FA93298B1C74}"/>
    <pc:docChg chg="addSld delSld modSld">
      <pc:chgData name="Jenson Mathew(UST,IN)" userId="S::245048@ust.com::05811e0b-55b6-4c92-84c6-b60457c9df4a" providerId="AD" clId="Web-{ABA420F2-AB7D-4A51-BAEC-FA93298B1C74}" dt="2023-04-25T10:13:53.534" v="190" actId="20577"/>
      <pc:docMkLst>
        <pc:docMk/>
      </pc:docMkLst>
      <pc:sldChg chg="modSp">
        <pc:chgData name="Jenson Mathew(UST,IN)" userId="S::245048@ust.com::05811e0b-55b6-4c92-84c6-b60457c9df4a" providerId="AD" clId="Web-{ABA420F2-AB7D-4A51-BAEC-FA93298B1C74}" dt="2023-04-25T09:06:19.815" v="10" actId="20577"/>
        <pc:sldMkLst>
          <pc:docMk/>
          <pc:sldMk cId="335869813" sldId="292"/>
        </pc:sldMkLst>
        <pc:spChg chg="mod">
          <ac:chgData name="Jenson Mathew(UST,IN)" userId="S::245048@ust.com::05811e0b-55b6-4c92-84c6-b60457c9df4a" providerId="AD" clId="Web-{ABA420F2-AB7D-4A51-BAEC-FA93298B1C74}" dt="2023-04-25T09:06:19.815" v="10" actId="20577"/>
          <ac:spMkLst>
            <pc:docMk/>
            <pc:sldMk cId="335869813" sldId="292"/>
            <ac:spMk id="3" creationId="{B6BBCCA6-67EB-DFCD-CB1B-5A017DC5D97C}"/>
          </ac:spMkLst>
        </pc:spChg>
      </pc:sldChg>
      <pc:sldChg chg="addSp delSp new del">
        <pc:chgData name="Jenson Mathew(UST,IN)" userId="S::245048@ust.com::05811e0b-55b6-4c92-84c6-b60457c9df4a" providerId="AD" clId="Web-{ABA420F2-AB7D-4A51-BAEC-FA93298B1C74}" dt="2023-04-25T09:16:33.813" v="24"/>
        <pc:sldMkLst>
          <pc:docMk/>
          <pc:sldMk cId="2872687460" sldId="378"/>
        </pc:sldMkLst>
        <pc:spChg chg="add del">
          <ac:chgData name="Jenson Mathew(UST,IN)" userId="S::245048@ust.com::05811e0b-55b6-4c92-84c6-b60457c9df4a" providerId="AD" clId="Web-{ABA420F2-AB7D-4A51-BAEC-FA93298B1C74}" dt="2023-04-25T09:14:05.310" v="13"/>
          <ac:spMkLst>
            <pc:docMk/>
            <pc:sldMk cId="2872687460" sldId="378"/>
            <ac:spMk id="2" creationId="{3EDAEFD4-AF26-1EDB-9FAC-042E87F0FA2B}"/>
          </ac:spMkLst>
        </pc:spChg>
      </pc:sldChg>
      <pc:sldChg chg="add replId">
        <pc:chgData name="Jenson Mathew(UST,IN)" userId="S::245048@ust.com::05811e0b-55b6-4c92-84c6-b60457c9df4a" providerId="AD" clId="Web-{ABA420F2-AB7D-4A51-BAEC-FA93298B1C74}" dt="2023-04-25T09:14:18.294" v="14"/>
        <pc:sldMkLst>
          <pc:docMk/>
          <pc:sldMk cId="4189020306" sldId="384"/>
        </pc:sldMkLst>
      </pc:sldChg>
      <pc:sldChg chg="modSp">
        <pc:chgData name="Jenson Mathew(UST,IN)" userId="S::245048@ust.com::05811e0b-55b6-4c92-84c6-b60457c9df4a" providerId="AD" clId="Web-{ABA420F2-AB7D-4A51-BAEC-FA93298B1C74}" dt="2023-04-25T09:40:48.613" v="79" actId="20577"/>
        <pc:sldMkLst>
          <pc:docMk/>
          <pc:sldMk cId="4189020306" sldId="385"/>
        </pc:sldMkLst>
        <pc:spChg chg="mod">
          <ac:chgData name="Jenson Mathew(UST,IN)" userId="S::245048@ust.com::05811e0b-55b6-4c92-84c6-b60457c9df4a" providerId="AD" clId="Web-{ABA420F2-AB7D-4A51-BAEC-FA93298B1C74}" dt="2023-04-25T09:37:51.734" v="55" actId="20577"/>
          <ac:spMkLst>
            <pc:docMk/>
            <pc:sldMk cId="4189020306" sldId="385"/>
            <ac:spMk id="2" creationId="{3EDAEFD4-AF26-1EDB-9FAC-042E87F0FA2B}"/>
          </ac:spMkLst>
        </pc:spChg>
        <pc:spChg chg="mod">
          <ac:chgData name="Jenson Mathew(UST,IN)" userId="S::245048@ust.com::05811e0b-55b6-4c92-84c6-b60457c9df4a" providerId="AD" clId="Web-{ABA420F2-AB7D-4A51-BAEC-FA93298B1C74}" dt="2023-04-25T09:40:48.613" v="79" actId="20577"/>
          <ac:spMkLst>
            <pc:docMk/>
            <pc:sldMk cId="4189020306" sldId="385"/>
            <ac:spMk id="3" creationId="{6D81A1A6-8A73-57DD-0D76-C2CC61EDA1A7}"/>
          </ac:spMkLst>
        </pc:spChg>
      </pc:sldChg>
      <pc:sldChg chg="modSp add replId">
        <pc:chgData name="Jenson Mathew(UST,IN)" userId="S::245048@ust.com::05811e0b-55b6-4c92-84c6-b60457c9df4a" providerId="AD" clId="Web-{ABA420F2-AB7D-4A51-BAEC-FA93298B1C74}" dt="2023-04-25T09:36:51.029" v="43" actId="14100"/>
        <pc:sldMkLst>
          <pc:docMk/>
          <pc:sldMk cId="615927882" sldId="386"/>
        </pc:sldMkLst>
        <pc:spChg chg="mod">
          <ac:chgData name="Jenson Mathew(UST,IN)" userId="S::245048@ust.com::05811e0b-55b6-4c92-84c6-b60457c9df4a" providerId="AD" clId="Web-{ABA420F2-AB7D-4A51-BAEC-FA93298B1C74}" dt="2023-04-25T09:24:37.465" v="36" actId="20577"/>
          <ac:spMkLst>
            <pc:docMk/>
            <pc:sldMk cId="615927882" sldId="386"/>
            <ac:spMk id="2" creationId="{3EDAEFD4-AF26-1EDB-9FAC-042E87F0FA2B}"/>
          </ac:spMkLst>
        </pc:spChg>
        <pc:spChg chg="mod">
          <ac:chgData name="Jenson Mathew(UST,IN)" userId="S::245048@ust.com::05811e0b-55b6-4c92-84c6-b60457c9df4a" providerId="AD" clId="Web-{ABA420F2-AB7D-4A51-BAEC-FA93298B1C74}" dt="2023-04-25T09:36:51.029" v="43" actId="14100"/>
          <ac:spMkLst>
            <pc:docMk/>
            <pc:sldMk cId="615927882" sldId="386"/>
            <ac:spMk id="3" creationId="{6D81A1A6-8A73-57DD-0D76-C2CC61EDA1A7}"/>
          </ac:spMkLst>
        </pc:spChg>
      </pc:sldChg>
      <pc:sldChg chg="addSp delSp modSp new">
        <pc:chgData name="Jenson Mathew(UST,IN)" userId="S::245048@ust.com::05811e0b-55b6-4c92-84c6-b60457c9df4a" providerId="AD" clId="Web-{ABA420F2-AB7D-4A51-BAEC-FA93298B1C74}" dt="2023-04-25T09:47:12.215" v="87" actId="1076"/>
        <pc:sldMkLst>
          <pc:docMk/>
          <pc:sldMk cId="934912817" sldId="412"/>
        </pc:sldMkLst>
        <pc:spChg chg="del">
          <ac:chgData name="Jenson Mathew(UST,IN)" userId="S::245048@ust.com::05811e0b-55b6-4c92-84c6-b60457c9df4a" providerId="AD" clId="Web-{ABA420F2-AB7D-4A51-BAEC-FA93298B1C74}" dt="2023-04-25T09:44:35.743" v="81"/>
          <ac:spMkLst>
            <pc:docMk/>
            <pc:sldMk cId="934912817" sldId="412"/>
            <ac:spMk id="2" creationId="{7D9A9E0F-6824-2D19-00A5-06CF0C5AB37A}"/>
          </ac:spMkLst>
        </pc:spChg>
        <pc:spChg chg="del mod">
          <ac:chgData name="Jenson Mathew(UST,IN)" userId="S::245048@ust.com::05811e0b-55b6-4c92-84c6-b60457c9df4a" providerId="AD" clId="Web-{ABA420F2-AB7D-4A51-BAEC-FA93298B1C74}" dt="2023-04-25T09:46:26.636" v="83"/>
          <ac:spMkLst>
            <pc:docMk/>
            <pc:sldMk cId="934912817" sldId="412"/>
            <ac:spMk id="3" creationId="{1579C8F0-5163-895B-C17F-F2EF2B7DBF8B}"/>
          </ac:spMkLst>
        </pc:spChg>
        <pc:picChg chg="add mod ord">
          <ac:chgData name="Jenson Mathew(UST,IN)" userId="S::245048@ust.com::05811e0b-55b6-4c92-84c6-b60457c9df4a" providerId="AD" clId="Web-{ABA420F2-AB7D-4A51-BAEC-FA93298B1C74}" dt="2023-04-25T09:47:12.215" v="87" actId="1076"/>
          <ac:picMkLst>
            <pc:docMk/>
            <pc:sldMk cId="934912817" sldId="412"/>
            <ac:picMk id="6" creationId="{9A2C74F5-A008-3775-5D70-9C4354C2A98F}"/>
          </ac:picMkLst>
        </pc:picChg>
      </pc:sldChg>
      <pc:sldChg chg="addSp delSp modSp new">
        <pc:chgData name="Jenson Mathew(UST,IN)" userId="S::245048@ust.com::05811e0b-55b6-4c92-84c6-b60457c9df4a" providerId="AD" clId="Web-{ABA420F2-AB7D-4A51-BAEC-FA93298B1C74}" dt="2023-04-25T09:55:11.226" v="111" actId="1076"/>
        <pc:sldMkLst>
          <pc:docMk/>
          <pc:sldMk cId="356476735" sldId="416"/>
        </pc:sldMkLst>
        <pc:spChg chg="del">
          <ac:chgData name="Jenson Mathew(UST,IN)" userId="S::245048@ust.com::05811e0b-55b6-4c92-84c6-b60457c9df4a" providerId="AD" clId="Web-{ABA420F2-AB7D-4A51-BAEC-FA93298B1C74}" dt="2023-04-25T09:48:19.373" v="89"/>
          <ac:spMkLst>
            <pc:docMk/>
            <pc:sldMk cId="356476735" sldId="416"/>
            <ac:spMk id="2" creationId="{33727A6E-16F2-6C15-9D10-B6E8D6A46716}"/>
          </ac:spMkLst>
        </pc:spChg>
        <pc:spChg chg="mod">
          <ac:chgData name="Jenson Mathew(UST,IN)" userId="S::245048@ust.com::05811e0b-55b6-4c92-84c6-b60457c9df4a" providerId="AD" clId="Web-{ABA420F2-AB7D-4A51-BAEC-FA93298B1C74}" dt="2023-04-25T09:50:30.329" v="101" actId="20577"/>
          <ac:spMkLst>
            <pc:docMk/>
            <pc:sldMk cId="356476735" sldId="416"/>
            <ac:spMk id="3" creationId="{3BA7FDE8-960A-951D-DF28-7551B7E8C316}"/>
          </ac:spMkLst>
        </pc:spChg>
        <pc:picChg chg="add mod">
          <ac:chgData name="Jenson Mathew(UST,IN)" userId="S::245048@ust.com::05811e0b-55b6-4c92-84c6-b60457c9df4a" providerId="AD" clId="Web-{ABA420F2-AB7D-4A51-BAEC-FA93298B1C74}" dt="2023-04-25T09:55:11.226" v="111" actId="1076"/>
          <ac:picMkLst>
            <pc:docMk/>
            <pc:sldMk cId="356476735" sldId="416"/>
            <ac:picMk id="6" creationId="{79B82D1C-F8B7-719C-9557-29D0EF7FCEB5}"/>
          </ac:picMkLst>
        </pc:picChg>
      </pc:sldChg>
      <pc:sldChg chg="delSp modSp new">
        <pc:chgData name="Jenson Mathew(UST,IN)" userId="S::245048@ust.com::05811e0b-55b6-4c92-84c6-b60457c9df4a" providerId="AD" clId="Web-{ABA420F2-AB7D-4A51-BAEC-FA93298B1C74}" dt="2023-04-25T10:09:34.700" v="134" actId="20577"/>
        <pc:sldMkLst>
          <pc:docMk/>
          <pc:sldMk cId="1069242661" sldId="426"/>
        </pc:sldMkLst>
        <pc:spChg chg="del">
          <ac:chgData name="Jenson Mathew(UST,IN)" userId="S::245048@ust.com::05811e0b-55b6-4c92-84c6-b60457c9df4a" providerId="AD" clId="Web-{ABA420F2-AB7D-4A51-BAEC-FA93298B1C74}" dt="2023-04-25T09:57:30.277" v="113"/>
          <ac:spMkLst>
            <pc:docMk/>
            <pc:sldMk cId="1069242661" sldId="426"/>
            <ac:spMk id="2" creationId="{A1BE7B6D-0EF0-9F73-CD1B-7941ECB15783}"/>
          </ac:spMkLst>
        </pc:spChg>
        <pc:spChg chg="mod">
          <ac:chgData name="Jenson Mathew(UST,IN)" userId="S::245048@ust.com::05811e0b-55b6-4c92-84c6-b60457c9df4a" providerId="AD" clId="Web-{ABA420F2-AB7D-4A51-BAEC-FA93298B1C74}" dt="2023-04-25T10:09:34.700" v="134" actId="20577"/>
          <ac:spMkLst>
            <pc:docMk/>
            <pc:sldMk cId="1069242661" sldId="426"/>
            <ac:spMk id="3" creationId="{AC806D10-D66B-D943-00E8-1172DA890EEA}"/>
          </ac:spMkLst>
        </pc:spChg>
      </pc:sldChg>
      <pc:sldChg chg="modSp new">
        <pc:chgData name="Jenson Mathew(UST,IN)" userId="S::245048@ust.com::05811e0b-55b6-4c92-84c6-b60457c9df4a" providerId="AD" clId="Web-{ABA420F2-AB7D-4A51-BAEC-FA93298B1C74}" dt="2023-04-25T10:13:53.534" v="190" actId="20577"/>
        <pc:sldMkLst>
          <pc:docMk/>
          <pc:sldMk cId="1548698532" sldId="441"/>
        </pc:sldMkLst>
        <pc:spChg chg="mod">
          <ac:chgData name="Jenson Mathew(UST,IN)" userId="S::245048@ust.com::05811e0b-55b6-4c92-84c6-b60457c9df4a" providerId="AD" clId="Web-{ABA420F2-AB7D-4A51-BAEC-FA93298B1C74}" dt="2023-04-25T10:11:26.608" v="153" actId="20577"/>
          <ac:spMkLst>
            <pc:docMk/>
            <pc:sldMk cId="1548698532" sldId="441"/>
            <ac:spMk id="2" creationId="{202CE734-4A67-EAE7-3D9B-0AFC76178C12}"/>
          </ac:spMkLst>
        </pc:spChg>
        <pc:spChg chg="mod">
          <ac:chgData name="Jenson Mathew(UST,IN)" userId="S::245048@ust.com::05811e0b-55b6-4c92-84c6-b60457c9df4a" providerId="AD" clId="Web-{ABA420F2-AB7D-4A51-BAEC-FA93298B1C74}" dt="2023-04-25T10:13:53.534" v="190" actId="20577"/>
          <ac:spMkLst>
            <pc:docMk/>
            <pc:sldMk cId="1548698532" sldId="441"/>
            <ac:spMk id="3" creationId="{A2C966B8-8046-9021-DEDB-7B2879FAEB7E}"/>
          </ac:spMkLst>
        </pc:spChg>
      </pc:sldChg>
    </pc:docChg>
  </pc:docChgLst>
  <pc:docChgLst>
    <pc:chgData name="Aysha Fathima(UST,IN)" userId="S::245237@ust.com::793b66bb-82ed-4dd4-a76c-0162ece74a5c" providerId="AD" clId="Web-{EA2B047B-0F82-4C1E-A0FE-E874380E8EE0}"/>
    <pc:docChg chg="addSld modSld sldOrd">
      <pc:chgData name="Aysha Fathima(UST,IN)" userId="S::245237@ust.com::793b66bb-82ed-4dd4-a76c-0162ece74a5c" providerId="AD" clId="Web-{EA2B047B-0F82-4C1E-A0FE-E874380E8EE0}" dt="2023-04-25T12:22:04.992" v="543" actId="14100"/>
      <pc:docMkLst>
        <pc:docMk/>
      </pc:docMkLst>
      <pc:sldChg chg="modSp">
        <pc:chgData name="Aysha Fathima(UST,IN)" userId="S::245237@ust.com::793b66bb-82ed-4dd4-a76c-0162ece74a5c" providerId="AD" clId="Web-{EA2B047B-0F82-4C1E-A0FE-E874380E8EE0}" dt="2023-04-25T10:11:29.873" v="51" actId="1076"/>
        <pc:sldMkLst>
          <pc:docMk/>
          <pc:sldMk cId="3828738167" sldId="305"/>
        </pc:sldMkLst>
        <pc:spChg chg="mod">
          <ac:chgData name="Aysha Fathima(UST,IN)" userId="S::245237@ust.com::793b66bb-82ed-4dd4-a76c-0162ece74a5c" providerId="AD" clId="Web-{EA2B047B-0F82-4C1E-A0FE-E874380E8EE0}" dt="2023-04-25T10:11:29.873" v="51" actId="1076"/>
          <ac:spMkLst>
            <pc:docMk/>
            <pc:sldMk cId="3828738167" sldId="305"/>
            <ac:spMk id="3" creationId="{AF4454E6-B3AA-01EE-A24A-7AAF05170AF5}"/>
          </ac:spMkLst>
        </pc:spChg>
      </pc:sldChg>
      <pc:sldChg chg="modSp ord">
        <pc:chgData name="Aysha Fathima(UST,IN)" userId="S::245237@ust.com::793b66bb-82ed-4dd4-a76c-0162ece74a5c" providerId="AD" clId="Web-{EA2B047B-0F82-4C1E-A0FE-E874380E8EE0}" dt="2023-04-25T12:13:49.792" v="407" actId="20577"/>
        <pc:sldMkLst>
          <pc:docMk/>
          <pc:sldMk cId="3288107565" sldId="307"/>
        </pc:sldMkLst>
        <pc:spChg chg="mod">
          <ac:chgData name="Aysha Fathima(UST,IN)" userId="S::245237@ust.com::793b66bb-82ed-4dd4-a76c-0162ece74a5c" providerId="AD" clId="Web-{EA2B047B-0F82-4C1E-A0FE-E874380E8EE0}" dt="2023-04-25T12:13:36.292" v="406" actId="20577"/>
          <ac:spMkLst>
            <pc:docMk/>
            <pc:sldMk cId="3288107565" sldId="307"/>
            <ac:spMk id="2" creationId="{975404BD-E1DA-2B2F-EA4A-EDB4986B9D74}"/>
          </ac:spMkLst>
        </pc:spChg>
        <pc:spChg chg="mod">
          <ac:chgData name="Aysha Fathima(UST,IN)" userId="S::245237@ust.com::793b66bb-82ed-4dd4-a76c-0162ece74a5c" providerId="AD" clId="Web-{EA2B047B-0F82-4C1E-A0FE-E874380E8EE0}" dt="2023-04-25T12:13:49.792" v="407" actId="20577"/>
          <ac:spMkLst>
            <pc:docMk/>
            <pc:sldMk cId="3288107565" sldId="307"/>
            <ac:spMk id="3" creationId="{3D4D43E7-B645-06C0-4575-2EB86167215A}"/>
          </ac:spMkLst>
        </pc:spChg>
      </pc:sldChg>
      <pc:sldChg chg="addSp delSp modSp mod ord setBg">
        <pc:chgData name="Aysha Fathima(UST,IN)" userId="S::245237@ust.com::793b66bb-82ed-4dd4-a76c-0162ece74a5c" providerId="AD" clId="Web-{EA2B047B-0F82-4C1E-A0FE-E874380E8EE0}" dt="2023-04-25T12:07:01.438" v="393"/>
        <pc:sldMkLst>
          <pc:docMk/>
          <pc:sldMk cId="1159254695" sldId="403"/>
        </pc:sldMkLst>
        <pc:spChg chg="mod">
          <ac:chgData name="Aysha Fathima(UST,IN)" userId="S::245237@ust.com::793b66bb-82ed-4dd4-a76c-0162ece74a5c" providerId="AD" clId="Web-{EA2B047B-0F82-4C1E-A0FE-E874380E8EE0}" dt="2023-04-25T12:07:01.438" v="393"/>
          <ac:spMkLst>
            <pc:docMk/>
            <pc:sldMk cId="1159254695" sldId="403"/>
            <ac:spMk id="2" creationId="{C94058B0-532C-BE02-BA15-00A4C3D8522E}"/>
          </ac:spMkLst>
        </pc:spChg>
        <pc:spChg chg="add del">
          <ac:chgData name="Aysha Fathima(UST,IN)" userId="S::245237@ust.com::793b66bb-82ed-4dd4-a76c-0162ece74a5c" providerId="AD" clId="Web-{EA2B047B-0F82-4C1E-A0FE-E874380E8EE0}" dt="2023-04-25T11:24:48.825" v="374"/>
          <ac:spMkLst>
            <pc:docMk/>
            <pc:sldMk cId="1159254695" sldId="403"/>
            <ac:spMk id="3" creationId="{CF76A265-87C8-7B5A-AB9A-8C853D47DA3E}"/>
          </ac:spMkLst>
        </pc:spChg>
        <pc:spChg chg="mod">
          <ac:chgData name="Aysha Fathima(UST,IN)" userId="S::245237@ust.com::793b66bb-82ed-4dd4-a76c-0162ece74a5c" providerId="AD" clId="Web-{EA2B047B-0F82-4C1E-A0FE-E874380E8EE0}" dt="2023-04-25T12:07:01.438" v="393"/>
          <ac:spMkLst>
            <pc:docMk/>
            <pc:sldMk cId="1159254695" sldId="403"/>
            <ac:spMk id="4" creationId="{25E6D1F8-8314-B172-9730-E318950E93E1}"/>
          </ac:spMkLst>
        </pc:spChg>
        <pc:spChg chg="mod">
          <ac:chgData name="Aysha Fathima(UST,IN)" userId="S::245237@ust.com::793b66bb-82ed-4dd4-a76c-0162ece74a5c" providerId="AD" clId="Web-{EA2B047B-0F82-4C1E-A0FE-E874380E8EE0}" dt="2023-04-25T12:07:01.438" v="393"/>
          <ac:spMkLst>
            <pc:docMk/>
            <pc:sldMk cId="1159254695" sldId="403"/>
            <ac:spMk id="5" creationId="{B079921B-8E88-9B97-D169-B6423C3D95F5}"/>
          </ac:spMkLst>
        </pc:spChg>
        <pc:spChg chg="add del">
          <ac:chgData name="Aysha Fathima(UST,IN)" userId="S::245237@ust.com::793b66bb-82ed-4dd4-a76c-0162ece74a5c" providerId="AD" clId="Web-{EA2B047B-0F82-4C1E-A0FE-E874380E8EE0}" dt="2023-04-25T11:24:48.809" v="373"/>
          <ac:spMkLst>
            <pc:docMk/>
            <pc:sldMk cId="1159254695" sldId="403"/>
            <ac:spMk id="11" creationId="{5C8908E2-EE49-44D2-9428-A28D2312A8D5}"/>
          </ac:spMkLst>
        </pc:spChg>
        <pc:spChg chg="add del">
          <ac:chgData name="Aysha Fathima(UST,IN)" userId="S::245237@ust.com::793b66bb-82ed-4dd4-a76c-0162ece74a5c" providerId="AD" clId="Web-{EA2B047B-0F82-4C1E-A0FE-E874380E8EE0}" dt="2023-04-25T11:24:48.809" v="373"/>
          <ac:spMkLst>
            <pc:docMk/>
            <pc:sldMk cId="1159254695" sldId="403"/>
            <ac:spMk id="17" creationId="{7449A6C7-D15F-4AA5-BFA5-71A404B47016}"/>
          </ac:spMkLst>
        </pc:spChg>
        <pc:spChg chg="add del">
          <ac:chgData name="Aysha Fathima(UST,IN)" userId="S::245237@ust.com::793b66bb-82ed-4dd4-a76c-0162ece74a5c" providerId="AD" clId="Web-{EA2B047B-0F82-4C1E-A0FE-E874380E8EE0}" dt="2023-04-25T11:24:48.809" v="373"/>
          <ac:spMkLst>
            <pc:docMk/>
            <pc:sldMk cId="1159254695" sldId="403"/>
            <ac:spMk id="19" creationId="{ED888B23-07FA-482A-96DF-47E31AF1A603}"/>
          </ac:spMkLst>
        </pc:spChg>
        <pc:spChg chg="add">
          <ac:chgData name="Aysha Fathima(UST,IN)" userId="S::245237@ust.com::793b66bb-82ed-4dd4-a76c-0162ece74a5c" providerId="AD" clId="Web-{EA2B047B-0F82-4C1E-A0FE-E874380E8EE0}" dt="2023-04-25T12:07:01.438" v="393"/>
          <ac:spMkLst>
            <pc:docMk/>
            <pc:sldMk cId="1159254695" sldId="403"/>
            <ac:spMk id="27" creationId="{B50AB553-2A96-4A92-96F2-93548E096954}"/>
          </ac:spMkLst>
        </pc:spChg>
        <pc:grpChg chg="add del">
          <ac:chgData name="Aysha Fathima(UST,IN)" userId="S::245237@ust.com::793b66bb-82ed-4dd4-a76c-0162ece74a5c" providerId="AD" clId="Web-{EA2B047B-0F82-4C1E-A0FE-E874380E8EE0}" dt="2023-04-25T11:24:48.809" v="373"/>
          <ac:grpSpMkLst>
            <pc:docMk/>
            <pc:sldMk cId="1159254695" sldId="403"/>
            <ac:grpSpMk id="13" creationId="{05314994-6337-4875-8CF5-652CAFE8342C}"/>
          </ac:grpSpMkLst>
        </pc:grpChg>
        <pc:graphicFrameChg chg="add del">
          <ac:chgData name="Aysha Fathima(UST,IN)" userId="S::245237@ust.com::793b66bb-82ed-4dd4-a76c-0162ece74a5c" providerId="AD" clId="Web-{EA2B047B-0F82-4C1E-A0FE-E874380E8EE0}" dt="2023-04-25T11:24:48.809" v="373"/>
          <ac:graphicFrameMkLst>
            <pc:docMk/>
            <pc:sldMk cId="1159254695" sldId="403"/>
            <ac:graphicFrameMk id="7" creationId="{007AC2B6-A046-8075-E74F-D52A894ECCB2}"/>
          </ac:graphicFrameMkLst>
        </pc:graphicFrameChg>
        <pc:graphicFrameChg chg="add mod ord modGraphic">
          <ac:chgData name="Aysha Fathima(UST,IN)" userId="S::245237@ust.com::793b66bb-82ed-4dd4-a76c-0162ece74a5c" providerId="AD" clId="Web-{EA2B047B-0F82-4C1E-A0FE-E874380E8EE0}" dt="2023-04-25T12:07:01.438" v="393"/>
          <ac:graphicFrameMkLst>
            <pc:docMk/>
            <pc:sldMk cId="1159254695" sldId="403"/>
            <ac:graphicFrameMk id="21" creationId="{6F358DF0-AEB9-CBB3-68D5-5CFF0A1190FC}"/>
          </ac:graphicFrameMkLst>
        </pc:graphicFrameChg>
        <pc:picChg chg="add">
          <ac:chgData name="Aysha Fathima(UST,IN)" userId="S::245237@ust.com::793b66bb-82ed-4dd4-a76c-0162ece74a5c" providerId="AD" clId="Web-{EA2B047B-0F82-4C1E-A0FE-E874380E8EE0}" dt="2023-04-25T12:07:01.438" v="393"/>
          <ac:picMkLst>
            <pc:docMk/>
            <pc:sldMk cId="1159254695" sldId="403"/>
            <ac:picMk id="23" creationId="{E21AFE2E-4EEA-C942-251F-6DDDA2FF692D}"/>
          </ac:picMkLst>
        </pc:picChg>
      </pc:sldChg>
      <pc:sldChg chg="addSp modSp mod ord setBg">
        <pc:chgData name="Aysha Fathima(UST,IN)" userId="S::245237@ust.com::793b66bb-82ed-4dd4-a76c-0162ece74a5c" providerId="AD" clId="Web-{EA2B047B-0F82-4C1E-A0FE-E874380E8EE0}" dt="2023-04-25T11:25:57.438" v="376" actId="20577"/>
        <pc:sldMkLst>
          <pc:docMk/>
          <pc:sldMk cId="3147833442" sldId="405"/>
        </pc:sldMkLst>
        <pc:spChg chg="mod">
          <ac:chgData name="Aysha Fathima(UST,IN)" userId="S::245237@ust.com::793b66bb-82ed-4dd4-a76c-0162ece74a5c" providerId="AD" clId="Web-{EA2B047B-0F82-4C1E-A0FE-E874380E8EE0}" dt="2023-04-25T11:21:20.704" v="347"/>
          <ac:spMkLst>
            <pc:docMk/>
            <pc:sldMk cId="3147833442" sldId="405"/>
            <ac:spMk id="2" creationId="{B493C84A-77AB-5B2E-5DBF-8E74B19E40E8}"/>
          </ac:spMkLst>
        </pc:spChg>
        <pc:spChg chg="mod ord">
          <ac:chgData name="Aysha Fathima(UST,IN)" userId="S::245237@ust.com::793b66bb-82ed-4dd4-a76c-0162ece74a5c" providerId="AD" clId="Web-{EA2B047B-0F82-4C1E-A0FE-E874380E8EE0}" dt="2023-04-25T11:25:57.438" v="376" actId="20577"/>
          <ac:spMkLst>
            <pc:docMk/>
            <pc:sldMk cId="3147833442" sldId="405"/>
            <ac:spMk id="3" creationId="{0F6354D7-E508-7B2D-DFF9-40FD46C93C91}"/>
          </ac:spMkLst>
        </pc:spChg>
        <pc:spChg chg="mod">
          <ac:chgData name="Aysha Fathima(UST,IN)" userId="S::245237@ust.com::793b66bb-82ed-4dd4-a76c-0162ece74a5c" providerId="AD" clId="Web-{EA2B047B-0F82-4C1E-A0FE-E874380E8EE0}" dt="2023-04-25T11:21:20.704" v="347"/>
          <ac:spMkLst>
            <pc:docMk/>
            <pc:sldMk cId="3147833442" sldId="405"/>
            <ac:spMk id="4" creationId="{C368EA55-DE2A-5008-45EC-1CE2F4CE0F67}"/>
          </ac:spMkLst>
        </pc:spChg>
        <pc:spChg chg="mod">
          <ac:chgData name="Aysha Fathima(UST,IN)" userId="S::245237@ust.com::793b66bb-82ed-4dd4-a76c-0162ece74a5c" providerId="AD" clId="Web-{EA2B047B-0F82-4C1E-A0FE-E874380E8EE0}" dt="2023-04-25T11:21:20.704" v="347"/>
          <ac:spMkLst>
            <pc:docMk/>
            <pc:sldMk cId="3147833442" sldId="405"/>
            <ac:spMk id="5" creationId="{E8D68D3E-3AC6-87F6-2F7B-AAF2A3B37902}"/>
          </ac:spMkLst>
        </pc:spChg>
        <pc:spChg chg="add">
          <ac:chgData name="Aysha Fathima(UST,IN)" userId="S::245237@ust.com::793b66bb-82ed-4dd4-a76c-0162ece74a5c" providerId="AD" clId="Web-{EA2B047B-0F82-4C1E-A0FE-E874380E8EE0}" dt="2023-04-25T11:21:20.704" v="347"/>
          <ac:spMkLst>
            <pc:docMk/>
            <pc:sldMk cId="3147833442" sldId="405"/>
            <ac:spMk id="10" creationId="{09588DA8-065E-4F6F-8EFD-43104AB2E0CF}"/>
          </ac:spMkLst>
        </pc:spChg>
        <pc:spChg chg="add">
          <ac:chgData name="Aysha Fathima(UST,IN)" userId="S::245237@ust.com::793b66bb-82ed-4dd4-a76c-0162ece74a5c" providerId="AD" clId="Web-{EA2B047B-0F82-4C1E-A0FE-E874380E8EE0}" dt="2023-04-25T11:21:20.704" v="347"/>
          <ac:spMkLst>
            <pc:docMk/>
            <pc:sldMk cId="3147833442" sldId="405"/>
            <ac:spMk id="12" creationId="{C4285719-470E-454C-AF62-8323075F1F5B}"/>
          </ac:spMkLst>
        </pc:spChg>
        <pc:spChg chg="add">
          <ac:chgData name="Aysha Fathima(UST,IN)" userId="S::245237@ust.com::793b66bb-82ed-4dd4-a76c-0162ece74a5c" providerId="AD" clId="Web-{EA2B047B-0F82-4C1E-A0FE-E874380E8EE0}" dt="2023-04-25T11:21:20.704" v="347"/>
          <ac:spMkLst>
            <pc:docMk/>
            <pc:sldMk cId="3147833442" sldId="405"/>
            <ac:spMk id="14" creationId="{CD9FE4EF-C4D8-49A0-B2FF-81D8DB7D8A24}"/>
          </ac:spMkLst>
        </pc:spChg>
        <pc:spChg chg="add">
          <ac:chgData name="Aysha Fathima(UST,IN)" userId="S::245237@ust.com::793b66bb-82ed-4dd4-a76c-0162ece74a5c" providerId="AD" clId="Web-{EA2B047B-0F82-4C1E-A0FE-E874380E8EE0}" dt="2023-04-25T11:21:20.704" v="347"/>
          <ac:spMkLst>
            <pc:docMk/>
            <pc:sldMk cId="3147833442" sldId="405"/>
            <ac:spMk id="16" creationId="{4300840D-0A0B-4512-BACA-B439D5B9C57C}"/>
          </ac:spMkLst>
        </pc:spChg>
        <pc:spChg chg="add">
          <ac:chgData name="Aysha Fathima(UST,IN)" userId="S::245237@ust.com::793b66bb-82ed-4dd4-a76c-0162ece74a5c" providerId="AD" clId="Web-{EA2B047B-0F82-4C1E-A0FE-E874380E8EE0}" dt="2023-04-25T11:21:20.704" v="347"/>
          <ac:spMkLst>
            <pc:docMk/>
            <pc:sldMk cId="3147833442" sldId="405"/>
            <ac:spMk id="18" creationId="{D2B78728-A580-49A7-84F9-6EF6F583ADE0}"/>
          </ac:spMkLst>
        </pc:spChg>
        <pc:spChg chg="add">
          <ac:chgData name="Aysha Fathima(UST,IN)" userId="S::245237@ust.com::793b66bb-82ed-4dd4-a76c-0162ece74a5c" providerId="AD" clId="Web-{EA2B047B-0F82-4C1E-A0FE-E874380E8EE0}" dt="2023-04-25T11:21:20.704" v="347"/>
          <ac:spMkLst>
            <pc:docMk/>
            <pc:sldMk cId="3147833442" sldId="405"/>
            <ac:spMk id="20" creationId="{38FAA1A1-D861-433F-88FA-1E9D6FD31D11}"/>
          </ac:spMkLst>
        </pc:spChg>
        <pc:spChg chg="add">
          <ac:chgData name="Aysha Fathima(UST,IN)" userId="S::245237@ust.com::793b66bb-82ed-4dd4-a76c-0162ece74a5c" providerId="AD" clId="Web-{EA2B047B-0F82-4C1E-A0FE-E874380E8EE0}" dt="2023-04-25T11:21:20.704" v="347"/>
          <ac:spMkLst>
            <pc:docMk/>
            <pc:sldMk cId="3147833442" sldId="405"/>
            <ac:spMk id="22" creationId="{8D71EDA1-87BF-4D5D-AB79-F346FD19278A}"/>
          </ac:spMkLst>
        </pc:spChg>
      </pc:sldChg>
      <pc:sldChg chg="addSp delSp modSp mod setBg">
        <pc:chgData name="Aysha Fathima(UST,IN)" userId="S::245237@ust.com::793b66bb-82ed-4dd4-a76c-0162ece74a5c" providerId="AD" clId="Web-{EA2B047B-0F82-4C1E-A0FE-E874380E8EE0}" dt="2023-04-25T12:06:03.921" v="391" actId="1076"/>
        <pc:sldMkLst>
          <pc:docMk/>
          <pc:sldMk cId="3226487057" sldId="406"/>
        </pc:sldMkLst>
        <pc:spChg chg="mod">
          <ac:chgData name="Aysha Fathima(UST,IN)" userId="S::245237@ust.com::793b66bb-82ed-4dd4-a76c-0162ece74a5c" providerId="AD" clId="Web-{EA2B047B-0F82-4C1E-A0FE-E874380E8EE0}" dt="2023-04-25T12:05:16.014" v="381"/>
          <ac:spMkLst>
            <pc:docMk/>
            <pc:sldMk cId="3226487057" sldId="406"/>
            <ac:spMk id="2" creationId="{B493C84A-77AB-5B2E-5DBF-8E74B19E40E8}"/>
          </ac:spMkLst>
        </pc:spChg>
        <pc:spChg chg="mod">
          <ac:chgData name="Aysha Fathima(UST,IN)" userId="S::245237@ust.com::793b66bb-82ed-4dd4-a76c-0162ece74a5c" providerId="AD" clId="Web-{EA2B047B-0F82-4C1E-A0FE-E874380E8EE0}" dt="2023-04-25T12:06:03.921" v="391" actId="1076"/>
          <ac:spMkLst>
            <pc:docMk/>
            <pc:sldMk cId="3226487057" sldId="406"/>
            <ac:spMk id="3" creationId="{0F6354D7-E508-7B2D-DFF9-40FD46C93C91}"/>
          </ac:spMkLst>
        </pc:spChg>
        <pc:spChg chg="mod">
          <ac:chgData name="Aysha Fathima(UST,IN)" userId="S::245237@ust.com::793b66bb-82ed-4dd4-a76c-0162ece74a5c" providerId="AD" clId="Web-{EA2B047B-0F82-4C1E-A0FE-E874380E8EE0}" dt="2023-04-25T12:05:16.014" v="381"/>
          <ac:spMkLst>
            <pc:docMk/>
            <pc:sldMk cId="3226487057" sldId="406"/>
            <ac:spMk id="4" creationId="{C368EA55-DE2A-5008-45EC-1CE2F4CE0F67}"/>
          </ac:spMkLst>
        </pc:spChg>
        <pc:spChg chg="mod">
          <ac:chgData name="Aysha Fathima(UST,IN)" userId="S::245237@ust.com::793b66bb-82ed-4dd4-a76c-0162ece74a5c" providerId="AD" clId="Web-{EA2B047B-0F82-4C1E-A0FE-E874380E8EE0}" dt="2023-04-25T12:05:16.014" v="381"/>
          <ac:spMkLst>
            <pc:docMk/>
            <pc:sldMk cId="3226487057" sldId="406"/>
            <ac:spMk id="5" creationId="{E8D68D3E-3AC6-87F6-2F7B-AAF2A3B37902}"/>
          </ac:spMkLst>
        </pc:spChg>
        <pc:spChg chg="add del">
          <ac:chgData name="Aysha Fathima(UST,IN)" userId="S::245237@ust.com::793b66bb-82ed-4dd4-a76c-0162ece74a5c" providerId="AD" clId="Web-{EA2B047B-0F82-4C1E-A0FE-E874380E8EE0}" dt="2023-04-25T12:05:16.014" v="381"/>
          <ac:spMkLst>
            <pc:docMk/>
            <pc:sldMk cId="3226487057" sldId="406"/>
            <ac:spMk id="10" creationId="{327D73B4-9F5C-4A64-A179-51B9500CB8B5}"/>
          </ac:spMkLst>
        </pc:spChg>
        <pc:spChg chg="add del">
          <ac:chgData name="Aysha Fathima(UST,IN)" userId="S::245237@ust.com::793b66bb-82ed-4dd4-a76c-0162ece74a5c" providerId="AD" clId="Web-{EA2B047B-0F82-4C1E-A0FE-E874380E8EE0}" dt="2023-04-25T12:05:16.014" v="381"/>
          <ac:spMkLst>
            <pc:docMk/>
            <pc:sldMk cId="3226487057" sldId="406"/>
            <ac:spMk id="12" creationId="{C1F06963-6374-4B48-844F-071A9BAAAE02}"/>
          </ac:spMkLst>
        </pc:spChg>
        <pc:spChg chg="add del">
          <ac:chgData name="Aysha Fathima(UST,IN)" userId="S::245237@ust.com::793b66bb-82ed-4dd4-a76c-0162ece74a5c" providerId="AD" clId="Web-{EA2B047B-0F82-4C1E-A0FE-E874380E8EE0}" dt="2023-04-25T12:05:16.014" v="381"/>
          <ac:spMkLst>
            <pc:docMk/>
            <pc:sldMk cId="3226487057" sldId="406"/>
            <ac:spMk id="14" creationId="{6CB927A4-E432-4310-9CD5-E89FF5063179}"/>
          </ac:spMkLst>
        </pc:spChg>
        <pc:spChg chg="add del">
          <ac:chgData name="Aysha Fathima(UST,IN)" userId="S::245237@ust.com::793b66bb-82ed-4dd4-a76c-0162ece74a5c" providerId="AD" clId="Web-{EA2B047B-0F82-4C1E-A0FE-E874380E8EE0}" dt="2023-04-25T12:05:16.014" v="381"/>
          <ac:spMkLst>
            <pc:docMk/>
            <pc:sldMk cId="3226487057" sldId="406"/>
            <ac:spMk id="16" creationId="{1453BF6C-B012-48B7-B4E8-6D7AC7C27D02}"/>
          </ac:spMkLst>
        </pc:spChg>
        <pc:spChg chg="add del">
          <ac:chgData name="Aysha Fathima(UST,IN)" userId="S::245237@ust.com::793b66bb-82ed-4dd4-a76c-0162ece74a5c" providerId="AD" clId="Web-{EA2B047B-0F82-4C1E-A0FE-E874380E8EE0}" dt="2023-04-25T12:05:16.014" v="381"/>
          <ac:spMkLst>
            <pc:docMk/>
            <pc:sldMk cId="3226487057" sldId="406"/>
            <ac:spMk id="18" creationId="{E3020543-B24B-4EC4-8FFC-8DD88EEA91A8}"/>
          </ac:spMkLst>
        </pc:spChg>
        <pc:spChg chg="add">
          <ac:chgData name="Aysha Fathima(UST,IN)" userId="S::245237@ust.com::793b66bb-82ed-4dd4-a76c-0162ece74a5c" providerId="AD" clId="Web-{EA2B047B-0F82-4C1E-A0FE-E874380E8EE0}" dt="2023-04-25T12:05:16.014" v="381"/>
          <ac:spMkLst>
            <pc:docMk/>
            <pc:sldMk cId="3226487057" sldId="406"/>
            <ac:spMk id="25" creationId="{17718681-A12E-49D6-9925-DD7C68176D61}"/>
          </ac:spMkLst>
        </pc:spChg>
        <pc:spChg chg="add">
          <ac:chgData name="Aysha Fathima(UST,IN)" userId="S::245237@ust.com::793b66bb-82ed-4dd4-a76c-0162ece74a5c" providerId="AD" clId="Web-{EA2B047B-0F82-4C1E-A0FE-E874380E8EE0}" dt="2023-04-25T12:05:16.014" v="381"/>
          <ac:spMkLst>
            <pc:docMk/>
            <pc:sldMk cId="3226487057" sldId="406"/>
            <ac:spMk id="27" creationId="{FBD77573-9EF2-4C35-8285-A1CF6FBB0EA5}"/>
          </ac:spMkLst>
        </pc:spChg>
        <pc:cxnChg chg="add del">
          <ac:chgData name="Aysha Fathima(UST,IN)" userId="S::245237@ust.com::793b66bb-82ed-4dd4-a76c-0162ece74a5c" providerId="AD" clId="Web-{EA2B047B-0F82-4C1E-A0FE-E874380E8EE0}" dt="2023-04-25T12:05:16.014" v="381"/>
          <ac:cxnSpMkLst>
            <pc:docMk/>
            <pc:sldMk cId="3226487057" sldId="406"/>
            <ac:cxnSpMk id="20" creationId="{C49DA8F6-BCC1-4447-B54C-57856834B94B}"/>
          </ac:cxnSpMkLst>
        </pc:cxnChg>
      </pc:sldChg>
      <pc:sldChg chg="modSp">
        <pc:chgData name="Aysha Fathima(UST,IN)" userId="S::245237@ust.com::793b66bb-82ed-4dd4-a76c-0162ece74a5c" providerId="AD" clId="Web-{EA2B047B-0F82-4C1E-A0FE-E874380E8EE0}" dt="2023-04-25T11:19:15.431" v="343" actId="20577"/>
        <pc:sldMkLst>
          <pc:docMk/>
          <pc:sldMk cId="3286733229" sldId="421"/>
        </pc:sldMkLst>
        <pc:spChg chg="mod">
          <ac:chgData name="Aysha Fathima(UST,IN)" userId="S::245237@ust.com::793b66bb-82ed-4dd4-a76c-0162ece74a5c" providerId="AD" clId="Web-{EA2B047B-0F82-4C1E-A0FE-E874380E8EE0}" dt="2023-04-25T11:04:09.022" v="224" actId="14100"/>
          <ac:spMkLst>
            <pc:docMk/>
            <pc:sldMk cId="3286733229" sldId="421"/>
            <ac:spMk id="2" creationId="{9E2D594A-3852-0097-909B-B8A32203C429}"/>
          </ac:spMkLst>
        </pc:spChg>
        <pc:spChg chg="mod">
          <ac:chgData name="Aysha Fathima(UST,IN)" userId="S::245237@ust.com::793b66bb-82ed-4dd4-a76c-0162ece74a5c" providerId="AD" clId="Web-{EA2B047B-0F82-4C1E-A0FE-E874380E8EE0}" dt="2023-04-25T11:19:15.431" v="343" actId="20577"/>
          <ac:spMkLst>
            <pc:docMk/>
            <pc:sldMk cId="3286733229" sldId="421"/>
            <ac:spMk id="3" creationId="{E57460E2-A9A2-5B80-5CFE-48D8913E694B}"/>
          </ac:spMkLst>
        </pc:spChg>
      </pc:sldChg>
      <pc:sldChg chg="addSp modSp new mod setBg">
        <pc:chgData name="Aysha Fathima(UST,IN)" userId="S::245237@ust.com::793b66bb-82ed-4dd4-a76c-0162ece74a5c" providerId="AD" clId="Web-{EA2B047B-0F82-4C1E-A0FE-E874380E8EE0}" dt="2023-04-25T11:22:12.316" v="351" actId="20577"/>
        <pc:sldMkLst>
          <pc:docMk/>
          <pc:sldMk cId="57254789" sldId="436"/>
        </pc:sldMkLst>
        <pc:spChg chg="mod">
          <ac:chgData name="Aysha Fathima(UST,IN)" userId="S::245237@ust.com::793b66bb-82ed-4dd4-a76c-0162ece74a5c" providerId="AD" clId="Web-{EA2B047B-0F82-4C1E-A0FE-E874380E8EE0}" dt="2023-04-25T11:21:52.862" v="348"/>
          <ac:spMkLst>
            <pc:docMk/>
            <pc:sldMk cId="57254789" sldId="436"/>
            <ac:spMk id="2" creationId="{65CA2AA8-EC47-1E06-E561-2172C100A959}"/>
          </ac:spMkLst>
        </pc:spChg>
        <pc:spChg chg="mod ord">
          <ac:chgData name="Aysha Fathima(UST,IN)" userId="S::245237@ust.com::793b66bb-82ed-4dd4-a76c-0162ece74a5c" providerId="AD" clId="Web-{EA2B047B-0F82-4C1E-A0FE-E874380E8EE0}" dt="2023-04-25T11:22:12.316" v="351" actId="20577"/>
          <ac:spMkLst>
            <pc:docMk/>
            <pc:sldMk cId="57254789" sldId="436"/>
            <ac:spMk id="3" creationId="{E72109C6-5390-8851-422F-B87AE7002D89}"/>
          </ac:spMkLst>
        </pc:spChg>
        <pc:spChg chg="mod">
          <ac:chgData name="Aysha Fathima(UST,IN)" userId="S::245237@ust.com::793b66bb-82ed-4dd4-a76c-0162ece74a5c" providerId="AD" clId="Web-{EA2B047B-0F82-4C1E-A0FE-E874380E8EE0}" dt="2023-04-25T11:21:52.862" v="348"/>
          <ac:spMkLst>
            <pc:docMk/>
            <pc:sldMk cId="57254789" sldId="436"/>
            <ac:spMk id="4" creationId="{3E8D6FAB-3688-8BFC-E832-F4EDBF554FF9}"/>
          </ac:spMkLst>
        </pc:spChg>
        <pc:spChg chg="mod">
          <ac:chgData name="Aysha Fathima(UST,IN)" userId="S::245237@ust.com::793b66bb-82ed-4dd4-a76c-0162ece74a5c" providerId="AD" clId="Web-{EA2B047B-0F82-4C1E-A0FE-E874380E8EE0}" dt="2023-04-25T11:21:52.862" v="348"/>
          <ac:spMkLst>
            <pc:docMk/>
            <pc:sldMk cId="57254789" sldId="436"/>
            <ac:spMk id="5" creationId="{0DA5EAA1-0A88-ACB9-F1BD-6138828954EF}"/>
          </ac:spMkLst>
        </pc:spChg>
        <pc:spChg chg="add">
          <ac:chgData name="Aysha Fathima(UST,IN)" userId="S::245237@ust.com::793b66bb-82ed-4dd4-a76c-0162ece74a5c" providerId="AD" clId="Web-{EA2B047B-0F82-4C1E-A0FE-E874380E8EE0}" dt="2023-04-25T11:21:52.862" v="348"/>
          <ac:spMkLst>
            <pc:docMk/>
            <pc:sldMk cId="57254789" sldId="436"/>
            <ac:spMk id="10" creationId="{DEE2AD96-B495-4E06-9291-B71706F728CB}"/>
          </ac:spMkLst>
        </pc:spChg>
        <pc:spChg chg="add">
          <ac:chgData name="Aysha Fathima(UST,IN)" userId="S::245237@ust.com::793b66bb-82ed-4dd4-a76c-0162ece74a5c" providerId="AD" clId="Web-{EA2B047B-0F82-4C1E-A0FE-E874380E8EE0}" dt="2023-04-25T11:21:52.862" v="348"/>
          <ac:spMkLst>
            <pc:docMk/>
            <pc:sldMk cId="57254789" sldId="436"/>
            <ac:spMk id="12" creationId="{53CF6D67-C5A8-4ADD-9E8E-1E38CA1D3166}"/>
          </ac:spMkLst>
        </pc:spChg>
        <pc:spChg chg="add">
          <ac:chgData name="Aysha Fathima(UST,IN)" userId="S::245237@ust.com::793b66bb-82ed-4dd4-a76c-0162ece74a5c" providerId="AD" clId="Web-{EA2B047B-0F82-4C1E-A0FE-E874380E8EE0}" dt="2023-04-25T11:21:52.862" v="348"/>
          <ac:spMkLst>
            <pc:docMk/>
            <pc:sldMk cId="57254789" sldId="436"/>
            <ac:spMk id="14" creationId="{86909FA0-B515-4681-B7A8-FA281D133B94}"/>
          </ac:spMkLst>
        </pc:spChg>
        <pc:spChg chg="add">
          <ac:chgData name="Aysha Fathima(UST,IN)" userId="S::245237@ust.com::793b66bb-82ed-4dd4-a76c-0162ece74a5c" providerId="AD" clId="Web-{EA2B047B-0F82-4C1E-A0FE-E874380E8EE0}" dt="2023-04-25T11:21:52.862" v="348"/>
          <ac:spMkLst>
            <pc:docMk/>
            <pc:sldMk cId="57254789" sldId="436"/>
            <ac:spMk id="16" creationId="{21C9FE86-FCC3-4A31-AA1C-C882262B7FE7}"/>
          </ac:spMkLst>
        </pc:spChg>
        <pc:spChg chg="add">
          <ac:chgData name="Aysha Fathima(UST,IN)" userId="S::245237@ust.com::793b66bb-82ed-4dd4-a76c-0162ece74a5c" providerId="AD" clId="Web-{EA2B047B-0F82-4C1E-A0FE-E874380E8EE0}" dt="2023-04-25T11:21:52.862" v="348"/>
          <ac:spMkLst>
            <pc:docMk/>
            <pc:sldMk cId="57254789" sldId="436"/>
            <ac:spMk id="18" creationId="{7D96243B-ECED-4B71-8E06-AE9A285EAD20}"/>
          </ac:spMkLst>
        </pc:spChg>
        <pc:spChg chg="add">
          <ac:chgData name="Aysha Fathima(UST,IN)" userId="S::245237@ust.com::793b66bb-82ed-4dd4-a76c-0162ece74a5c" providerId="AD" clId="Web-{EA2B047B-0F82-4C1E-A0FE-E874380E8EE0}" dt="2023-04-25T11:21:52.862" v="348"/>
          <ac:spMkLst>
            <pc:docMk/>
            <pc:sldMk cId="57254789" sldId="436"/>
            <ac:spMk id="20" creationId="{A09989E4-EFDC-4A90-A633-E0525FB4139E}"/>
          </ac:spMkLst>
        </pc:spChg>
      </pc:sldChg>
      <pc:sldChg chg="addSp delSp modSp add mod replId setBg">
        <pc:chgData name="Aysha Fathima(UST,IN)" userId="S::245237@ust.com::793b66bb-82ed-4dd4-a76c-0162ece74a5c" providerId="AD" clId="Web-{EA2B047B-0F82-4C1E-A0FE-E874380E8EE0}" dt="2023-04-25T11:23:51.900" v="370" actId="20577"/>
        <pc:sldMkLst>
          <pc:docMk/>
          <pc:sldMk cId="3794432089" sldId="437"/>
        </pc:sldMkLst>
        <pc:spChg chg="del">
          <ac:chgData name="Aysha Fathima(UST,IN)" userId="S::245237@ust.com::793b66bb-82ed-4dd4-a76c-0162ece74a5c" providerId="AD" clId="Web-{EA2B047B-0F82-4C1E-A0FE-E874380E8EE0}" dt="2023-04-25T10:09:57.776" v="42"/>
          <ac:spMkLst>
            <pc:docMk/>
            <pc:sldMk cId="3794432089" sldId="437"/>
            <ac:spMk id="2" creationId="{65CA2AA8-EC47-1E06-E561-2172C100A959}"/>
          </ac:spMkLst>
        </pc:spChg>
        <pc:spChg chg="add mod">
          <ac:chgData name="Aysha Fathima(UST,IN)" userId="S::245237@ust.com::793b66bb-82ed-4dd4-a76c-0162ece74a5c" providerId="AD" clId="Web-{EA2B047B-0F82-4C1E-A0FE-E874380E8EE0}" dt="2023-04-25T11:23:51.900" v="370" actId="20577"/>
          <ac:spMkLst>
            <pc:docMk/>
            <pc:sldMk cId="3794432089" sldId="437"/>
            <ac:spMk id="2" creationId="{F6B3A6D2-8BF7-7366-7D19-AC64F6ECE84C}"/>
          </ac:spMkLst>
        </pc:spChg>
        <pc:spChg chg="mod ord">
          <ac:chgData name="Aysha Fathima(UST,IN)" userId="S::245237@ust.com::793b66bb-82ed-4dd4-a76c-0162ece74a5c" providerId="AD" clId="Web-{EA2B047B-0F82-4C1E-A0FE-E874380E8EE0}" dt="2023-04-25T11:22:38.427" v="356" actId="20577"/>
          <ac:spMkLst>
            <pc:docMk/>
            <pc:sldMk cId="3794432089" sldId="437"/>
            <ac:spMk id="3" creationId="{E72109C6-5390-8851-422F-B87AE7002D89}"/>
          </ac:spMkLst>
        </pc:spChg>
        <pc:spChg chg="mod">
          <ac:chgData name="Aysha Fathima(UST,IN)" userId="S::245237@ust.com::793b66bb-82ed-4dd4-a76c-0162ece74a5c" providerId="AD" clId="Web-{EA2B047B-0F82-4C1E-A0FE-E874380E8EE0}" dt="2023-04-25T11:22:24.832" v="352"/>
          <ac:spMkLst>
            <pc:docMk/>
            <pc:sldMk cId="3794432089" sldId="437"/>
            <ac:spMk id="4" creationId="{3E8D6FAB-3688-8BFC-E832-F4EDBF554FF9}"/>
          </ac:spMkLst>
        </pc:spChg>
        <pc:spChg chg="mod">
          <ac:chgData name="Aysha Fathima(UST,IN)" userId="S::245237@ust.com::793b66bb-82ed-4dd4-a76c-0162ece74a5c" providerId="AD" clId="Web-{EA2B047B-0F82-4C1E-A0FE-E874380E8EE0}" dt="2023-04-25T11:22:24.832" v="352"/>
          <ac:spMkLst>
            <pc:docMk/>
            <pc:sldMk cId="3794432089" sldId="437"/>
            <ac:spMk id="5" creationId="{0DA5EAA1-0A88-ACB9-F1BD-6138828954EF}"/>
          </ac:spMkLst>
        </pc:spChg>
        <pc:spChg chg="add">
          <ac:chgData name="Aysha Fathima(UST,IN)" userId="S::245237@ust.com::793b66bb-82ed-4dd4-a76c-0162ece74a5c" providerId="AD" clId="Web-{EA2B047B-0F82-4C1E-A0FE-E874380E8EE0}" dt="2023-04-25T11:22:24.832" v="352"/>
          <ac:spMkLst>
            <pc:docMk/>
            <pc:sldMk cId="3794432089" sldId="437"/>
            <ac:spMk id="10" creationId="{DEE2AD96-B495-4E06-9291-B71706F728CB}"/>
          </ac:spMkLst>
        </pc:spChg>
        <pc:spChg chg="add">
          <ac:chgData name="Aysha Fathima(UST,IN)" userId="S::245237@ust.com::793b66bb-82ed-4dd4-a76c-0162ece74a5c" providerId="AD" clId="Web-{EA2B047B-0F82-4C1E-A0FE-E874380E8EE0}" dt="2023-04-25T11:22:24.832" v="352"/>
          <ac:spMkLst>
            <pc:docMk/>
            <pc:sldMk cId="3794432089" sldId="437"/>
            <ac:spMk id="12" creationId="{53CF6D67-C5A8-4ADD-9E8E-1E38CA1D3166}"/>
          </ac:spMkLst>
        </pc:spChg>
        <pc:spChg chg="add">
          <ac:chgData name="Aysha Fathima(UST,IN)" userId="S::245237@ust.com::793b66bb-82ed-4dd4-a76c-0162ece74a5c" providerId="AD" clId="Web-{EA2B047B-0F82-4C1E-A0FE-E874380E8EE0}" dt="2023-04-25T11:22:24.832" v="352"/>
          <ac:spMkLst>
            <pc:docMk/>
            <pc:sldMk cId="3794432089" sldId="437"/>
            <ac:spMk id="14" creationId="{86909FA0-B515-4681-B7A8-FA281D133B94}"/>
          </ac:spMkLst>
        </pc:spChg>
        <pc:spChg chg="add">
          <ac:chgData name="Aysha Fathima(UST,IN)" userId="S::245237@ust.com::793b66bb-82ed-4dd4-a76c-0162ece74a5c" providerId="AD" clId="Web-{EA2B047B-0F82-4C1E-A0FE-E874380E8EE0}" dt="2023-04-25T11:22:24.832" v="352"/>
          <ac:spMkLst>
            <pc:docMk/>
            <pc:sldMk cId="3794432089" sldId="437"/>
            <ac:spMk id="16" creationId="{21C9FE86-FCC3-4A31-AA1C-C882262B7FE7}"/>
          </ac:spMkLst>
        </pc:spChg>
        <pc:spChg chg="add">
          <ac:chgData name="Aysha Fathima(UST,IN)" userId="S::245237@ust.com::793b66bb-82ed-4dd4-a76c-0162ece74a5c" providerId="AD" clId="Web-{EA2B047B-0F82-4C1E-A0FE-E874380E8EE0}" dt="2023-04-25T11:22:24.832" v="352"/>
          <ac:spMkLst>
            <pc:docMk/>
            <pc:sldMk cId="3794432089" sldId="437"/>
            <ac:spMk id="18" creationId="{7D96243B-ECED-4B71-8E06-AE9A285EAD20}"/>
          </ac:spMkLst>
        </pc:spChg>
        <pc:spChg chg="add">
          <ac:chgData name="Aysha Fathima(UST,IN)" userId="S::245237@ust.com::793b66bb-82ed-4dd4-a76c-0162ece74a5c" providerId="AD" clId="Web-{EA2B047B-0F82-4C1E-A0FE-E874380E8EE0}" dt="2023-04-25T11:22:24.832" v="352"/>
          <ac:spMkLst>
            <pc:docMk/>
            <pc:sldMk cId="3794432089" sldId="437"/>
            <ac:spMk id="20" creationId="{A09989E4-EFDC-4A90-A633-E0525FB4139E}"/>
          </ac:spMkLst>
        </pc:spChg>
      </pc:sldChg>
      <pc:sldChg chg="delSp modSp new">
        <pc:chgData name="Aysha Fathima(UST,IN)" userId="S::245237@ust.com::793b66bb-82ed-4dd4-a76c-0162ece74a5c" providerId="AD" clId="Web-{EA2B047B-0F82-4C1E-A0FE-E874380E8EE0}" dt="2023-04-25T11:05:51.903" v="235" actId="14100"/>
        <pc:sldMkLst>
          <pc:docMk/>
          <pc:sldMk cId="1159899385" sldId="447"/>
        </pc:sldMkLst>
        <pc:spChg chg="del">
          <ac:chgData name="Aysha Fathima(UST,IN)" userId="S::245237@ust.com::793b66bb-82ed-4dd4-a76c-0162ece74a5c" providerId="AD" clId="Web-{EA2B047B-0F82-4C1E-A0FE-E874380E8EE0}" dt="2023-04-25T11:03:12.238" v="216"/>
          <ac:spMkLst>
            <pc:docMk/>
            <pc:sldMk cId="1159899385" sldId="447"/>
            <ac:spMk id="2" creationId="{CA4BFFF3-2151-DE78-AFDC-628B9A922B56}"/>
          </ac:spMkLst>
        </pc:spChg>
        <pc:spChg chg="mod">
          <ac:chgData name="Aysha Fathima(UST,IN)" userId="S::245237@ust.com::793b66bb-82ed-4dd4-a76c-0162ece74a5c" providerId="AD" clId="Web-{EA2B047B-0F82-4C1E-A0FE-E874380E8EE0}" dt="2023-04-25T11:05:51.903" v="235" actId="14100"/>
          <ac:spMkLst>
            <pc:docMk/>
            <pc:sldMk cId="1159899385" sldId="447"/>
            <ac:spMk id="3" creationId="{9FC7FD1A-5A32-FE94-3F2F-70D79DB26535}"/>
          </ac:spMkLst>
        </pc:spChg>
      </pc:sldChg>
      <pc:sldChg chg="modSp add replId">
        <pc:chgData name="Aysha Fathima(UST,IN)" userId="S::245237@ust.com::793b66bb-82ed-4dd4-a76c-0162ece74a5c" providerId="AD" clId="Web-{EA2B047B-0F82-4C1E-A0FE-E874380E8EE0}" dt="2023-04-25T11:19:33.010" v="345" actId="20577"/>
        <pc:sldMkLst>
          <pc:docMk/>
          <pc:sldMk cId="1609991387" sldId="448"/>
        </pc:sldMkLst>
        <pc:spChg chg="mod">
          <ac:chgData name="Aysha Fathima(UST,IN)" userId="S::245237@ust.com::793b66bb-82ed-4dd4-a76c-0162ece74a5c" providerId="AD" clId="Web-{EA2B047B-0F82-4C1E-A0FE-E874380E8EE0}" dt="2023-04-25T11:19:33.010" v="345" actId="20577"/>
          <ac:spMkLst>
            <pc:docMk/>
            <pc:sldMk cId="1609991387" sldId="448"/>
            <ac:spMk id="2" creationId="{CA4BFFF3-2151-DE78-AFDC-628B9A922B56}"/>
          </ac:spMkLst>
        </pc:spChg>
        <pc:spChg chg="mod">
          <ac:chgData name="Aysha Fathima(UST,IN)" userId="S::245237@ust.com::793b66bb-82ed-4dd4-a76c-0162ece74a5c" providerId="AD" clId="Web-{EA2B047B-0F82-4C1E-A0FE-E874380E8EE0}" dt="2023-04-25T11:18:31.476" v="342" actId="14100"/>
          <ac:spMkLst>
            <pc:docMk/>
            <pc:sldMk cId="1609991387" sldId="448"/>
            <ac:spMk id="3" creationId="{9FC7FD1A-5A32-FE94-3F2F-70D79DB26535}"/>
          </ac:spMkLst>
        </pc:spChg>
      </pc:sldChg>
      <pc:sldChg chg="modSp add ord replId">
        <pc:chgData name="Aysha Fathima(UST,IN)" userId="S::245237@ust.com::793b66bb-82ed-4dd4-a76c-0162ece74a5c" providerId="AD" clId="Web-{EA2B047B-0F82-4C1E-A0FE-E874380E8EE0}" dt="2023-04-25T11:19:24.525" v="344" actId="20577"/>
        <pc:sldMkLst>
          <pc:docMk/>
          <pc:sldMk cId="2450706599" sldId="449"/>
        </pc:sldMkLst>
        <pc:spChg chg="mod">
          <ac:chgData name="Aysha Fathima(UST,IN)" userId="S::245237@ust.com::793b66bb-82ed-4dd4-a76c-0162ece74a5c" providerId="AD" clId="Web-{EA2B047B-0F82-4C1E-A0FE-E874380E8EE0}" dt="2023-04-25T11:19:24.525" v="344" actId="20577"/>
          <ac:spMkLst>
            <pc:docMk/>
            <pc:sldMk cId="2450706599" sldId="449"/>
            <ac:spMk id="2" creationId="{CA4BFFF3-2151-DE78-AFDC-628B9A922B56}"/>
          </ac:spMkLst>
        </pc:spChg>
        <pc:spChg chg="mod">
          <ac:chgData name="Aysha Fathima(UST,IN)" userId="S::245237@ust.com::793b66bb-82ed-4dd4-a76c-0162ece74a5c" providerId="AD" clId="Web-{EA2B047B-0F82-4C1E-A0FE-E874380E8EE0}" dt="2023-04-25T11:05:39.824" v="234" actId="1076"/>
          <ac:spMkLst>
            <pc:docMk/>
            <pc:sldMk cId="2450706599" sldId="449"/>
            <ac:spMk id="3" creationId="{9FC7FD1A-5A32-FE94-3F2F-70D79DB26535}"/>
          </ac:spMkLst>
        </pc:spChg>
      </pc:sldChg>
      <pc:sldChg chg="modSp new">
        <pc:chgData name="Aysha Fathima(UST,IN)" userId="S::245237@ust.com::793b66bb-82ed-4dd4-a76c-0162ece74a5c" providerId="AD" clId="Web-{EA2B047B-0F82-4C1E-A0FE-E874380E8EE0}" dt="2023-04-25T12:19:55.723" v="514" actId="20577"/>
        <pc:sldMkLst>
          <pc:docMk/>
          <pc:sldMk cId="65337992" sldId="466"/>
        </pc:sldMkLst>
        <pc:spChg chg="mod">
          <ac:chgData name="Aysha Fathima(UST,IN)" userId="S::245237@ust.com::793b66bb-82ed-4dd4-a76c-0162ece74a5c" providerId="AD" clId="Web-{EA2B047B-0F82-4C1E-A0FE-E874380E8EE0}" dt="2023-04-25T12:19:55.723" v="514" actId="20577"/>
          <ac:spMkLst>
            <pc:docMk/>
            <pc:sldMk cId="65337992" sldId="466"/>
            <ac:spMk id="2" creationId="{B2350AD0-4205-4AA7-BA1E-253467C1DED7}"/>
          </ac:spMkLst>
        </pc:spChg>
        <pc:spChg chg="mod">
          <ac:chgData name="Aysha Fathima(UST,IN)" userId="S::245237@ust.com::793b66bb-82ed-4dd4-a76c-0162ece74a5c" providerId="AD" clId="Web-{EA2B047B-0F82-4C1E-A0FE-E874380E8EE0}" dt="2023-04-25T12:17:28.626" v="458" actId="14100"/>
          <ac:spMkLst>
            <pc:docMk/>
            <pc:sldMk cId="65337992" sldId="466"/>
            <ac:spMk id="3" creationId="{F0C4B9FE-1AF3-F933-BDE8-4297A548403B}"/>
          </ac:spMkLst>
        </pc:spChg>
      </pc:sldChg>
      <pc:sldChg chg="modSp add replId">
        <pc:chgData name="Aysha Fathima(UST,IN)" userId="S::245237@ust.com::793b66bb-82ed-4dd4-a76c-0162ece74a5c" providerId="AD" clId="Web-{EA2B047B-0F82-4C1E-A0FE-E874380E8EE0}" dt="2023-04-25T12:20:22.927" v="515" actId="20577"/>
        <pc:sldMkLst>
          <pc:docMk/>
          <pc:sldMk cId="2103017894" sldId="467"/>
        </pc:sldMkLst>
        <pc:spChg chg="mod">
          <ac:chgData name="Aysha Fathima(UST,IN)" userId="S::245237@ust.com::793b66bb-82ed-4dd4-a76c-0162ece74a5c" providerId="AD" clId="Web-{EA2B047B-0F82-4C1E-A0FE-E874380E8EE0}" dt="2023-04-25T12:20:22.927" v="515" actId="20577"/>
          <ac:spMkLst>
            <pc:docMk/>
            <pc:sldMk cId="2103017894" sldId="467"/>
            <ac:spMk id="2" creationId="{B2350AD0-4205-4AA7-BA1E-253467C1DED7}"/>
          </ac:spMkLst>
        </pc:spChg>
        <pc:spChg chg="mod">
          <ac:chgData name="Aysha Fathima(UST,IN)" userId="S::245237@ust.com::793b66bb-82ed-4dd4-a76c-0162ece74a5c" providerId="AD" clId="Web-{EA2B047B-0F82-4C1E-A0FE-E874380E8EE0}" dt="2023-04-25T12:18:53.644" v="500" actId="20577"/>
          <ac:spMkLst>
            <pc:docMk/>
            <pc:sldMk cId="2103017894" sldId="467"/>
            <ac:spMk id="3" creationId="{F0C4B9FE-1AF3-F933-BDE8-4297A548403B}"/>
          </ac:spMkLst>
        </pc:spChg>
      </pc:sldChg>
      <pc:sldChg chg="addSp modSp add mod replId setBg">
        <pc:chgData name="Aysha Fathima(UST,IN)" userId="S::245237@ust.com::793b66bb-82ed-4dd4-a76c-0162ece74a5c" providerId="AD" clId="Web-{EA2B047B-0F82-4C1E-A0FE-E874380E8EE0}" dt="2023-04-25T12:22:04.992" v="543" actId="14100"/>
        <pc:sldMkLst>
          <pc:docMk/>
          <pc:sldMk cId="2835354081" sldId="468"/>
        </pc:sldMkLst>
        <pc:spChg chg="mod">
          <ac:chgData name="Aysha Fathima(UST,IN)" userId="S::245237@ust.com::793b66bb-82ed-4dd4-a76c-0162ece74a5c" providerId="AD" clId="Web-{EA2B047B-0F82-4C1E-A0FE-E874380E8EE0}" dt="2023-04-25T12:21:35.492" v="539"/>
          <ac:spMkLst>
            <pc:docMk/>
            <pc:sldMk cId="2835354081" sldId="468"/>
            <ac:spMk id="2" creationId="{B2350AD0-4205-4AA7-BA1E-253467C1DED7}"/>
          </ac:spMkLst>
        </pc:spChg>
        <pc:spChg chg="mod ord">
          <ac:chgData name="Aysha Fathima(UST,IN)" userId="S::245237@ust.com::793b66bb-82ed-4dd4-a76c-0162ece74a5c" providerId="AD" clId="Web-{EA2B047B-0F82-4C1E-A0FE-E874380E8EE0}" dt="2023-04-25T12:22:04.992" v="543" actId="14100"/>
          <ac:spMkLst>
            <pc:docMk/>
            <pc:sldMk cId="2835354081" sldId="468"/>
            <ac:spMk id="3" creationId="{F0C4B9FE-1AF3-F933-BDE8-4297A548403B}"/>
          </ac:spMkLst>
        </pc:spChg>
        <pc:spChg chg="mod">
          <ac:chgData name="Aysha Fathima(UST,IN)" userId="S::245237@ust.com::793b66bb-82ed-4dd4-a76c-0162ece74a5c" providerId="AD" clId="Web-{EA2B047B-0F82-4C1E-A0FE-E874380E8EE0}" dt="2023-04-25T12:21:35.492" v="539"/>
          <ac:spMkLst>
            <pc:docMk/>
            <pc:sldMk cId="2835354081" sldId="468"/>
            <ac:spMk id="4" creationId="{1E2C5586-89D7-02EC-D346-2AC7EE116159}"/>
          </ac:spMkLst>
        </pc:spChg>
        <pc:spChg chg="mod">
          <ac:chgData name="Aysha Fathima(UST,IN)" userId="S::245237@ust.com::793b66bb-82ed-4dd4-a76c-0162ece74a5c" providerId="AD" clId="Web-{EA2B047B-0F82-4C1E-A0FE-E874380E8EE0}" dt="2023-04-25T12:21:35.492" v="539"/>
          <ac:spMkLst>
            <pc:docMk/>
            <pc:sldMk cId="2835354081" sldId="468"/>
            <ac:spMk id="5" creationId="{2293EF5F-D46B-5CCC-CAEA-B7CD68FFE342}"/>
          </ac:spMkLst>
        </pc:spChg>
        <pc:spChg chg="add">
          <ac:chgData name="Aysha Fathima(UST,IN)" userId="S::245237@ust.com::793b66bb-82ed-4dd4-a76c-0162ece74a5c" providerId="AD" clId="Web-{EA2B047B-0F82-4C1E-A0FE-E874380E8EE0}" dt="2023-04-25T12:21:35.492" v="539"/>
          <ac:spMkLst>
            <pc:docMk/>
            <pc:sldMk cId="2835354081" sldId="468"/>
            <ac:spMk id="10" creationId="{DEE2AD96-B495-4E06-9291-B71706F728CB}"/>
          </ac:spMkLst>
        </pc:spChg>
        <pc:spChg chg="add">
          <ac:chgData name="Aysha Fathima(UST,IN)" userId="S::245237@ust.com::793b66bb-82ed-4dd4-a76c-0162ece74a5c" providerId="AD" clId="Web-{EA2B047B-0F82-4C1E-A0FE-E874380E8EE0}" dt="2023-04-25T12:21:35.492" v="539"/>
          <ac:spMkLst>
            <pc:docMk/>
            <pc:sldMk cId="2835354081" sldId="468"/>
            <ac:spMk id="12" creationId="{53CF6D67-C5A8-4ADD-9E8E-1E38CA1D3166}"/>
          </ac:spMkLst>
        </pc:spChg>
        <pc:spChg chg="add">
          <ac:chgData name="Aysha Fathima(UST,IN)" userId="S::245237@ust.com::793b66bb-82ed-4dd4-a76c-0162ece74a5c" providerId="AD" clId="Web-{EA2B047B-0F82-4C1E-A0FE-E874380E8EE0}" dt="2023-04-25T12:21:35.492" v="539"/>
          <ac:spMkLst>
            <pc:docMk/>
            <pc:sldMk cId="2835354081" sldId="468"/>
            <ac:spMk id="14" creationId="{86909FA0-B515-4681-B7A8-FA281D133B94}"/>
          </ac:spMkLst>
        </pc:spChg>
        <pc:spChg chg="add">
          <ac:chgData name="Aysha Fathima(UST,IN)" userId="S::245237@ust.com::793b66bb-82ed-4dd4-a76c-0162ece74a5c" providerId="AD" clId="Web-{EA2B047B-0F82-4C1E-A0FE-E874380E8EE0}" dt="2023-04-25T12:21:35.492" v="539"/>
          <ac:spMkLst>
            <pc:docMk/>
            <pc:sldMk cId="2835354081" sldId="468"/>
            <ac:spMk id="16" creationId="{21C9FE86-FCC3-4A31-AA1C-C882262B7FE7}"/>
          </ac:spMkLst>
        </pc:spChg>
        <pc:spChg chg="add">
          <ac:chgData name="Aysha Fathima(UST,IN)" userId="S::245237@ust.com::793b66bb-82ed-4dd4-a76c-0162ece74a5c" providerId="AD" clId="Web-{EA2B047B-0F82-4C1E-A0FE-E874380E8EE0}" dt="2023-04-25T12:21:35.492" v="539"/>
          <ac:spMkLst>
            <pc:docMk/>
            <pc:sldMk cId="2835354081" sldId="468"/>
            <ac:spMk id="18" creationId="{7D96243B-ECED-4B71-8E06-AE9A285EAD20}"/>
          </ac:spMkLst>
        </pc:spChg>
        <pc:spChg chg="add">
          <ac:chgData name="Aysha Fathima(UST,IN)" userId="S::245237@ust.com::793b66bb-82ed-4dd4-a76c-0162ece74a5c" providerId="AD" clId="Web-{EA2B047B-0F82-4C1E-A0FE-E874380E8EE0}" dt="2023-04-25T12:21:35.492" v="539"/>
          <ac:spMkLst>
            <pc:docMk/>
            <pc:sldMk cId="2835354081" sldId="468"/>
            <ac:spMk id="20" creationId="{A09989E4-EFDC-4A90-A633-E0525FB4139E}"/>
          </ac:spMkLst>
        </pc:spChg>
      </pc:sldChg>
      <pc:sldChg chg="delSp modSp add replId">
        <pc:chgData name="Aysha Fathima(UST,IN)" userId="S::245237@ust.com::793b66bb-82ed-4dd4-a76c-0162ece74a5c" providerId="AD" clId="Web-{EA2B047B-0F82-4C1E-A0FE-E874380E8EE0}" dt="2023-04-25T11:18:24.819" v="341" actId="14100"/>
        <pc:sldMkLst>
          <pc:docMk/>
          <pc:sldMk cId="4177583040" sldId="469"/>
        </pc:sldMkLst>
        <pc:spChg chg="del">
          <ac:chgData name="Aysha Fathima(UST,IN)" userId="S::245237@ust.com::793b66bb-82ed-4dd4-a76c-0162ece74a5c" providerId="AD" clId="Web-{EA2B047B-0F82-4C1E-A0FE-E874380E8EE0}" dt="2023-04-25T11:17:13.112" v="326"/>
          <ac:spMkLst>
            <pc:docMk/>
            <pc:sldMk cId="4177583040" sldId="469"/>
            <ac:spMk id="2" creationId="{B2350AD0-4205-4AA7-BA1E-253467C1DED7}"/>
          </ac:spMkLst>
        </pc:spChg>
        <pc:spChg chg="mod">
          <ac:chgData name="Aysha Fathima(UST,IN)" userId="S::245237@ust.com::793b66bb-82ed-4dd4-a76c-0162ece74a5c" providerId="AD" clId="Web-{EA2B047B-0F82-4C1E-A0FE-E874380E8EE0}" dt="2023-04-25T11:18:24.819" v="341" actId="14100"/>
          <ac:spMkLst>
            <pc:docMk/>
            <pc:sldMk cId="4177583040" sldId="469"/>
            <ac:spMk id="3" creationId="{F0C4B9FE-1AF3-F933-BDE8-4297A548403B}"/>
          </ac:spMkLst>
        </pc:spChg>
      </pc:sldChg>
      <pc:sldChg chg="addSp delSp modSp add replId">
        <pc:chgData name="Aysha Fathima(UST,IN)" userId="S::245237@ust.com::793b66bb-82ed-4dd4-a76c-0162ece74a5c" providerId="AD" clId="Web-{EA2B047B-0F82-4C1E-A0FE-E874380E8EE0}" dt="2023-04-25T11:18:15.365" v="340" actId="14100"/>
        <pc:sldMkLst>
          <pc:docMk/>
          <pc:sldMk cId="1471910297" sldId="470"/>
        </pc:sldMkLst>
        <pc:spChg chg="del">
          <ac:chgData name="Aysha Fathima(UST,IN)" userId="S::245237@ust.com::793b66bb-82ed-4dd4-a76c-0162ece74a5c" providerId="AD" clId="Web-{EA2B047B-0F82-4C1E-A0FE-E874380E8EE0}" dt="2023-04-25T11:15:12.387" v="291"/>
          <ac:spMkLst>
            <pc:docMk/>
            <pc:sldMk cId="1471910297" sldId="470"/>
            <ac:spMk id="2" creationId="{B2350AD0-4205-4AA7-BA1E-253467C1DED7}"/>
          </ac:spMkLst>
        </pc:spChg>
        <pc:spChg chg="mod">
          <ac:chgData name="Aysha Fathima(UST,IN)" userId="S::245237@ust.com::793b66bb-82ed-4dd4-a76c-0162ece74a5c" providerId="AD" clId="Web-{EA2B047B-0F82-4C1E-A0FE-E874380E8EE0}" dt="2023-04-25T11:18:15.365" v="340" actId="14100"/>
          <ac:spMkLst>
            <pc:docMk/>
            <pc:sldMk cId="1471910297" sldId="470"/>
            <ac:spMk id="3" creationId="{F0C4B9FE-1AF3-F933-BDE8-4297A548403B}"/>
          </ac:spMkLst>
        </pc:spChg>
        <pc:spChg chg="add mod">
          <ac:chgData name="Aysha Fathima(UST,IN)" userId="S::245237@ust.com::793b66bb-82ed-4dd4-a76c-0162ece74a5c" providerId="AD" clId="Web-{EA2B047B-0F82-4C1E-A0FE-E874380E8EE0}" dt="2023-04-25T11:16:26.344" v="316" actId="20577"/>
          <ac:spMkLst>
            <pc:docMk/>
            <pc:sldMk cId="1471910297" sldId="470"/>
            <ac:spMk id="6" creationId="{E59A3D69-A6A2-8BB5-9433-D7D8E971B45E}"/>
          </ac:spMkLst>
        </pc:spChg>
      </pc:sldChg>
    </pc:docChg>
  </pc:docChgLst>
  <pc:docChgLst>
    <pc:chgData name="Rayona Mathew(UST,IN)" userId="S::245072@ust.com::ba69e595-3dd2-41bd-a7f7-516712dab024" providerId="AD" clId="Web-{EB0CFF22-3DC4-43B9-B40F-8807F660E1D8}"/>
    <pc:docChg chg="addSld delSld modSld">
      <pc:chgData name="Rayona Mathew(UST,IN)" userId="S::245072@ust.com::ba69e595-3dd2-41bd-a7f7-516712dab024" providerId="AD" clId="Web-{EB0CFF22-3DC4-43B9-B40F-8807F660E1D8}" dt="2023-04-25T12:29:51.947" v="61"/>
      <pc:docMkLst>
        <pc:docMk/>
      </pc:docMkLst>
      <pc:sldChg chg="addSp delSp modSp">
        <pc:chgData name="Rayona Mathew(UST,IN)" userId="S::245072@ust.com::ba69e595-3dd2-41bd-a7f7-516712dab024" providerId="AD" clId="Web-{EB0CFF22-3DC4-43B9-B40F-8807F660E1D8}" dt="2023-04-25T12:29:51.947" v="61"/>
        <pc:sldMkLst>
          <pc:docMk/>
          <pc:sldMk cId="3102188477" sldId="304"/>
        </pc:sldMkLst>
        <pc:spChg chg="mod">
          <ac:chgData name="Rayona Mathew(UST,IN)" userId="S::245072@ust.com::ba69e595-3dd2-41bd-a7f7-516712dab024" providerId="AD" clId="Web-{EB0CFF22-3DC4-43B9-B40F-8807F660E1D8}" dt="2023-04-25T12:29:51.947" v="61"/>
          <ac:spMkLst>
            <pc:docMk/>
            <pc:sldMk cId="3102188477" sldId="304"/>
            <ac:spMk id="2" creationId="{F641567F-5C78-E15C-1749-97F2A0ADD7C2}"/>
          </ac:spMkLst>
        </pc:spChg>
        <pc:spChg chg="add del">
          <ac:chgData name="Rayona Mathew(UST,IN)" userId="S::245072@ust.com::ba69e595-3dd2-41bd-a7f7-516712dab024" providerId="AD" clId="Web-{EB0CFF22-3DC4-43B9-B40F-8807F660E1D8}" dt="2023-04-25T12:29:51.947" v="61"/>
          <ac:spMkLst>
            <pc:docMk/>
            <pc:sldMk cId="3102188477" sldId="304"/>
            <ac:spMk id="3" creationId="{EC066D6B-C20F-BEC2-E737-95E646A5B8DE}"/>
          </ac:spMkLst>
        </pc:spChg>
        <pc:spChg chg="mod">
          <ac:chgData name="Rayona Mathew(UST,IN)" userId="S::245072@ust.com::ba69e595-3dd2-41bd-a7f7-516712dab024" providerId="AD" clId="Web-{EB0CFF22-3DC4-43B9-B40F-8807F660E1D8}" dt="2023-04-25T12:29:51.947" v="61"/>
          <ac:spMkLst>
            <pc:docMk/>
            <pc:sldMk cId="3102188477" sldId="304"/>
            <ac:spMk id="4" creationId="{CBBEFE66-E094-B526-C947-60D42D3E660E}"/>
          </ac:spMkLst>
        </pc:spChg>
        <pc:spChg chg="mod">
          <ac:chgData name="Rayona Mathew(UST,IN)" userId="S::245072@ust.com::ba69e595-3dd2-41bd-a7f7-516712dab024" providerId="AD" clId="Web-{EB0CFF22-3DC4-43B9-B40F-8807F660E1D8}" dt="2023-04-25T12:29:51.947" v="61"/>
          <ac:spMkLst>
            <pc:docMk/>
            <pc:sldMk cId="3102188477" sldId="304"/>
            <ac:spMk id="5" creationId="{5DD50887-9004-AA76-9069-635F4C6537C5}"/>
          </ac:spMkLst>
        </pc:spChg>
        <pc:spChg chg="add del">
          <ac:chgData name="Rayona Mathew(UST,IN)" userId="S::245072@ust.com::ba69e595-3dd2-41bd-a7f7-516712dab024" providerId="AD" clId="Web-{EB0CFF22-3DC4-43B9-B40F-8807F660E1D8}" dt="2023-04-25T12:29:51.947" v="61"/>
          <ac:spMkLst>
            <pc:docMk/>
            <pc:sldMk cId="3102188477" sldId="304"/>
            <ac:spMk id="10" creationId="{907EF6B7-1338-4443-8C46-6A318D952DFD}"/>
          </ac:spMkLst>
        </pc:spChg>
        <pc:spChg chg="add del">
          <ac:chgData name="Rayona Mathew(UST,IN)" userId="S::245072@ust.com::ba69e595-3dd2-41bd-a7f7-516712dab024" providerId="AD" clId="Web-{EB0CFF22-3DC4-43B9-B40F-8807F660E1D8}" dt="2023-04-25T12:29:51.947" v="61"/>
          <ac:spMkLst>
            <pc:docMk/>
            <pc:sldMk cId="3102188477" sldId="304"/>
            <ac:spMk id="12" creationId="{DAAE4CDD-124C-4DCF-9584-B6033B545DD5}"/>
          </ac:spMkLst>
        </pc:spChg>
        <pc:spChg chg="add del">
          <ac:chgData name="Rayona Mathew(UST,IN)" userId="S::245072@ust.com::ba69e595-3dd2-41bd-a7f7-516712dab024" providerId="AD" clId="Web-{EB0CFF22-3DC4-43B9-B40F-8807F660E1D8}" dt="2023-04-25T12:29:51.947" v="61"/>
          <ac:spMkLst>
            <pc:docMk/>
            <pc:sldMk cId="3102188477" sldId="304"/>
            <ac:spMk id="14" creationId="{081E4A58-353D-44AE-B2FC-2A74E2E400F7}"/>
          </ac:spMkLst>
        </pc:spChg>
        <pc:spChg chg="add">
          <ac:chgData name="Rayona Mathew(UST,IN)" userId="S::245072@ust.com::ba69e595-3dd2-41bd-a7f7-516712dab024" providerId="AD" clId="Web-{EB0CFF22-3DC4-43B9-B40F-8807F660E1D8}" dt="2023-04-25T12:29:51.947" v="61"/>
          <ac:spMkLst>
            <pc:docMk/>
            <pc:sldMk cId="3102188477" sldId="304"/>
            <ac:spMk id="19" creationId="{17718681-A12E-49D6-9925-DD7C68176D61}"/>
          </ac:spMkLst>
        </pc:spChg>
        <pc:spChg chg="add del">
          <ac:chgData name="Rayona Mathew(UST,IN)" userId="S::245072@ust.com::ba69e595-3dd2-41bd-a7f7-516712dab024" providerId="AD" clId="Web-{EB0CFF22-3DC4-43B9-B40F-8807F660E1D8}" dt="2023-04-25T12:29:51.947" v="60"/>
          <ac:spMkLst>
            <pc:docMk/>
            <pc:sldMk cId="3102188477" sldId="304"/>
            <ac:spMk id="21" creationId="{B50AB553-2A96-4A92-96F2-93548E096954}"/>
          </ac:spMkLst>
        </pc:spChg>
        <pc:spChg chg="add">
          <ac:chgData name="Rayona Mathew(UST,IN)" userId="S::245072@ust.com::ba69e595-3dd2-41bd-a7f7-516712dab024" providerId="AD" clId="Web-{EB0CFF22-3DC4-43B9-B40F-8807F660E1D8}" dt="2023-04-25T12:29:51.947" v="61"/>
          <ac:spMkLst>
            <pc:docMk/>
            <pc:sldMk cId="3102188477" sldId="304"/>
            <ac:spMk id="23" creationId="{FBD77573-9EF2-4C35-8285-A1CF6FBB0EA5}"/>
          </ac:spMkLst>
        </pc:spChg>
        <pc:spChg chg="add">
          <ac:chgData name="Rayona Mathew(UST,IN)" userId="S::245072@ust.com::ba69e595-3dd2-41bd-a7f7-516712dab024" providerId="AD" clId="Web-{EB0CFF22-3DC4-43B9-B40F-8807F660E1D8}" dt="2023-04-25T12:29:51.947" v="61"/>
          <ac:spMkLst>
            <pc:docMk/>
            <pc:sldMk cId="3102188477" sldId="304"/>
            <ac:spMk id="24" creationId="{EC066D6B-C20F-BEC2-E737-95E646A5B8DE}"/>
          </ac:spMkLst>
        </pc:spChg>
        <pc:graphicFrameChg chg="add del">
          <ac:chgData name="Rayona Mathew(UST,IN)" userId="S::245072@ust.com::ba69e595-3dd2-41bd-a7f7-516712dab024" providerId="AD" clId="Web-{EB0CFF22-3DC4-43B9-B40F-8807F660E1D8}" dt="2023-04-25T12:29:51.947" v="60"/>
          <ac:graphicFrameMkLst>
            <pc:docMk/>
            <pc:sldMk cId="3102188477" sldId="304"/>
            <ac:graphicFrameMk id="16" creationId="{0C7ABA1D-C188-76B0-815A-E4FE73FCF296}"/>
          </ac:graphicFrameMkLst>
        </pc:graphicFrameChg>
        <pc:picChg chg="add del">
          <ac:chgData name="Rayona Mathew(UST,IN)" userId="S::245072@ust.com::ba69e595-3dd2-41bd-a7f7-516712dab024" providerId="AD" clId="Web-{EB0CFF22-3DC4-43B9-B40F-8807F660E1D8}" dt="2023-04-25T12:29:51.947" v="60"/>
          <ac:picMkLst>
            <pc:docMk/>
            <pc:sldMk cId="3102188477" sldId="304"/>
            <ac:picMk id="17" creationId="{7F126394-DCC8-4288-D637-FD530B49319B}"/>
          </ac:picMkLst>
        </pc:picChg>
      </pc:sldChg>
      <pc:sldChg chg="modSp mod setBg">
        <pc:chgData name="Rayona Mathew(UST,IN)" userId="S::245072@ust.com::ba69e595-3dd2-41bd-a7f7-516712dab024" providerId="AD" clId="Web-{EB0CFF22-3DC4-43B9-B40F-8807F660E1D8}" dt="2023-04-25T12:20:30.056" v="56"/>
        <pc:sldMkLst>
          <pc:docMk/>
          <pc:sldMk cId="2634751609" sldId="306"/>
        </pc:sldMkLst>
        <pc:spChg chg="mod">
          <ac:chgData name="Rayona Mathew(UST,IN)" userId="S::245072@ust.com::ba69e595-3dd2-41bd-a7f7-516712dab024" providerId="AD" clId="Web-{EB0CFF22-3DC4-43B9-B40F-8807F660E1D8}" dt="2023-04-25T12:19:44.399" v="54" actId="14100"/>
          <ac:spMkLst>
            <pc:docMk/>
            <pc:sldMk cId="2634751609" sldId="306"/>
            <ac:spMk id="4" creationId="{48908F20-CF6E-231F-CE01-3CAC810ECF0B}"/>
          </ac:spMkLst>
        </pc:spChg>
      </pc:sldChg>
      <pc:sldChg chg="del">
        <pc:chgData name="Rayona Mathew(UST,IN)" userId="S::245072@ust.com::ba69e595-3dd2-41bd-a7f7-516712dab024" providerId="AD" clId="Web-{EB0CFF22-3DC4-43B9-B40F-8807F660E1D8}" dt="2023-04-25T12:11:44.073" v="51"/>
        <pc:sldMkLst>
          <pc:docMk/>
          <pc:sldMk cId="2557745939" sldId="310"/>
        </pc:sldMkLst>
      </pc:sldChg>
      <pc:sldChg chg="addSp delSp modSp">
        <pc:chgData name="Rayona Mathew(UST,IN)" userId="S::245072@ust.com::ba69e595-3dd2-41bd-a7f7-516712dab024" providerId="AD" clId="Web-{EB0CFF22-3DC4-43B9-B40F-8807F660E1D8}" dt="2023-04-25T11:21:23.783" v="28" actId="14100"/>
        <pc:sldMkLst>
          <pc:docMk/>
          <pc:sldMk cId="1536909219" sldId="452"/>
        </pc:sldMkLst>
        <pc:spChg chg="mod">
          <ac:chgData name="Rayona Mathew(UST,IN)" userId="S::245072@ust.com::ba69e595-3dd2-41bd-a7f7-516712dab024" providerId="AD" clId="Web-{EB0CFF22-3DC4-43B9-B40F-8807F660E1D8}" dt="2023-04-25T11:13:56.975" v="7" actId="1076"/>
          <ac:spMkLst>
            <pc:docMk/>
            <pc:sldMk cId="1536909219" sldId="452"/>
            <ac:spMk id="2" creationId="{D027419A-17D2-291A-0B1D-2807F9624AB0}"/>
          </ac:spMkLst>
        </pc:spChg>
        <pc:spChg chg="add mod">
          <ac:chgData name="Rayona Mathew(UST,IN)" userId="S::245072@ust.com::ba69e595-3dd2-41bd-a7f7-516712dab024" providerId="AD" clId="Web-{EB0CFF22-3DC4-43B9-B40F-8807F660E1D8}" dt="2023-04-25T11:21:23.783" v="28" actId="14100"/>
          <ac:spMkLst>
            <pc:docMk/>
            <pc:sldMk cId="1536909219" sldId="452"/>
            <ac:spMk id="7" creationId="{9FF706E6-D69B-FEFD-4A2C-BC95278A96A4}"/>
          </ac:spMkLst>
        </pc:spChg>
        <pc:picChg chg="del">
          <ac:chgData name="Rayona Mathew(UST,IN)" userId="S::245072@ust.com::ba69e595-3dd2-41bd-a7f7-516712dab024" providerId="AD" clId="Web-{EB0CFF22-3DC4-43B9-B40F-8807F660E1D8}" dt="2023-04-25T11:06:00.510" v="1"/>
          <ac:picMkLst>
            <pc:docMk/>
            <pc:sldMk cId="1536909219" sldId="452"/>
            <ac:picMk id="6" creationId="{896E1227-AA36-DCDD-CE8A-146491E26840}"/>
          </ac:picMkLst>
        </pc:picChg>
      </pc:sldChg>
      <pc:sldChg chg="addSp delSp modSp mod setBg">
        <pc:chgData name="Rayona Mathew(UST,IN)" userId="S::245072@ust.com::ba69e595-3dd2-41bd-a7f7-516712dab024" providerId="AD" clId="Web-{EB0CFF22-3DC4-43B9-B40F-8807F660E1D8}" dt="2023-04-25T12:24:53.204" v="58"/>
        <pc:sldMkLst>
          <pc:docMk/>
          <pc:sldMk cId="1837544741" sldId="458"/>
        </pc:sldMkLst>
        <pc:spChg chg="mod">
          <ac:chgData name="Rayona Mathew(UST,IN)" userId="S::245072@ust.com::ba69e595-3dd2-41bd-a7f7-516712dab024" providerId="AD" clId="Web-{EB0CFF22-3DC4-43B9-B40F-8807F660E1D8}" dt="2023-04-25T12:24:53.204" v="58"/>
          <ac:spMkLst>
            <pc:docMk/>
            <pc:sldMk cId="1837544741" sldId="458"/>
            <ac:spMk id="2" creationId="{78BFEEE2-DB8F-EDAA-5289-317D6DB26DA7}"/>
          </ac:spMkLst>
        </pc:spChg>
        <pc:spChg chg="mod">
          <ac:chgData name="Rayona Mathew(UST,IN)" userId="S::245072@ust.com::ba69e595-3dd2-41bd-a7f7-516712dab024" providerId="AD" clId="Web-{EB0CFF22-3DC4-43B9-B40F-8807F660E1D8}" dt="2023-04-25T12:24:53.204" v="58"/>
          <ac:spMkLst>
            <pc:docMk/>
            <pc:sldMk cId="1837544741" sldId="458"/>
            <ac:spMk id="3" creationId="{1ECFEE21-7533-E494-1104-F47F0EA661BB}"/>
          </ac:spMkLst>
        </pc:spChg>
        <pc:spChg chg="mod">
          <ac:chgData name="Rayona Mathew(UST,IN)" userId="S::245072@ust.com::ba69e595-3dd2-41bd-a7f7-516712dab024" providerId="AD" clId="Web-{EB0CFF22-3DC4-43B9-B40F-8807F660E1D8}" dt="2023-04-25T12:24:53.204" v="58"/>
          <ac:spMkLst>
            <pc:docMk/>
            <pc:sldMk cId="1837544741" sldId="458"/>
            <ac:spMk id="4" creationId="{3664E42B-A861-78E8-F445-20E52E3DB32E}"/>
          </ac:spMkLst>
        </pc:spChg>
        <pc:spChg chg="mod">
          <ac:chgData name="Rayona Mathew(UST,IN)" userId="S::245072@ust.com::ba69e595-3dd2-41bd-a7f7-516712dab024" providerId="AD" clId="Web-{EB0CFF22-3DC4-43B9-B40F-8807F660E1D8}" dt="2023-04-25T12:24:53.204" v="58"/>
          <ac:spMkLst>
            <pc:docMk/>
            <pc:sldMk cId="1837544741" sldId="458"/>
            <ac:spMk id="5" creationId="{71A9B669-01F2-BAB8-D49B-586F04082259}"/>
          </ac:spMkLst>
        </pc:spChg>
        <pc:spChg chg="del">
          <ac:chgData name="Rayona Mathew(UST,IN)" userId="S::245072@ust.com::ba69e595-3dd2-41bd-a7f7-516712dab024" providerId="AD" clId="Web-{EB0CFF22-3DC4-43B9-B40F-8807F660E1D8}" dt="2023-04-25T12:24:53.204" v="58"/>
          <ac:spMkLst>
            <pc:docMk/>
            <pc:sldMk cId="1837544741" sldId="458"/>
            <ac:spMk id="10" creationId="{A7AE9375-4664-4DB2-922D-2782A6E439AC}"/>
          </ac:spMkLst>
        </pc:spChg>
        <pc:spChg chg="del">
          <ac:chgData name="Rayona Mathew(UST,IN)" userId="S::245072@ust.com::ba69e595-3dd2-41bd-a7f7-516712dab024" providerId="AD" clId="Web-{EB0CFF22-3DC4-43B9-B40F-8807F660E1D8}" dt="2023-04-25T12:24:53.204" v="58"/>
          <ac:spMkLst>
            <pc:docMk/>
            <pc:sldMk cId="1837544741" sldId="458"/>
            <ac:spMk id="14" creationId="{9DD005C1-8C51-42D6-9BEE-B9B83849743D}"/>
          </ac:spMkLst>
        </pc:spChg>
        <pc:spChg chg="add">
          <ac:chgData name="Rayona Mathew(UST,IN)" userId="S::245072@ust.com::ba69e595-3dd2-41bd-a7f7-516712dab024" providerId="AD" clId="Web-{EB0CFF22-3DC4-43B9-B40F-8807F660E1D8}" dt="2023-04-25T12:24:53.204" v="58"/>
          <ac:spMkLst>
            <pc:docMk/>
            <pc:sldMk cId="1837544741" sldId="458"/>
            <ac:spMk id="21" creationId="{E02239D2-A05D-4A1C-9F06-FBA7FC730E1B}"/>
          </ac:spMkLst>
        </pc:spChg>
        <pc:picChg chg="add">
          <ac:chgData name="Rayona Mathew(UST,IN)" userId="S::245072@ust.com::ba69e595-3dd2-41bd-a7f7-516712dab024" providerId="AD" clId="Web-{EB0CFF22-3DC4-43B9-B40F-8807F660E1D8}" dt="2023-04-25T12:24:53.204" v="58"/>
          <ac:picMkLst>
            <pc:docMk/>
            <pc:sldMk cId="1837544741" sldId="458"/>
            <ac:picMk id="18" creationId="{9C85F918-DDD9-1A12-CE05-59EAB41DEDBC}"/>
          </ac:picMkLst>
        </pc:picChg>
        <pc:cxnChg chg="del">
          <ac:chgData name="Rayona Mathew(UST,IN)" userId="S::245072@ust.com::ba69e595-3dd2-41bd-a7f7-516712dab024" providerId="AD" clId="Web-{EB0CFF22-3DC4-43B9-B40F-8807F660E1D8}" dt="2023-04-25T12:24:53.204" v="58"/>
          <ac:cxnSpMkLst>
            <pc:docMk/>
            <pc:sldMk cId="1837544741" sldId="458"/>
            <ac:cxnSpMk id="12" creationId="{EE504C98-6397-41C1-A8D8-2D9C4ED307E0}"/>
          </ac:cxnSpMkLst>
        </pc:cxnChg>
      </pc:sldChg>
      <pc:sldChg chg="addSp delSp modSp new del">
        <pc:chgData name="Rayona Mathew(UST,IN)" userId="S::245072@ust.com::ba69e595-3dd2-41bd-a7f7-516712dab024" providerId="AD" clId="Web-{EB0CFF22-3DC4-43B9-B40F-8807F660E1D8}" dt="2023-04-25T11:25:27.649" v="50"/>
        <pc:sldMkLst>
          <pc:docMk/>
          <pc:sldMk cId="1759447689" sldId="462"/>
        </pc:sldMkLst>
        <pc:spChg chg="del">
          <ac:chgData name="Rayona Mathew(UST,IN)" userId="S::245072@ust.com::ba69e595-3dd2-41bd-a7f7-516712dab024" providerId="AD" clId="Web-{EB0CFF22-3DC4-43B9-B40F-8807F660E1D8}" dt="2023-04-25T11:06:06.729" v="2"/>
          <ac:spMkLst>
            <pc:docMk/>
            <pc:sldMk cId="1759447689" sldId="462"/>
            <ac:spMk id="2" creationId="{DDB7A170-97B6-14B9-5172-2373FD3B4448}"/>
          </ac:spMkLst>
        </pc:spChg>
        <pc:spChg chg="del mod">
          <ac:chgData name="Rayona Mathew(UST,IN)" userId="S::245072@ust.com::ba69e595-3dd2-41bd-a7f7-516712dab024" providerId="AD" clId="Web-{EB0CFF22-3DC4-43B9-B40F-8807F660E1D8}" dt="2023-04-25T11:06:22.010" v="5"/>
          <ac:spMkLst>
            <pc:docMk/>
            <pc:sldMk cId="1759447689" sldId="462"/>
            <ac:spMk id="3" creationId="{69623061-D6D5-8BC7-93BE-2D111E6035DC}"/>
          </ac:spMkLst>
        </pc:spChg>
        <pc:spChg chg="add mod">
          <ac:chgData name="Rayona Mathew(UST,IN)" userId="S::245072@ust.com::ba69e595-3dd2-41bd-a7f7-516712dab024" providerId="AD" clId="Web-{EB0CFF22-3DC4-43B9-B40F-8807F660E1D8}" dt="2023-04-25T11:24:46.945" v="40"/>
          <ac:spMkLst>
            <pc:docMk/>
            <pc:sldMk cId="1759447689" sldId="462"/>
            <ac:spMk id="8" creationId="{800307A7-A8B2-80FC-8F2F-983BEA3CBD5B}"/>
          </ac:spMkLst>
        </pc:spChg>
        <pc:picChg chg="add del mod ord">
          <ac:chgData name="Rayona Mathew(UST,IN)" userId="S::245072@ust.com::ba69e595-3dd2-41bd-a7f7-516712dab024" providerId="AD" clId="Web-{EB0CFF22-3DC4-43B9-B40F-8807F660E1D8}" dt="2023-04-25T11:24:46.945" v="40"/>
          <ac:picMkLst>
            <pc:docMk/>
            <pc:sldMk cId="1759447689" sldId="462"/>
            <ac:picMk id="6" creationId="{5FC54886-8908-CCD5-0EF5-575F997540F2}"/>
          </ac:picMkLst>
        </pc:picChg>
      </pc:sldChg>
      <pc:sldChg chg="addSp delSp modSp new">
        <pc:chgData name="Rayona Mathew(UST,IN)" userId="S::245072@ust.com::ba69e595-3dd2-41bd-a7f7-516712dab024" providerId="AD" clId="Web-{EB0CFF22-3DC4-43B9-B40F-8807F660E1D8}" dt="2023-04-25T11:25:22.711" v="49" actId="14100"/>
        <pc:sldMkLst>
          <pc:docMk/>
          <pc:sldMk cId="1066798908" sldId="503"/>
        </pc:sldMkLst>
        <pc:spChg chg="del">
          <ac:chgData name="Rayona Mathew(UST,IN)" userId="S::245072@ust.com::ba69e595-3dd2-41bd-a7f7-516712dab024" providerId="AD" clId="Web-{EB0CFF22-3DC4-43B9-B40F-8807F660E1D8}" dt="2023-04-25T11:22:39.519" v="31"/>
          <ac:spMkLst>
            <pc:docMk/>
            <pc:sldMk cId="1066798908" sldId="503"/>
            <ac:spMk id="2" creationId="{0D9DB1D3-4E31-850F-587F-7E3B6574C42C}"/>
          </ac:spMkLst>
        </pc:spChg>
        <pc:spChg chg="mod">
          <ac:chgData name="Rayona Mathew(UST,IN)" userId="S::245072@ust.com::ba69e595-3dd2-41bd-a7f7-516712dab024" providerId="AD" clId="Web-{EB0CFF22-3DC4-43B9-B40F-8807F660E1D8}" dt="2023-04-25T11:24:55.851" v="43" actId="20577"/>
          <ac:spMkLst>
            <pc:docMk/>
            <pc:sldMk cId="1066798908" sldId="503"/>
            <ac:spMk id="3" creationId="{41F4D021-1051-FD28-C0DB-DB7ADD8BFA6C}"/>
          </ac:spMkLst>
        </pc:spChg>
        <pc:picChg chg="add mod">
          <ac:chgData name="Rayona Mathew(UST,IN)" userId="S::245072@ust.com::ba69e595-3dd2-41bd-a7f7-516712dab024" providerId="AD" clId="Web-{EB0CFF22-3DC4-43B9-B40F-8807F660E1D8}" dt="2023-04-25T11:25:22.711" v="49" actId="14100"/>
          <ac:picMkLst>
            <pc:docMk/>
            <pc:sldMk cId="1066798908" sldId="503"/>
            <ac:picMk id="6" creationId="{54A8FEB7-1780-6FF7-1AC7-47AAB00057CE}"/>
          </ac:picMkLst>
        </pc:picChg>
      </pc:sldChg>
    </pc:docChg>
  </pc:docChgLst>
  <pc:docChgLst>
    <pc:chgData name="Sagar Saji(UST,IN)" userId="S::245195@ust.com::980df64d-5caf-4840-84a9-3f074df362b0" providerId="AD" clId="Web-{945CCCE8-1D64-42FD-8F91-EA07B32B05D7}"/>
    <pc:docChg chg="addSld modSld">
      <pc:chgData name="Sagar Saji(UST,IN)" userId="S::245195@ust.com::980df64d-5caf-4840-84a9-3f074df362b0" providerId="AD" clId="Web-{945CCCE8-1D64-42FD-8F91-EA07B32B05D7}" dt="2023-04-25T11:17:33.946" v="23" actId="20577"/>
      <pc:docMkLst>
        <pc:docMk/>
      </pc:docMkLst>
      <pc:sldChg chg="add">
        <pc:chgData name="Sagar Saji(UST,IN)" userId="S::245195@ust.com::980df64d-5caf-4840-84a9-3f074df362b0" providerId="AD" clId="Web-{945CCCE8-1D64-42FD-8F91-EA07B32B05D7}" dt="2023-04-25T11:16:22.975" v="0"/>
        <pc:sldMkLst>
          <pc:docMk/>
          <pc:sldMk cId="921725005" sldId="477"/>
        </pc:sldMkLst>
      </pc:sldChg>
      <pc:sldChg chg="add">
        <pc:chgData name="Sagar Saji(UST,IN)" userId="S::245195@ust.com::980df64d-5caf-4840-84a9-3f074df362b0" providerId="AD" clId="Web-{945CCCE8-1D64-42FD-8F91-EA07B32B05D7}" dt="2023-04-25T11:16:23.022" v="1"/>
        <pc:sldMkLst>
          <pc:docMk/>
          <pc:sldMk cId="4168897071" sldId="478"/>
        </pc:sldMkLst>
      </pc:sldChg>
      <pc:sldChg chg="add">
        <pc:chgData name="Sagar Saji(UST,IN)" userId="S::245195@ust.com::980df64d-5caf-4840-84a9-3f074df362b0" providerId="AD" clId="Web-{945CCCE8-1D64-42FD-8F91-EA07B32B05D7}" dt="2023-04-25T11:16:23.100" v="2"/>
        <pc:sldMkLst>
          <pc:docMk/>
          <pc:sldMk cId="2885480723" sldId="479"/>
        </pc:sldMkLst>
      </pc:sldChg>
      <pc:sldChg chg="add">
        <pc:chgData name="Sagar Saji(UST,IN)" userId="S::245195@ust.com::980df64d-5caf-4840-84a9-3f074df362b0" providerId="AD" clId="Web-{945CCCE8-1D64-42FD-8F91-EA07B32B05D7}" dt="2023-04-25T11:16:23.147" v="3"/>
        <pc:sldMkLst>
          <pc:docMk/>
          <pc:sldMk cId="4183703163" sldId="480"/>
        </pc:sldMkLst>
      </pc:sldChg>
      <pc:sldChg chg="modSp add">
        <pc:chgData name="Sagar Saji(UST,IN)" userId="S::245195@ust.com::980df64d-5caf-4840-84a9-3f074df362b0" providerId="AD" clId="Web-{945CCCE8-1D64-42FD-8F91-EA07B32B05D7}" dt="2023-04-25T11:17:29.305" v="22" actId="20577"/>
        <pc:sldMkLst>
          <pc:docMk/>
          <pc:sldMk cId="2121543745" sldId="481"/>
        </pc:sldMkLst>
        <pc:spChg chg="mod">
          <ac:chgData name="Sagar Saji(UST,IN)" userId="S::245195@ust.com::980df64d-5caf-4840-84a9-3f074df362b0" providerId="AD" clId="Web-{945CCCE8-1D64-42FD-8F91-EA07B32B05D7}" dt="2023-04-25T11:17:29.305" v="22" actId="20577"/>
          <ac:spMkLst>
            <pc:docMk/>
            <pc:sldMk cId="2121543745" sldId="481"/>
            <ac:spMk id="4" creationId="{A4EBF84D-61AA-DC1C-3F0C-FA039B920608}"/>
          </ac:spMkLst>
        </pc:spChg>
      </pc:sldChg>
      <pc:sldChg chg="modSp add">
        <pc:chgData name="Sagar Saji(UST,IN)" userId="S::245195@ust.com::980df64d-5caf-4840-84a9-3f074df362b0" providerId="AD" clId="Web-{945CCCE8-1D64-42FD-8F91-EA07B32B05D7}" dt="2023-04-25T11:17:33.946" v="23" actId="20577"/>
        <pc:sldMkLst>
          <pc:docMk/>
          <pc:sldMk cId="1161684600" sldId="482"/>
        </pc:sldMkLst>
        <pc:spChg chg="mod">
          <ac:chgData name="Sagar Saji(UST,IN)" userId="S::245195@ust.com::980df64d-5caf-4840-84a9-3f074df362b0" providerId="AD" clId="Web-{945CCCE8-1D64-42FD-8F91-EA07B32B05D7}" dt="2023-04-25T11:17:33.946" v="23" actId="20577"/>
          <ac:spMkLst>
            <pc:docMk/>
            <pc:sldMk cId="1161684600" sldId="482"/>
            <ac:spMk id="4" creationId="{A4EBF84D-61AA-DC1C-3F0C-FA039B920608}"/>
          </ac:spMkLst>
        </pc:spChg>
      </pc:sldChg>
      <pc:sldChg chg="add">
        <pc:chgData name="Sagar Saji(UST,IN)" userId="S::245195@ust.com::980df64d-5caf-4840-84a9-3f074df362b0" providerId="AD" clId="Web-{945CCCE8-1D64-42FD-8F91-EA07B32B05D7}" dt="2023-04-25T11:16:23.303" v="6"/>
        <pc:sldMkLst>
          <pc:docMk/>
          <pc:sldMk cId="2719550030" sldId="483"/>
        </pc:sldMkLst>
      </pc:sldChg>
      <pc:sldChg chg="add">
        <pc:chgData name="Sagar Saji(UST,IN)" userId="S::245195@ust.com::980df64d-5caf-4840-84a9-3f074df362b0" providerId="AD" clId="Web-{945CCCE8-1D64-42FD-8F91-EA07B32B05D7}" dt="2023-04-25T11:16:23.366" v="7"/>
        <pc:sldMkLst>
          <pc:docMk/>
          <pc:sldMk cId="3915331160" sldId="484"/>
        </pc:sldMkLst>
      </pc:sldChg>
      <pc:sldChg chg="add">
        <pc:chgData name="Sagar Saji(UST,IN)" userId="S::245195@ust.com::980df64d-5caf-4840-84a9-3f074df362b0" providerId="AD" clId="Web-{945CCCE8-1D64-42FD-8F91-EA07B32B05D7}" dt="2023-04-25T11:16:23.444" v="8"/>
        <pc:sldMkLst>
          <pc:docMk/>
          <pc:sldMk cId="3364029234" sldId="485"/>
        </pc:sldMkLst>
      </pc:sldChg>
      <pc:sldChg chg="add">
        <pc:chgData name="Sagar Saji(UST,IN)" userId="S::245195@ust.com::980df64d-5caf-4840-84a9-3f074df362b0" providerId="AD" clId="Web-{945CCCE8-1D64-42FD-8F91-EA07B32B05D7}" dt="2023-04-25T11:16:23.522" v="9"/>
        <pc:sldMkLst>
          <pc:docMk/>
          <pc:sldMk cId="2083640225" sldId="486"/>
        </pc:sldMkLst>
      </pc:sldChg>
      <pc:sldChg chg="add">
        <pc:chgData name="Sagar Saji(UST,IN)" userId="S::245195@ust.com::980df64d-5caf-4840-84a9-3f074df362b0" providerId="AD" clId="Web-{945CCCE8-1D64-42FD-8F91-EA07B32B05D7}" dt="2023-04-25T11:16:23.600" v="10"/>
        <pc:sldMkLst>
          <pc:docMk/>
          <pc:sldMk cId="4178295122" sldId="487"/>
        </pc:sldMkLst>
      </pc:sldChg>
      <pc:sldChg chg="add">
        <pc:chgData name="Sagar Saji(UST,IN)" userId="S::245195@ust.com::980df64d-5caf-4840-84a9-3f074df362b0" providerId="AD" clId="Web-{945CCCE8-1D64-42FD-8F91-EA07B32B05D7}" dt="2023-04-25T11:16:23.631" v="11"/>
        <pc:sldMkLst>
          <pc:docMk/>
          <pc:sldMk cId="478843054" sldId="488"/>
        </pc:sldMkLst>
      </pc:sldChg>
      <pc:sldChg chg="add">
        <pc:chgData name="Sagar Saji(UST,IN)" userId="S::245195@ust.com::980df64d-5caf-4840-84a9-3f074df362b0" providerId="AD" clId="Web-{945CCCE8-1D64-42FD-8F91-EA07B32B05D7}" dt="2023-04-25T11:16:23.694" v="12"/>
        <pc:sldMkLst>
          <pc:docMk/>
          <pc:sldMk cId="299981663" sldId="489"/>
        </pc:sldMkLst>
      </pc:sldChg>
      <pc:sldChg chg="add">
        <pc:chgData name="Sagar Saji(UST,IN)" userId="S::245195@ust.com::980df64d-5caf-4840-84a9-3f074df362b0" providerId="AD" clId="Web-{945CCCE8-1D64-42FD-8F91-EA07B32B05D7}" dt="2023-04-25T11:16:23.772" v="13"/>
        <pc:sldMkLst>
          <pc:docMk/>
          <pc:sldMk cId="1793626906" sldId="490"/>
        </pc:sldMkLst>
      </pc:sldChg>
      <pc:sldChg chg="add">
        <pc:chgData name="Sagar Saji(UST,IN)" userId="S::245195@ust.com::980df64d-5caf-4840-84a9-3f074df362b0" providerId="AD" clId="Web-{945CCCE8-1D64-42FD-8F91-EA07B32B05D7}" dt="2023-04-25T11:16:23.819" v="14"/>
        <pc:sldMkLst>
          <pc:docMk/>
          <pc:sldMk cId="1786063746" sldId="491"/>
        </pc:sldMkLst>
      </pc:sldChg>
      <pc:sldChg chg="add">
        <pc:chgData name="Sagar Saji(UST,IN)" userId="S::245195@ust.com::980df64d-5caf-4840-84a9-3f074df362b0" providerId="AD" clId="Web-{945CCCE8-1D64-42FD-8F91-EA07B32B05D7}" dt="2023-04-25T11:16:23.866" v="15"/>
        <pc:sldMkLst>
          <pc:docMk/>
          <pc:sldMk cId="1468376379" sldId="492"/>
        </pc:sldMkLst>
      </pc:sldChg>
      <pc:sldChg chg="add">
        <pc:chgData name="Sagar Saji(UST,IN)" userId="S::245195@ust.com::980df64d-5caf-4840-84a9-3f074df362b0" providerId="AD" clId="Web-{945CCCE8-1D64-42FD-8F91-EA07B32B05D7}" dt="2023-04-25T11:16:23.913" v="16"/>
        <pc:sldMkLst>
          <pc:docMk/>
          <pc:sldMk cId="1364225503" sldId="493"/>
        </pc:sldMkLst>
      </pc:sldChg>
      <pc:sldChg chg="add">
        <pc:chgData name="Sagar Saji(UST,IN)" userId="S::245195@ust.com::980df64d-5caf-4840-84a9-3f074df362b0" providerId="AD" clId="Web-{945CCCE8-1D64-42FD-8F91-EA07B32B05D7}" dt="2023-04-25T11:16:23.959" v="17"/>
        <pc:sldMkLst>
          <pc:docMk/>
          <pc:sldMk cId="1229200006" sldId="494"/>
        </pc:sldMkLst>
      </pc:sldChg>
      <pc:sldChg chg="add">
        <pc:chgData name="Sagar Saji(UST,IN)" userId="S::245195@ust.com::980df64d-5caf-4840-84a9-3f074df362b0" providerId="AD" clId="Web-{945CCCE8-1D64-42FD-8F91-EA07B32B05D7}" dt="2023-04-25T11:16:24.022" v="18"/>
        <pc:sldMkLst>
          <pc:docMk/>
          <pc:sldMk cId="647312544" sldId="495"/>
        </pc:sldMkLst>
      </pc:sldChg>
      <pc:sldChg chg="add">
        <pc:chgData name="Sagar Saji(UST,IN)" userId="S::245195@ust.com::980df64d-5caf-4840-84a9-3f074df362b0" providerId="AD" clId="Web-{945CCCE8-1D64-42FD-8F91-EA07B32B05D7}" dt="2023-04-25T11:16:24.084" v="19"/>
        <pc:sldMkLst>
          <pc:docMk/>
          <pc:sldMk cId="757605689" sldId="496"/>
        </pc:sldMkLst>
      </pc:sldChg>
    </pc:docChg>
  </pc:docChgLst>
  <pc:docChgLst>
    <pc:chgData name="Rayona Mathew(UST,IN)" userId="S::245072@ust.com::ba69e595-3dd2-41bd-a7f7-516712dab024" providerId="AD" clId="Web-{A06480D9-94EE-4C22-843F-4D006EC12A80}"/>
    <pc:docChg chg="addSld">
      <pc:chgData name="Rayona Mathew(UST,IN)" userId="S::245072@ust.com::ba69e595-3dd2-41bd-a7f7-516712dab024" providerId="AD" clId="Web-{A06480D9-94EE-4C22-843F-4D006EC12A80}" dt="2023-04-25T07:09:13.268" v="0"/>
      <pc:docMkLst>
        <pc:docMk/>
      </pc:docMkLst>
      <pc:sldChg chg="new">
        <pc:chgData name="Rayona Mathew(UST,IN)" userId="S::245072@ust.com::ba69e595-3dd2-41bd-a7f7-516712dab024" providerId="AD" clId="Web-{A06480D9-94EE-4C22-843F-4D006EC12A80}" dt="2023-04-25T07:09:13.268" v="0"/>
        <pc:sldMkLst>
          <pc:docMk/>
          <pc:sldMk cId="3829093744" sldId="274"/>
        </pc:sldMkLst>
      </pc:sldChg>
    </pc:docChg>
  </pc:docChgLst>
  <pc:docChgLst>
    <pc:chgData name="Sagar Saji(UST,IN)" userId="S::245195@ust.com::980df64d-5caf-4840-84a9-3f074df362b0" providerId="AD" clId="Web-{D1C7115D-4558-4E21-8FBE-A184452AB83A}"/>
    <pc:docChg chg="addSld">
      <pc:chgData name="Sagar Saji(UST,IN)" userId="S::245195@ust.com::980df64d-5caf-4840-84a9-3f074df362b0" providerId="AD" clId="Web-{D1C7115D-4558-4E21-8FBE-A184452AB83A}" dt="2023-04-25T11:12:44.738" v="0"/>
      <pc:docMkLst>
        <pc:docMk/>
      </pc:docMkLst>
      <pc:sldChg chg="add">
        <pc:chgData name="Sagar Saji(UST,IN)" userId="S::245195@ust.com::980df64d-5caf-4840-84a9-3f074df362b0" providerId="AD" clId="Web-{D1C7115D-4558-4E21-8FBE-A184452AB83A}" dt="2023-04-25T11:12:44.738" v="0"/>
        <pc:sldMkLst>
          <pc:docMk/>
          <pc:sldMk cId="2345773681" sldId="474"/>
        </pc:sldMkLst>
      </pc:sldChg>
    </pc:docChg>
  </pc:docChgLst>
  <pc:docChgLst>
    <pc:chgData name="Aadil Abu Antrollil" userId="e0c7ace3-bf33-4aed-9591-4c20ab6f59a2" providerId="ADAL" clId="{D7B744FE-114F-42B4-BEFD-0F251CCAF835}"/>
    <pc:docChg chg="undo redo custSel addSld modSld">
      <pc:chgData name="Aadil Abu Antrollil" userId="e0c7ace3-bf33-4aed-9591-4c20ab6f59a2" providerId="ADAL" clId="{D7B744FE-114F-42B4-BEFD-0F251CCAF835}" dt="2023-04-25T12:35:59.005" v="392" actId="123"/>
      <pc:docMkLst>
        <pc:docMk/>
      </pc:docMkLst>
      <pc:sldChg chg="modSp new mod">
        <pc:chgData name="Aadil Abu Antrollil" userId="e0c7ace3-bf33-4aed-9591-4c20ab6f59a2" providerId="ADAL" clId="{D7B744FE-114F-42B4-BEFD-0F251CCAF835}" dt="2023-04-25T09:14:07.211" v="58" actId="20577"/>
        <pc:sldMkLst>
          <pc:docMk/>
          <pc:sldMk cId="510979559" sldId="315"/>
        </pc:sldMkLst>
        <pc:spChg chg="mod">
          <ac:chgData name="Aadil Abu Antrollil" userId="e0c7ace3-bf33-4aed-9591-4c20ab6f59a2" providerId="ADAL" clId="{D7B744FE-114F-42B4-BEFD-0F251CCAF835}" dt="2023-04-25T09:12:44.042" v="50"/>
          <ac:spMkLst>
            <pc:docMk/>
            <pc:sldMk cId="510979559" sldId="315"/>
            <ac:spMk id="2" creationId="{8AD42CB5-9644-4F04-9D8D-E821E3A67E22}"/>
          </ac:spMkLst>
        </pc:spChg>
        <pc:spChg chg="mod">
          <ac:chgData name="Aadil Abu Antrollil" userId="e0c7ace3-bf33-4aed-9591-4c20ab6f59a2" providerId="ADAL" clId="{D7B744FE-114F-42B4-BEFD-0F251CCAF835}" dt="2023-04-25T09:14:07.211" v="58" actId="20577"/>
          <ac:spMkLst>
            <pc:docMk/>
            <pc:sldMk cId="510979559" sldId="315"/>
            <ac:spMk id="3" creationId="{14190F42-8BEA-4886-A9F5-35EF58B2A327}"/>
          </ac:spMkLst>
        </pc:spChg>
      </pc:sldChg>
      <pc:sldChg chg="modSp mod">
        <pc:chgData name="Aadil Abu Antrollil" userId="e0c7ace3-bf33-4aed-9591-4c20ab6f59a2" providerId="ADAL" clId="{D7B744FE-114F-42B4-BEFD-0F251CCAF835}" dt="2023-04-25T12:35:59.005" v="392" actId="123"/>
        <pc:sldMkLst>
          <pc:docMk/>
          <pc:sldMk cId="2421555034" sldId="317"/>
        </pc:sldMkLst>
        <pc:spChg chg="mod">
          <ac:chgData name="Aadil Abu Antrollil" userId="e0c7ace3-bf33-4aed-9591-4c20ab6f59a2" providerId="ADAL" clId="{D7B744FE-114F-42B4-BEFD-0F251CCAF835}" dt="2023-04-25T08:56:38.753" v="6"/>
          <ac:spMkLst>
            <pc:docMk/>
            <pc:sldMk cId="2421555034" sldId="317"/>
            <ac:spMk id="2" creationId="{D7D493C7-E4B2-08CB-B2CB-4EFC8A48543A}"/>
          </ac:spMkLst>
        </pc:spChg>
        <pc:spChg chg="mod">
          <ac:chgData name="Aadil Abu Antrollil" userId="e0c7ace3-bf33-4aed-9591-4c20ab6f59a2" providerId="ADAL" clId="{D7B744FE-114F-42B4-BEFD-0F251CCAF835}" dt="2023-04-25T12:35:59.005" v="392" actId="123"/>
          <ac:spMkLst>
            <pc:docMk/>
            <pc:sldMk cId="2421555034" sldId="317"/>
            <ac:spMk id="3" creationId="{6EACCB57-0C83-146F-E4AE-AA0DC7B82436}"/>
          </ac:spMkLst>
        </pc:spChg>
      </pc:sldChg>
      <pc:sldChg chg="modSp mod">
        <pc:chgData name="Aadil Abu Antrollil" userId="e0c7ace3-bf33-4aed-9591-4c20ab6f59a2" providerId="ADAL" clId="{D7B744FE-114F-42B4-BEFD-0F251CCAF835}" dt="2023-04-25T12:35:41.582" v="390" actId="123"/>
        <pc:sldMkLst>
          <pc:docMk/>
          <pc:sldMk cId="3230440244" sldId="318"/>
        </pc:sldMkLst>
        <pc:spChg chg="mod">
          <ac:chgData name="Aadil Abu Antrollil" userId="e0c7ace3-bf33-4aed-9591-4c20ab6f59a2" providerId="ADAL" clId="{D7B744FE-114F-42B4-BEFD-0F251CCAF835}" dt="2023-04-25T09:11:31.467" v="27"/>
          <ac:spMkLst>
            <pc:docMk/>
            <pc:sldMk cId="3230440244" sldId="318"/>
            <ac:spMk id="2" creationId="{F79973FA-BC38-1A2D-BFEF-404FC2E13AB4}"/>
          </ac:spMkLst>
        </pc:spChg>
        <pc:spChg chg="mod">
          <ac:chgData name="Aadil Abu Antrollil" userId="e0c7ace3-bf33-4aed-9591-4c20ab6f59a2" providerId="ADAL" clId="{D7B744FE-114F-42B4-BEFD-0F251CCAF835}" dt="2023-04-25T12:35:41.582" v="390" actId="123"/>
          <ac:spMkLst>
            <pc:docMk/>
            <pc:sldMk cId="3230440244" sldId="318"/>
            <ac:spMk id="3" creationId="{8FEE78DF-76C1-6C08-7C8E-38A8B6141084}"/>
          </ac:spMkLst>
        </pc:spChg>
      </pc:sldChg>
      <pc:sldChg chg="addSp delSp modSp new mod setBg modClrScheme chgLayout">
        <pc:chgData name="Aadil Abu Antrollil" userId="e0c7ace3-bf33-4aed-9591-4c20ab6f59a2" providerId="ADAL" clId="{D7B744FE-114F-42B4-BEFD-0F251CCAF835}" dt="2023-04-25T09:43:13.859" v="170" actId="20577"/>
        <pc:sldMkLst>
          <pc:docMk/>
          <pc:sldMk cId="3739655951" sldId="384"/>
        </pc:sldMkLst>
        <pc:spChg chg="mod ord">
          <ac:chgData name="Aadil Abu Antrollil" userId="e0c7ace3-bf33-4aed-9591-4c20ab6f59a2" providerId="ADAL" clId="{D7B744FE-114F-42B4-BEFD-0F251CCAF835}" dt="2023-04-25T09:42:41.378" v="157" actId="403"/>
          <ac:spMkLst>
            <pc:docMk/>
            <pc:sldMk cId="3739655951" sldId="384"/>
            <ac:spMk id="2" creationId="{C50B4780-500D-43EE-BB71-8CCB0A3EE6C4}"/>
          </ac:spMkLst>
        </pc:spChg>
        <pc:spChg chg="del mod ord">
          <ac:chgData name="Aadil Abu Antrollil" userId="e0c7ace3-bf33-4aed-9591-4c20ab6f59a2" providerId="ADAL" clId="{D7B744FE-114F-42B4-BEFD-0F251CCAF835}" dt="2023-04-25T09:38:42.018" v="111"/>
          <ac:spMkLst>
            <pc:docMk/>
            <pc:sldMk cId="3739655951" sldId="384"/>
            <ac:spMk id="3" creationId="{12B04D41-6793-47A3-BC9F-4E1B22BB616B}"/>
          </ac:spMkLst>
        </pc:spChg>
        <pc:spChg chg="mod ord">
          <ac:chgData name="Aadil Abu Antrollil" userId="e0c7ace3-bf33-4aed-9591-4c20ab6f59a2" providerId="ADAL" clId="{D7B744FE-114F-42B4-BEFD-0F251CCAF835}" dt="2023-04-25T09:38:49.966" v="113" actId="26606"/>
          <ac:spMkLst>
            <pc:docMk/>
            <pc:sldMk cId="3739655951" sldId="384"/>
            <ac:spMk id="4" creationId="{0694023A-03CB-4CD2-AFAD-7D78BC7E764E}"/>
          </ac:spMkLst>
        </pc:spChg>
        <pc:spChg chg="mod ord">
          <ac:chgData name="Aadil Abu Antrollil" userId="e0c7ace3-bf33-4aed-9591-4c20ab6f59a2" providerId="ADAL" clId="{D7B744FE-114F-42B4-BEFD-0F251CCAF835}" dt="2023-04-25T09:38:49.966" v="113" actId="26606"/>
          <ac:spMkLst>
            <pc:docMk/>
            <pc:sldMk cId="3739655951" sldId="384"/>
            <ac:spMk id="5" creationId="{01AC027E-DAF8-4926-AB84-E1F998004671}"/>
          </ac:spMkLst>
        </pc:spChg>
        <pc:spChg chg="add del mod ord">
          <ac:chgData name="Aadil Abu Antrollil" userId="e0c7ace3-bf33-4aed-9591-4c20ab6f59a2" providerId="ADAL" clId="{D7B744FE-114F-42B4-BEFD-0F251CCAF835}" dt="2023-04-25T09:37:27.591" v="103" actId="700"/>
          <ac:spMkLst>
            <pc:docMk/>
            <pc:sldMk cId="3739655951" sldId="384"/>
            <ac:spMk id="6" creationId="{D6B3A315-09FB-4C63-96AB-2DD93D92CD34}"/>
          </ac:spMkLst>
        </pc:spChg>
        <pc:spChg chg="add del mod ord">
          <ac:chgData name="Aadil Abu Antrollil" userId="e0c7ace3-bf33-4aed-9591-4c20ab6f59a2" providerId="ADAL" clId="{D7B744FE-114F-42B4-BEFD-0F251CCAF835}" dt="2023-04-25T09:37:40.382" v="105" actId="700"/>
          <ac:spMkLst>
            <pc:docMk/>
            <pc:sldMk cId="3739655951" sldId="384"/>
            <ac:spMk id="7" creationId="{E32C8564-6908-4B2D-B839-DC0FAB5D4752}"/>
          </ac:spMkLst>
        </pc:spChg>
        <pc:spChg chg="add mod ord">
          <ac:chgData name="Aadil Abu Antrollil" userId="e0c7ace3-bf33-4aed-9591-4c20ab6f59a2" providerId="ADAL" clId="{D7B744FE-114F-42B4-BEFD-0F251CCAF835}" dt="2023-04-25T09:43:13.859" v="170" actId="20577"/>
          <ac:spMkLst>
            <pc:docMk/>
            <pc:sldMk cId="3739655951" sldId="384"/>
            <ac:spMk id="8" creationId="{330F2644-69DC-4504-B9A7-674EC3B3DDEC}"/>
          </ac:spMkLst>
        </pc:spChg>
        <pc:spChg chg="add del">
          <ac:chgData name="Aadil Abu Antrollil" userId="e0c7ace3-bf33-4aed-9591-4c20ab6f59a2" providerId="ADAL" clId="{D7B744FE-114F-42B4-BEFD-0F251CCAF835}" dt="2023-04-25T09:39:05.837" v="116" actId="26606"/>
          <ac:spMkLst>
            <pc:docMk/>
            <pc:sldMk cId="3739655951" sldId="384"/>
            <ac:spMk id="14" creationId="{2B97F24A-32CE-4C1C-A50D-3016B394DCFB}"/>
          </ac:spMkLst>
        </pc:spChg>
        <pc:spChg chg="add del">
          <ac:chgData name="Aadil Abu Antrollil" userId="e0c7ace3-bf33-4aed-9591-4c20ab6f59a2" providerId="ADAL" clId="{D7B744FE-114F-42B4-BEFD-0F251CCAF835}" dt="2023-04-25T09:39:05.837" v="116" actId="26606"/>
          <ac:spMkLst>
            <pc:docMk/>
            <pc:sldMk cId="3739655951" sldId="384"/>
            <ac:spMk id="16" creationId="{CD8B4F24-440B-49E9-B85D-733523DC064B}"/>
          </ac:spMkLst>
        </pc:spChg>
        <pc:spChg chg="add">
          <ac:chgData name="Aadil Abu Antrollil" userId="e0c7ace3-bf33-4aed-9591-4c20ab6f59a2" providerId="ADAL" clId="{D7B744FE-114F-42B4-BEFD-0F251CCAF835}" dt="2023-04-25T09:39:05.837" v="116" actId="26606"/>
          <ac:spMkLst>
            <pc:docMk/>
            <pc:sldMk cId="3739655951" sldId="384"/>
            <ac:spMk id="21" creationId="{2B97F24A-32CE-4C1C-A50D-3016B394DCFB}"/>
          </ac:spMkLst>
        </pc:spChg>
        <pc:spChg chg="add">
          <ac:chgData name="Aadil Abu Antrollil" userId="e0c7ace3-bf33-4aed-9591-4c20ab6f59a2" providerId="ADAL" clId="{D7B744FE-114F-42B4-BEFD-0F251CCAF835}" dt="2023-04-25T09:39:05.837" v="116" actId="26606"/>
          <ac:spMkLst>
            <pc:docMk/>
            <pc:sldMk cId="3739655951" sldId="384"/>
            <ac:spMk id="23" creationId="{CD8B4F24-440B-49E9-B85D-733523DC064B}"/>
          </ac:spMkLst>
        </pc:spChg>
        <pc:graphicFrameChg chg="add mod ord modGraphic">
          <ac:chgData name="Aadil Abu Antrollil" userId="e0c7ace3-bf33-4aed-9591-4c20ab6f59a2" providerId="ADAL" clId="{D7B744FE-114F-42B4-BEFD-0F251CCAF835}" dt="2023-04-25T09:42:17.188" v="149" actId="14100"/>
          <ac:graphicFrameMkLst>
            <pc:docMk/>
            <pc:sldMk cId="3739655951" sldId="384"/>
            <ac:graphicFrameMk id="9" creationId="{72FF7820-7D6D-4C94-8271-974961CFCEE3}"/>
          </ac:graphicFrameMkLst>
        </pc:graphicFrameChg>
      </pc:sldChg>
      <pc:sldChg chg="addSp delSp modSp new mod modClrScheme chgLayout">
        <pc:chgData name="Aadil Abu Antrollil" userId="e0c7ace3-bf33-4aed-9591-4c20ab6f59a2" providerId="ADAL" clId="{D7B744FE-114F-42B4-BEFD-0F251CCAF835}" dt="2023-04-25T10:08:49.701" v="285" actId="27636"/>
        <pc:sldMkLst>
          <pc:docMk/>
          <pc:sldMk cId="281722936" sldId="396"/>
        </pc:sldMkLst>
        <pc:spChg chg="mod ord">
          <ac:chgData name="Aadil Abu Antrollil" userId="e0c7ace3-bf33-4aed-9591-4c20ab6f59a2" providerId="ADAL" clId="{D7B744FE-114F-42B4-BEFD-0F251CCAF835}" dt="2023-04-25T09:59:41.698" v="267" actId="113"/>
          <ac:spMkLst>
            <pc:docMk/>
            <pc:sldMk cId="281722936" sldId="396"/>
            <ac:spMk id="2" creationId="{F8C9E279-7CD7-4472-9877-D939A37B193C}"/>
          </ac:spMkLst>
        </pc:spChg>
        <pc:spChg chg="del mod ord">
          <ac:chgData name="Aadil Abu Antrollil" userId="e0c7ace3-bf33-4aed-9591-4c20ab6f59a2" providerId="ADAL" clId="{D7B744FE-114F-42B4-BEFD-0F251CCAF835}" dt="2023-04-25T09:55:15.755" v="219" actId="478"/>
          <ac:spMkLst>
            <pc:docMk/>
            <pc:sldMk cId="281722936" sldId="396"/>
            <ac:spMk id="3" creationId="{8DCFEA0E-4312-4513-B1F6-4C3484F176E3}"/>
          </ac:spMkLst>
        </pc:spChg>
        <pc:spChg chg="mod ord">
          <ac:chgData name="Aadil Abu Antrollil" userId="e0c7ace3-bf33-4aed-9591-4c20ab6f59a2" providerId="ADAL" clId="{D7B744FE-114F-42B4-BEFD-0F251CCAF835}" dt="2023-04-25T09:54:00.378" v="207" actId="700"/>
          <ac:spMkLst>
            <pc:docMk/>
            <pc:sldMk cId="281722936" sldId="396"/>
            <ac:spMk id="4" creationId="{EE2CC69D-FB2F-4622-B2B0-67A0AF1A7F9E}"/>
          </ac:spMkLst>
        </pc:spChg>
        <pc:spChg chg="mod ord">
          <ac:chgData name="Aadil Abu Antrollil" userId="e0c7ace3-bf33-4aed-9591-4c20ab6f59a2" providerId="ADAL" clId="{D7B744FE-114F-42B4-BEFD-0F251CCAF835}" dt="2023-04-25T09:54:00.378" v="207" actId="700"/>
          <ac:spMkLst>
            <pc:docMk/>
            <pc:sldMk cId="281722936" sldId="396"/>
            <ac:spMk id="5" creationId="{790EBFA8-2E8B-4F4C-A870-69502B2257D3}"/>
          </ac:spMkLst>
        </pc:spChg>
        <pc:spChg chg="add mod ord">
          <ac:chgData name="Aadil Abu Antrollil" userId="e0c7ace3-bf33-4aed-9591-4c20ab6f59a2" providerId="ADAL" clId="{D7B744FE-114F-42B4-BEFD-0F251CCAF835}" dt="2023-04-25T10:08:49.701" v="285" actId="27636"/>
          <ac:spMkLst>
            <pc:docMk/>
            <pc:sldMk cId="281722936" sldId="396"/>
            <ac:spMk id="6" creationId="{3759E2E4-2C41-4FE1-9593-006A49D2207E}"/>
          </ac:spMkLst>
        </pc:spChg>
        <pc:spChg chg="add del mod">
          <ac:chgData name="Aadil Abu Antrollil" userId="e0c7ace3-bf33-4aed-9591-4c20ab6f59a2" providerId="ADAL" clId="{D7B744FE-114F-42B4-BEFD-0F251CCAF835}" dt="2023-04-25T09:55:28.403" v="223" actId="478"/>
          <ac:spMkLst>
            <pc:docMk/>
            <pc:sldMk cId="281722936" sldId="396"/>
            <ac:spMk id="7" creationId="{2098330F-910B-413E-9D51-EFC4DF0BA3FB}"/>
          </ac:spMkLst>
        </pc:spChg>
        <pc:picChg chg="add mod">
          <ac:chgData name="Aadil Abu Antrollil" userId="e0c7ace3-bf33-4aed-9591-4c20ab6f59a2" providerId="ADAL" clId="{D7B744FE-114F-42B4-BEFD-0F251CCAF835}" dt="2023-04-25T09:56:47.206" v="245" actId="1076"/>
          <ac:picMkLst>
            <pc:docMk/>
            <pc:sldMk cId="281722936" sldId="396"/>
            <ac:picMk id="3074" creationId="{D055B34B-0D18-457C-9403-0B279203D2F2}"/>
          </ac:picMkLst>
        </pc:picChg>
      </pc:sldChg>
      <pc:sldChg chg="addSp delSp modSp new mod modClrScheme chgLayout">
        <pc:chgData name="Aadil Abu Antrollil" userId="e0c7ace3-bf33-4aed-9591-4c20ab6f59a2" providerId="ADAL" clId="{D7B744FE-114F-42B4-BEFD-0F251CCAF835}" dt="2023-04-25T10:07:55.448" v="278" actId="14100"/>
        <pc:sldMkLst>
          <pc:docMk/>
          <pc:sldMk cId="926776488" sldId="399"/>
        </pc:sldMkLst>
        <pc:spChg chg="mod ord">
          <ac:chgData name="Aadil Abu Antrollil" userId="e0c7ace3-bf33-4aed-9591-4c20ab6f59a2" providerId="ADAL" clId="{D7B744FE-114F-42B4-BEFD-0F251CCAF835}" dt="2023-04-25T10:00:14.495" v="271" actId="113"/>
          <ac:spMkLst>
            <pc:docMk/>
            <pc:sldMk cId="926776488" sldId="399"/>
            <ac:spMk id="2" creationId="{80C99CFE-8CDF-4E40-87FC-10B170BE4EE0}"/>
          </ac:spMkLst>
        </pc:spChg>
        <pc:spChg chg="mod ord">
          <ac:chgData name="Aadil Abu Antrollil" userId="e0c7ace3-bf33-4aed-9591-4c20ab6f59a2" providerId="ADAL" clId="{D7B744FE-114F-42B4-BEFD-0F251CCAF835}" dt="2023-04-25T10:00:28.629" v="276" actId="404"/>
          <ac:spMkLst>
            <pc:docMk/>
            <pc:sldMk cId="926776488" sldId="399"/>
            <ac:spMk id="3" creationId="{2084A24E-8C9E-46CD-A18B-CAF8B9B6F20B}"/>
          </ac:spMkLst>
        </pc:spChg>
        <pc:spChg chg="mod ord">
          <ac:chgData name="Aadil Abu Antrollil" userId="e0c7ace3-bf33-4aed-9591-4c20ab6f59a2" providerId="ADAL" clId="{D7B744FE-114F-42B4-BEFD-0F251CCAF835}" dt="2023-04-25T09:58:12.032" v="246" actId="700"/>
          <ac:spMkLst>
            <pc:docMk/>
            <pc:sldMk cId="926776488" sldId="399"/>
            <ac:spMk id="4" creationId="{6182D4BC-D9A4-465A-8E95-42F8C58C0D37}"/>
          </ac:spMkLst>
        </pc:spChg>
        <pc:spChg chg="mod ord">
          <ac:chgData name="Aadil Abu Antrollil" userId="e0c7ace3-bf33-4aed-9591-4c20ab6f59a2" providerId="ADAL" clId="{D7B744FE-114F-42B4-BEFD-0F251CCAF835}" dt="2023-04-25T09:58:12.032" v="246" actId="700"/>
          <ac:spMkLst>
            <pc:docMk/>
            <pc:sldMk cId="926776488" sldId="399"/>
            <ac:spMk id="5" creationId="{5987CD85-61A3-4117-8A24-98A4BD2E8C26}"/>
          </ac:spMkLst>
        </pc:spChg>
        <pc:spChg chg="add del mod ord">
          <ac:chgData name="Aadil Abu Antrollil" userId="e0c7ace3-bf33-4aed-9591-4c20ab6f59a2" providerId="ADAL" clId="{D7B744FE-114F-42B4-BEFD-0F251CCAF835}" dt="2023-04-25T09:59:04.608" v="260" actId="478"/>
          <ac:spMkLst>
            <pc:docMk/>
            <pc:sldMk cId="926776488" sldId="399"/>
            <ac:spMk id="6" creationId="{1CE8DB51-02D0-4A8C-94CF-5473CE87E704}"/>
          </ac:spMkLst>
        </pc:spChg>
        <pc:picChg chg="add del mod">
          <ac:chgData name="Aadil Abu Antrollil" userId="e0c7ace3-bf33-4aed-9591-4c20ab6f59a2" providerId="ADAL" clId="{D7B744FE-114F-42B4-BEFD-0F251CCAF835}" dt="2023-04-25T10:07:55.448" v="278" actId="14100"/>
          <ac:picMkLst>
            <pc:docMk/>
            <pc:sldMk cId="926776488" sldId="399"/>
            <ac:picMk id="4098" creationId="{73296419-6A18-4B07-BF45-B7CBFC741948}"/>
          </ac:picMkLst>
        </pc:picChg>
      </pc:sldChg>
      <pc:sldChg chg="addSp delSp modSp new mod setBg">
        <pc:chgData name="Aadil Abu Antrollil" userId="e0c7ace3-bf33-4aed-9591-4c20ab6f59a2" providerId="ADAL" clId="{D7B744FE-114F-42B4-BEFD-0F251CCAF835}" dt="2023-04-25T09:33:00.360" v="95" actId="1076"/>
        <pc:sldMkLst>
          <pc:docMk/>
          <pc:sldMk cId="395155375" sldId="400"/>
        </pc:sldMkLst>
        <pc:spChg chg="del mod">
          <ac:chgData name="Aadil Abu Antrollil" userId="e0c7ace3-bf33-4aed-9591-4c20ab6f59a2" providerId="ADAL" clId="{D7B744FE-114F-42B4-BEFD-0F251CCAF835}" dt="2023-04-25T09:32:53.560" v="94" actId="478"/>
          <ac:spMkLst>
            <pc:docMk/>
            <pc:sldMk cId="395155375" sldId="400"/>
            <ac:spMk id="2" creationId="{07DCA37E-98EB-4E9D-BBDD-49B406281F9F}"/>
          </ac:spMkLst>
        </pc:spChg>
        <pc:spChg chg="del">
          <ac:chgData name="Aadil Abu Antrollil" userId="e0c7ace3-bf33-4aed-9591-4c20ab6f59a2" providerId="ADAL" clId="{D7B744FE-114F-42B4-BEFD-0F251CCAF835}" dt="2023-04-25T09:29:55.706" v="73"/>
          <ac:spMkLst>
            <pc:docMk/>
            <pc:sldMk cId="395155375" sldId="400"/>
            <ac:spMk id="3" creationId="{90F690E6-2ED8-44B7-85D8-50328A0A333C}"/>
          </ac:spMkLst>
        </pc:spChg>
        <pc:spChg chg="mod">
          <ac:chgData name="Aadil Abu Antrollil" userId="e0c7ace3-bf33-4aed-9591-4c20ab6f59a2" providerId="ADAL" clId="{D7B744FE-114F-42B4-BEFD-0F251CCAF835}" dt="2023-04-25T09:32:00.595" v="80" actId="26606"/>
          <ac:spMkLst>
            <pc:docMk/>
            <pc:sldMk cId="395155375" sldId="400"/>
            <ac:spMk id="4" creationId="{839C4DF5-9E5D-47F1-B4B8-9984C3143922}"/>
          </ac:spMkLst>
        </pc:spChg>
        <pc:spChg chg="mod">
          <ac:chgData name="Aadil Abu Antrollil" userId="e0c7ace3-bf33-4aed-9591-4c20ab6f59a2" providerId="ADAL" clId="{D7B744FE-114F-42B4-BEFD-0F251CCAF835}" dt="2023-04-25T09:32:00.595" v="80" actId="26606"/>
          <ac:spMkLst>
            <pc:docMk/>
            <pc:sldMk cId="395155375" sldId="400"/>
            <ac:spMk id="5" creationId="{9BC0BD43-F277-4ED2-A420-503D34AF4115}"/>
          </ac:spMkLst>
        </pc:spChg>
        <pc:spChg chg="add del">
          <ac:chgData name="Aadil Abu Antrollil" userId="e0c7ace3-bf33-4aed-9591-4c20ab6f59a2" providerId="ADAL" clId="{D7B744FE-114F-42B4-BEFD-0F251CCAF835}" dt="2023-04-25T09:32:00.564" v="79" actId="26606"/>
          <ac:spMkLst>
            <pc:docMk/>
            <pc:sldMk cId="395155375" sldId="400"/>
            <ac:spMk id="1030" creationId="{798A1DC1-9BFC-F406-D175-757C77F9F49C}"/>
          </ac:spMkLst>
        </pc:spChg>
        <pc:spChg chg="add del">
          <ac:chgData name="Aadil Abu Antrollil" userId="e0c7ace3-bf33-4aed-9591-4c20ab6f59a2" providerId="ADAL" clId="{D7B744FE-114F-42B4-BEFD-0F251CCAF835}" dt="2023-04-25T09:32:00.564" v="79" actId="26606"/>
          <ac:spMkLst>
            <pc:docMk/>
            <pc:sldMk cId="395155375" sldId="400"/>
            <ac:spMk id="1033" creationId="{84ECDE7A-6944-466D-8FFE-149A29BA6BAE}"/>
          </ac:spMkLst>
        </pc:spChg>
        <pc:spChg chg="add del">
          <ac:chgData name="Aadil Abu Antrollil" userId="e0c7ace3-bf33-4aed-9591-4c20ab6f59a2" providerId="ADAL" clId="{D7B744FE-114F-42B4-BEFD-0F251CCAF835}" dt="2023-04-25T09:32:00.564" v="79" actId="26606"/>
          <ac:spMkLst>
            <pc:docMk/>
            <pc:sldMk cId="395155375" sldId="400"/>
            <ac:spMk id="1035" creationId="{B3420082-9415-44EC-802E-C77D71D59C57}"/>
          </ac:spMkLst>
        </pc:spChg>
        <pc:spChg chg="add del">
          <ac:chgData name="Aadil Abu Antrollil" userId="e0c7ace3-bf33-4aed-9591-4c20ab6f59a2" providerId="ADAL" clId="{D7B744FE-114F-42B4-BEFD-0F251CCAF835}" dt="2023-04-25T09:32:00.564" v="79" actId="26606"/>
          <ac:spMkLst>
            <pc:docMk/>
            <pc:sldMk cId="395155375" sldId="400"/>
            <ac:spMk id="1037" creationId="{55A52C45-1FCB-4636-A80F-2849B8226C01}"/>
          </ac:spMkLst>
        </pc:spChg>
        <pc:spChg chg="add del">
          <ac:chgData name="Aadil Abu Antrollil" userId="e0c7ace3-bf33-4aed-9591-4c20ab6f59a2" providerId="ADAL" clId="{D7B744FE-114F-42B4-BEFD-0F251CCAF835}" dt="2023-04-25T09:32:00.564" v="79" actId="26606"/>
          <ac:spMkLst>
            <pc:docMk/>
            <pc:sldMk cId="395155375" sldId="400"/>
            <ac:spMk id="1039" creationId="{768EB4DD-3704-43AD-92B3-C4E0C6EA92CB}"/>
          </ac:spMkLst>
        </pc:spChg>
        <pc:spChg chg="add">
          <ac:chgData name="Aadil Abu Antrollil" userId="e0c7ace3-bf33-4aed-9591-4c20ab6f59a2" providerId="ADAL" clId="{D7B744FE-114F-42B4-BEFD-0F251CCAF835}" dt="2023-04-25T09:32:00.595" v="80" actId="26606"/>
          <ac:spMkLst>
            <pc:docMk/>
            <pc:sldMk cId="395155375" sldId="400"/>
            <ac:spMk id="1041" creationId="{2B97F24A-32CE-4C1C-A50D-3016B394DCFB}"/>
          </ac:spMkLst>
        </pc:spChg>
        <pc:spChg chg="add">
          <ac:chgData name="Aadil Abu Antrollil" userId="e0c7ace3-bf33-4aed-9591-4c20ab6f59a2" providerId="ADAL" clId="{D7B744FE-114F-42B4-BEFD-0F251CCAF835}" dt="2023-04-25T09:32:00.595" v="80" actId="26606"/>
          <ac:spMkLst>
            <pc:docMk/>
            <pc:sldMk cId="395155375" sldId="400"/>
            <ac:spMk id="1042" creationId="{CD8B4F24-440B-49E9-B85D-733523DC064B}"/>
          </ac:spMkLst>
        </pc:spChg>
        <pc:spChg chg="add mod">
          <ac:chgData name="Aadil Abu Antrollil" userId="e0c7ace3-bf33-4aed-9591-4c20ab6f59a2" providerId="ADAL" clId="{D7B744FE-114F-42B4-BEFD-0F251CCAF835}" dt="2023-04-25T09:33:00.360" v="95" actId="1076"/>
          <ac:spMkLst>
            <pc:docMk/>
            <pc:sldMk cId="395155375" sldId="400"/>
            <ac:spMk id="1043" creationId="{71650752-06A0-3D75-7610-4405ADBE99F1}"/>
          </ac:spMkLst>
        </pc:spChg>
        <pc:picChg chg="add mod ord">
          <ac:chgData name="Aadil Abu Antrollil" userId="e0c7ace3-bf33-4aed-9591-4c20ab6f59a2" providerId="ADAL" clId="{D7B744FE-114F-42B4-BEFD-0F251CCAF835}" dt="2023-04-25T09:32:00.595" v="80" actId="26606"/>
          <ac:picMkLst>
            <pc:docMk/>
            <pc:sldMk cId="395155375" sldId="400"/>
            <ac:picMk id="1026" creationId="{5DEEA0C9-6A7C-4C2C-94D9-A15AB8C0C4C5}"/>
          </ac:picMkLst>
        </pc:picChg>
      </pc:sldChg>
      <pc:sldChg chg="delSp modSp new mod">
        <pc:chgData name="Aadil Abu Antrollil" userId="e0c7ace3-bf33-4aed-9591-4c20ab6f59a2" providerId="ADAL" clId="{D7B744FE-114F-42B4-BEFD-0F251CCAF835}" dt="2023-04-25T09:49:35.986" v="206" actId="5793"/>
        <pc:sldMkLst>
          <pc:docMk/>
          <pc:sldMk cId="3225136254" sldId="413"/>
        </pc:sldMkLst>
        <pc:spChg chg="del">
          <ac:chgData name="Aadil Abu Antrollil" userId="e0c7ace3-bf33-4aed-9591-4c20ab6f59a2" providerId="ADAL" clId="{D7B744FE-114F-42B4-BEFD-0F251CCAF835}" dt="2023-04-25T09:46:11.342" v="183" actId="478"/>
          <ac:spMkLst>
            <pc:docMk/>
            <pc:sldMk cId="3225136254" sldId="413"/>
            <ac:spMk id="2" creationId="{5BB40ED3-2190-4969-84B8-F17FF4CF4FBA}"/>
          </ac:spMkLst>
        </pc:spChg>
        <pc:spChg chg="mod">
          <ac:chgData name="Aadil Abu Antrollil" userId="e0c7ace3-bf33-4aed-9591-4c20ab6f59a2" providerId="ADAL" clId="{D7B744FE-114F-42B4-BEFD-0F251CCAF835}" dt="2023-04-25T09:49:35.986" v="206" actId="5793"/>
          <ac:spMkLst>
            <pc:docMk/>
            <pc:sldMk cId="3225136254" sldId="413"/>
            <ac:spMk id="3" creationId="{4B104150-19EC-49A3-ABE1-5F1EE2ADB857}"/>
          </ac:spMkLst>
        </pc:spChg>
      </pc:sldChg>
      <pc:sldChg chg="delSp modSp new mod">
        <pc:chgData name="Aadil Abu Antrollil" userId="e0c7ace3-bf33-4aed-9591-4c20ab6f59a2" providerId="ADAL" clId="{D7B744FE-114F-42B4-BEFD-0F251CCAF835}" dt="2023-04-25T09:49:21.897" v="202" actId="5793"/>
        <pc:sldMkLst>
          <pc:docMk/>
          <pc:sldMk cId="1606111317" sldId="417"/>
        </pc:sldMkLst>
        <pc:spChg chg="del">
          <ac:chgData name="Aadil Abu Antrollil" userId="e0c7ace3-bf33-4aed-9591-4c20ab6f59a2" providerId="ADAL" clId="{D7B744FE-114F-42B4-BEFD-0F251CCAF835}" dt="2023-04-25T09:48:35.638" v="193" actId="478"/>
          <ac:spMkLst>
            <pc:docMk/>
            <pc:sldMk cId="1606111317" sldId="417"/>
            <ac:spMk id="2" creationId="{051EE0BC-3B17-44C8-A21E-E84D9FA2DDB2}"/>
          </ac:spMkLst>
        </pc:spChg>
        <pc:spChg chg="mod">
          <ac:chgData name="Aadil Abu Antrollil" userId="e0c7ace3-bf33-4aed-9591-4c20ab6f59a2" providerId="ADAL" clId="{D7B744FE-114F-42B4-BEFD-0F251CCAF835}" dt="2023-04-25T09:49:21.897" v="202" actId="5793"/>
          <ac:spMkLst>
            <pc:docMk/>
            <pc:sldMk cId="1606111317" sldId="417"/>
            <ac:spMk id="3" creationId="{3C9DB50A-8C68-47E9-8E54-7243006D0CB9}"/>
          </ac:spMkLst>
        </pc:spChg>
      </pc:sldChg>
      <pc:sldChg chg="modSp new mod">
        <pc:chgData name="Aadil Abu Antrollil" userId="e0c7ace3-bf33-4aed-9591-4c20ab6f59a2" providerId="ADAL" clId="{D7B744FE-114F-42B4-BEFD-0F251CCAF835}" dt="2023-04-25T12:26:22.618" v="287"/>
        <pc:sldMkLst>
          <pc:docMk/>
          <pc:sldMk cId="2948242041" sldId="531"/>
        </pc:sldMkLst>
        <pc:spChg chg="mod">
          <ac:chgData name="Aadil Abu Antrollil" userId="e0c7ace3-bf33-4aed-9591-4c20ab6f59a2" providerId="ADAL" clId="{D7B744FE-114F-42B4-BEFD-0F251CCAF835}" dt="2023-04-25T12:26:22.618" v="287"/>
          <ac:spMkLst>
            <pc:docMk/>
            <pc:sldMk cId="2948242041" sldId="531"/>
            <ac:spMk id="3" creationId="{2F8D4513-C5D1-44B0-91C5-CEE447B8BE21}"/>
          </ac:spMkLst>
        </pc:spChg>
      </pc:sldChg>
      <pc:sldChg chg="modSp mod">
        <pc:chgData name="Aadil Abu Antrollil" userId="e0c7ace3-bf33-4aed-9591-4c20ab6f59a2" providerId="ADAL" clId="{D7B744FE-114F-42B4-BEFD-0F251CCAF835}" dt="2023-04-25T12:35:49.141" v="391" actId="123"/>
        <pc:sldMkLst>
          <pc:docMk/>
          <pc:sldMk cId="2948242041" sldId="532"/>
        </pc:sldMkLst>
        <pc:spChg chg="mod">
          <ac:chgData name="Aadil Abu Antrollil" userId="e0c7ace3-bf33-4aed-9591-4c20ab6f59a2" providerId="ADAL" clId="{D7B744FE-114F-42B4-BEFD-0F251CCAF835}" dt="2023-04-25T12:27:06.726" v="333" actId="20577"/>
          <ac:spMkLst>
            <pc:docMk/>
            <pc:sldMk cId="2948242041" sldId="532"/>
            <ac:spMk id="2" creationId="{82328593-D448-4D0F-B0C6-CC7DD546C5CB}"/>
          </ac:spMkLst>
        </pc:spChg>
        <pc:spChg chg="mod">
          <ac:chgData name="Aadil Abu Antrollil" userId="e0c7ace3-bf33-4aed-9591-4c20ab6f59a2" providerId="ADAL" clId="{D7B744FE-114F-42B4-BEFD-0F251CCAF835}" dt="2023-04-25T12:35:49.141" v="391" actId="123"/>
          <ac:spMkLst>
            <pc:docMk/>
            <pc:sldMk cId="2948242041" sldId="532"/>
            <ac:spMk id="3" creationId="{2F8D4513-C5D1-44B0-91C5-CEE447B8BE21}"/>
          </ac:spMkLst>
        </pc:spChg>
      </pc:sldChg>
      <pc:sldChg chg="new">
        <pc:chgData name="Aadil Abu Antrollil" userId="e0c7ace3-bf33-4aed-9591-4c20ab6f59a2" providerId="ADAL" clId="{D7B744FE-114F-42B4-BEFD-0F251CCAF835}" dt="2023-04-25T12:30:19.994" v="334" actId="680"/>
        <pc:sldMkLst>
          <pc:docMk/>
          <pc:sldMk cId="1188972943" sldId="537"/>
        </pc:sldMkLst>
      </pc:sldChg>
      <pc:sldChg chg="modSp mod">
        <pc:chgData name="Aadil Abu Antrollil" userId="e0c7ace3-bf33-4aed-9591-4c20ab6f59a2" providerId="ADAL" clId="{D7B744FE-114F-42B4-BEFD-0F251CCAF835}" dt="2023-04-25T12:30:28.653" v="340" actId="20577"/>
        <pc:sldMkLst>
          <pc:docMk/>
          <pc:sldMk cId="1188972943" sldId="539"/>
        </pc:sldMkLst>
        <pc:spChg chg="mod">
          <ac:chgData name="Aadil Abu Antrollil" userId="e0c7ace3-bf33-4aed-9591-4c20ab6f59a2" providerId="ADAL" clId="{D7B744FE-114F-42B4-BEFD-0F251CCAF835}" dt="2023-04-25T12:30:28.653" v="340" actId="20577"/>
          <ac:spMkLst>
            <pc:docMk/>
            <pc:sldMk cId="1188972943" sldId="539"/>
            <ac:spMk id="2" creationId="{6EEB3994-3544-47B2-B53F-3B6EB477F646}"/>
          </ac:spMkLst>
        </pc:spChg>
        <pc:spChg chg="mod">
          <ac:chgData name="Aadil Abu Antrollil" userId="e0c7ace3-bf33-4aed-9591-4c20ab6f59a2" providerId="ADAL" clId="{D7B744FE-114F-42B4-BEFD-0F251CCAF835}" dt="2023-04-25T12:30:24.998" v="338" actId="27636"/>
          <ac:spMkLst>
            <pc:docMk/>
            <pc:sldMk cId="1188972943" sldId="539"/>
            <ac:spMk id="3" creationId="{3899B870-6969-4C2D-A2E8-1CEAAA8BCC1B}"/>
          </ac:spMkLst>
        </pc:spChg>
      </pc:sldChg>
      <pc:sldChg chg="modSp mod">
        <pc:chgData name="Aadil Abu Antrollil" userId="e0c7ace3-bf33-4aed-9591-4c20ab6f59a2" providerId="ADAL" clId="{D7B744FE-114F-42B4-BEFD-0F251CCAF835}" dt="2023-04-25T12:35:35.708" v="389" actId="123"/>
        <pc:sldMkLst>
          <pc:docMk/>
          <pc:sldMk cId="1188972943" sldId="540"/>
        </pc:sldMkLst>
        <pc:spChg chg="mod">
          <ac:chgData name="Aadil Abu Antrollil" userId="e0c7ace3-bf33-4aed-9591-4c20ab6f59a2" providerId="ADAL" clId="{D7B744FE-114F-42B4-BEFD-0F251CCAF835}" dt="2023-04-25T12:31:03.946" v="346" actId="1076"/>
          <ac:spMkLst>
            <pc:docMk/>
            <pc:sldMk cId="1188972943" sldId="540"/>
            <ac:spMk id="2" creationId="{6EEB3994-3544-47B2-B53F-3B6EB477F646}"/>
          </ac:spMkLst>
        </pc:spChg>
        <pc:spChg chg="mod">
          <ac:chgData name="Aadil Abu Antrollil" userId="e0c7ace3-bf33-4aed-9591-4c20ab6f59a2" providerId="ADAL" clId="{D7B744FE-114F-42B4-BEFD-0F251CCAF835}" dt="2023-04-25T12:35:35.708" v="389" actId="123"/>
          <ac:spMkLst>
            <pc:docMk/>
            <pc:sldMk cId="1188972943" sldId="540"/>
            <ac:spMk id="3" creationId="{3899B870-6969-4C2D-A2E8-1CEAAA8BCC1B}"/>
          </ac:spMkLst>
        </pc:spChg>
      </pc:sldChg>
      <pc:sldChg chg="delSp modSp new mod">
        <pc:chgData name="Aadil Abu Antrollil" userId="e0c7ace3-bf33-4aed-9591-4c20ab6f59a2" providerId="ADAL" clId="{D7B744FE-114F-42B4-BEFD-0F251CCAF835}" dt="2023-04-25T12:35:29.176" v="388" actId="123"/>
        <pc:sldMkLst>
          <pc:docMk/>
          <pc:sldMk cId="2875047740" sldId="541"/>
        </pc:sldMkLst>
        <pc:spChg chg="del">
          <ac:chgData name="Aadil Abu Antrollil" userId="e0c7ace3-bf33-4aed-9591-4c20ab6f59a2" providerId="ADAL" clId="{D7B744FE-114F-42B4-BEFD-0F251CCAF835}" dt="2023-04-25T12:31:47.469" v="359" actId="478"/>
          <ac:spMkLst>
            <pc:docMk/>
            <pc:sldMk cId="2875047740" sldId="541"/>
            <ac:spMk id="2" creationId="{3021385D-0347-452C-A7B1-62CD8550F789}"/>
          </ac:spMkLst>
        </pc:spChg>
        <pc:spChg chg="mod">
          <ac:chgData name="Aadil Abu Antrollil" userId="e0c7ace3-bf33-4aed-9591-4c20ab6f59a2" providerId="ADAL" clId="{D7B744FE-114F-42B4-BEFD-0F251CCAF835}" dt="2023-04-25T12:35:29.176" v="388" actId="123"/>
          <ac:spMkLst>
            <pc:docMk/>
            <pc:sldMk cId="2875047740" sldId="541"/>
            <ac:spMk id="3" creationId="{6CACDABE-729F-473E-AC23-204F12AB60E1}"/>
          </ac:spMkLst>
        </pc:spChg>
      </pc:sldChg>
      <pc:sldChg chg="modSp new mod">
        <pc:chgData name="Aadil Abu Antrollil" userId="e0c7ace3-bf33-4aed-9591-4c20ab6f59a2" providerId="ADAL" clId="{D7B744FE-114F-42B4-BEFD-0F251CCAF835}" dt="2023-04-25T12:35:19.360" v="387" actId="123"/>
        <pc:sldMkLst>
          <pc:docMk/>
          <pc:sldMk cId="3190144194" sldId="543"/>
        </pc:sldMkLst>
        <pc:spChg chg="mod">
          <ac:chgData name="Aadil Abu Antrollil" userId="e0c7ace3-bf33-4aed-9591-4c20ab6f59a2" providerId="ADAL" clId="{D7B744FE-114F-42B4-BEFD-0F251CCAF835}" dt="2023-04-25T12:33:26.337" v="374" actId="115"/>
          <ac:spMkLst>
            <pc:docMk/>
            <pc:sldMk cId="3190144194" sldId="543"/>
            <ac:spMk id="2" creationId="{8D42BEEB-DD77-492D-A0FE-052E36081ACE}"/>
          </ac:spMkLst>
        </pc:spChg>
        <pc:spChg chg="mod">
          <ac:chgData name="Aadil Abu Antrollil" userId="e0c7ace3-bf33-4aed-9591-4c20ab6f59a2" providerId="ADAL" clId="{D7B744FE-114F-42B4-BEFD-0F251CCAF835}" dt="2023-04-25T12:35:19.360" v="387" actId="123"/>
          <ac:spMkLst>
            <pc:docMk/>
            <pc:sldMk cId="3190144194" sldId="543"/>
            <ac:spMk id="3" creationId="{A7DA17C3-35DB-417F-B95C-E04EBBBCD17B}"/>
          </ac:spMkLst>
        </pc:spChg>
      </pc:sldChg>
      <pc:sldChg chg="modSp new mod">
        <pc:chgData name="Aadil Abu Antrollil" userId="e0c7ace3-bf33-4aed-9591-4c20ab6f59a2" providerId="ADAL" clId="{D7B744FE-114F-42B4-BEFD-0F251CCAF835}" dt="2023-04-25T12:35:14.129" v="386" actId="123"/>
        <pc:sldMkLst>
          <pc:docMk/>
          <pc:sldMk cId="2936741012" sldId="544"/>
        </pc:sldMkLst>
        <pc:spChg chg="mod">
          <ac:chgData name="Aadil Abu Antrollil" userId="e0c7ace3-bf33-4aed-9591-4c20ab6f59a2" providerId="ADAL" clId="{D7B744FE-114F-42B4-BEFD-0F251CCAF835}" dt="2023-04-25T12:35:14.129" v="386" actId="123"/>
          <ac:spMkLst>
            <pc:docMk/>
            <pc:sldMk cId="2936741012" sldId="544"/>
            <ac:spMk id="3" creationId="{2788D1BC-EDB6-457E-A8CC-D359D50020DD}"/>
          </ac:spMkLst>
        </pc:spChg>
      </pc:sldChg>
    </pc:docChg>
  </pc:docChgLst>
  <pc:docChgLst>
    <pc:chgData name="Jenson Mathew(UST,IN)" userId="S::245048@ust.com::05811e0b-55b6-4c92-84c6-b60457c9df4a" providerId="AD" clId="Web-{4183BA13-6F03-47DE-9276-7FE6D4483982}"/>
    <pc:docChg chg="addSld modSld">
      <pc:chgData name="Jenson Mathew(UST,IN)" userId="S::245048@ust.com::05811e0b-55b6-4c92-84c6-b60457c9df4a" providerId="AD" clId="Web-{4183BA13-6F03-47DE-9276-7FE6D4483982}" dt="2023-04-25T12:59:50.090" v="366" actId="20577"/>
      <pc:docMkLst>
        <pc:docMk/>
      </pc:docMkLst>
      <pc:sldChg chg="modSp">
        <pc:chgData name="Jenson Mathew(UST,IN)" userId="S::245048@ust.com::05811e0b-55b6-4c92-84c6-b60457c9df4a" providerId="AD" clId="Web-{4183BA13-6F03-47DE-9276-7FE6D4483982}" dt="2023-04-25T11:16:25.258" v="2" actId="20577"/>
        <pc:sldMkLst>
          <pc:docMk/>
          <pc:sldMk cId="335869813" sldId="292"/>
        </pc:sldMkLst>
        <pc:spChg chg="mod">
          <ac:chgData name="Jenson Mathew(UST,IN)" userId="S::245048@ust.com::05811e0b-55b6-4c92-84c6-b60457c9df4a" providerId="AD" clId="Web-{4183BA13-6F03-47DE-9276-7FE6D4483982}" dt="2023-04-25T11:16:09.273" v="0" actId="20577"/>
          <ac:spMkLst>
            <pc:docMk/>
            <pc:sldMk cId="335869813" sldId="292"/>
            <ac:spMk id="2" creationId="{30E2C184-3481-99C9-C24C-B523328D3107}"/>
          </ac:spMkLst>
        </pc:spChg>
        <pc:spChg chg="mod">
          <ac:chgData name="Jenson Mathew(UST,IN)" userId="S::245048@ust.com::05811e0b-55b6-4c92-84c6-b60457c9df4a" providerId="AD" clId="Web-{4183BA13-6F03-47DE-9276-7FE6D4483982}" dt="2023-04-25T11:16:25.258" v="2" actId="20577"/>
          <ac:spMkLst>
            <pc:docMk/>
            <pc:sldMk cId="335869813" sldId="292"/>
            <ac:spMk id="3" creationId="{B6BBCCA6-67EB-DFCD-CB1B-5A017DC5D97C}"/>
          </ac:spMkLst>
        </pc:spChg>
      </pc:sldChg>
      <pc:sldChg chg="modSp">
        <pc:chgData name="Jenson Mathew(UST,IN)" userId="S::245048@ust.com::05811e0b-55b6-4c92-84c6-b60457c9df4a" providerId="AD" clId="Web-{4183BA13-6F03-47DE-9276-7FE6D4483982}" dt="2023-04-25T12:52:24.705" v="308" actId="20577"/>
        <pc:sldMkLst>
          <pc:docMk/>
          <pc:sldMk cId="3672206181" sldId="300"/>
        </pc:sldMkLst>
        <pc:spChg chg="mod">
          <ac:chgData name="Jenson Mathew(UST,IN)" userId="S::245048@ust.com::05811e0b-55b6-4c92-84c6-b60457c9df4a" providerId="AD" clId="Web-{4183BA13-6F03-47DE-9276-7FE6D4483982}" dt="2023-04-25T12:52:24.705" v="308" actId="20577"/>
          <ac:spMkLst>
            <pc:docMk/>
            <pc:sldMk cId="3672206181" sldId="300"/>
            <ac:spMk id="3" creationId="{D71EEB4D-D520-0452-EA78-00EB6A368A5E}"/>
          </ac:spMkLst>
        </pc:spChg>
      </pc:sldChg>
      <pc:sldChg chg="modSp">
        <pc:chgData name="Jenson Mathew(UST,IN)" userId="S::245048@ust.com::05811e0b-55b6-4c92-84c6-b60457c9df4a" providerId="AD" clId="Web-{4183BA13-6F03-47DE-9276-7FE6D4483982}" dt="2023-04-25T11:18:36.809" v="12" actId="20577"/>
        <pc:sldMkLst>
          <pc:docMk/>
          <pc:sldMk cId="1069242661" sldId="426"/>
        </pc:sldMkLst>
        <pc:spChg chg="mod">
          <ac:chgData name="Jenson Mathew(UST,IN)" userId="S::245048@ust.com::05811e0b-55b6-4c92-84c6-b60457c9df4a" providerId="AD" clId="Web-{4183BA13-6F03-47DE-9276-7FE6D4483982}" dt="2023-04-25T11:18:36.809" v="12" actId="20577"/>
          <ac:spMkLst>
            <pc:docMk/>
            <pc:sldMk cId="1069242661" sldId="426"/>
            <ac:spMk id="3" creationId="{AC806D10-D66B-D943-00E8-1172DA890EEA}"/>
          </ac:spMkLst>
        </pc:spChg>
      </pc:sldChg>
      <pc:sldChg chg="modSp new">
        <pc:chgData name="Jenson Mathew(UST,IN)" userId="S::245048@ust.com::05811e0b-55b6-4c92-84c6-b60457c9df4a" providerId="AD" clId="Web-{4183BA13-6F03-47DE-9276-7FE6D4483982}" dt="2023-04-25T11:20:38.142" v="66" actId="14100"/>
        <pc:sldMkLst>
          <pc:docMk/>
          <pc:sldMk cId="2164123870" sldId="500"/>
        </pc:sldMkLst>
        <pc:spChg chg="mod">
          <ac:chgData name="Jenson Mathew(UST,IN)" userId="S::245048@ust.com::05811e0b-55b6-4c92-84c6-b60457c9df4a" providerId="AD" clId="Web-{4183BA13-6F03-47DE-9276-7FE6D4483982}" dt="2023-04-25T11:19:14.967" v="44" actId="20577"/>
          <ac:spMkLst>
            <pc:docMk/>
            <pc:sldMk cId="2164123870" sldId="500"/>
            <ac:spMk id="2" creationId="{657D4C3F-4E8B-37C2-BBC6-BCD09DBD9229}"/>
          </ac:spMkLst>
        </pc:spChg>
        <pc:spChg chg="mod">
          <ac:chgData name="Jenson Mathew(UST,IN)" userId="S::245048@ust.com::05811e0b-55b6-4c92-84c6-b60457c9df4a" providerId="AD" clId="Web-{4183BA13-6F03-47DE-9276-7FE6D4483982}" dt="2023-04-25T11:20:38.142" v="66" actId="14100"/>
          <ac:spMkLst>
            <pc:docMk/>
            <pc:sldMk cId="2164123870" sldId="500"/>
            <ac:spMk id="3" creationId="{E91CEC93-6620-FAC7-60B3-7E711355CA51}"/>
          </ac:spMkLst>
        </pc:spChg>
      </pc:sldChg>
      <pc:sldChg chg="modSp new">
        <pc:chgData name="Jenson Mathew(UST,IN)" userId="S::245048@ust.com::05811e0b-55b6-4c92-84c6-b60457c9df4a" providerId="AD" clId="Web-{4183BA13-6F03-47DE-9276-7FE6D4483982}" dt="2023-04-25T11:24:34.682" v="114" actId="14100"/>
        <pc:sldMkLst>
          <pc:docMk/>
          <pc:sldMk cId="3187318415" sldId="505"/>
        </pc:sldMkLst>
        <pc:spChg chg="mod">
          <ac:chgData name="Jenson Mathew(UST,IN)" userId="S::245048@ust.com::05811e0b-55b6-4c92-84c6-b60457c9df4a" providerId="AD" clId="Web-{4183BA13-6F03-47DE-9276-7FE6D4483982}" dt="2023-04-25T11:23:18.616" v="99" actId="20577"/>
          <ac:spMkLst>
            <pc:docMk/>
            <pc:sldMk cId="3187318415" sldId="505"/>
            <ac:spMk id="2" creationId="{9C5A0C54-F1B5-6829-3958-0904EE078AFA}"/>
          </ac:spMkLst>
        </pc:spChg>
        <pc:spChg chg="mod">
          <ac:chgData name="Jenson Mathew(UST,IN)" userId="S::245048@ust.com::05811e0b-55b6-4c92-84c6-b60457c9df4a" providerId="AD" clId="Web-{4183BA13-6F03-47DE-9276-7FE6D4483982}" dt="2023-04-25T11:24:34.682" v="114" actId="14100"/>
          <ac:spMkLst>
            <pc:docMk/>
            <pc:sldMk cId="3187318415" sldId="505"/>
            <ac:spMk id="3" creationId="{B4FAF818-0344-42AF-7C3F-6370925B0AB4}"/>
          </ac:spMkLst>
        </pc:spChg>
      </pc:sldChg>
      <pc:sldChg chg="new">
        <pc:chgData name="Jenson Mathew(UST,IN)" userId="S::245048@ust.com::05811e0b-55b6-4c92-84c6-b60457c9df4a" providerId="AD" clId="Web-{4183BA13-6F03-47DE-9276-7FE6D4483982}" dt="2023-04-25T12:13:30.233" v="115"/>
        <pc:sldMkLst>
          <pc:docMk/>
          <pc:sldMk cId="868938773" sldId="508"/>
        </pc:sldMkLst>
      </pc:sldChg>
      <pc:sldChg chg="modSp">
        <pc:chgData name="Jenson Mathew(UST,IN)" userId="S::245048@ust.com::05811e0b-55b6-4c92-84c6-b60457c9df4a" providerId="AD" clId="Web-{4183BA13-6F03-47DE-9276-7FE6D4483982}" dt="2023-04-25T12:26:11.899" v="151" actId="20577"/>
        <pc:sldMkLst>
          <pc:docMk/>
          <pc:sldMk cId="868938773" sldId="515"/>
        </pc:sldMkLst>
        <pc:spChg chg="mod">
          <ac:chgData name="Jenson Mathew(UST,IN)" userId="S::245048@ust.com::05811e0b-55b6-4c92-84c6-b60457c9df4a" providerId="AD" clId="Web-{4183BA13-6F03-47DE-9276-7FE6D4483982}" dt="2023-04-25T12:20:51.029" v="131" actId="20577"/>
          <ac:spMkLst>
            <pc:docMk/>
            <pc:sldMk cId="868938773" sldId="515"/>
            <ac:spMk id="2" creationId="{2D6932A7-37BD-0BB7-2F13-A77F23CCD7F3}"/>
          </ac:spMkLst>
        </pc:spChg>
        <pc:spChg chg="mod">
          <ac:chgData name="Jenson Mathew(UST,IN)" userId="S::245048@ust.com::05811e0b-55b6-4c92-84c6-b60457c9df4a" providerId="AD" clId="Web-{4183BA13-6F03-47DE-9276-7FE6D4483982}" dt="2023-04-25T12:26:11.899" v="151" actId="20577"/>
          <ac:spMkLst>
            <pc:docMk/>
            <pc:sldMk cId="868938773" sldId="515"/>
            <ac:spMk id="3" creationId="{5B115834-08E2-CE62-CFB5-BBB6B5538E19}"/>
          </ac:spMkLst>
        </pc:spChg>
      </pc:sldChg>
      <pc:sldChg chg="modSp new">
        <pc:chgData name="Jenson Mathew(UST,IN)" userId="S::245048@ust.com::05811e0b-55b6-4c92-84c6-b60457c9df4a" providerId="AD" clId="Web-{4183BA13-6F03-47DE-9276-7FE6D4483982}" dt="2023-04-25T12:24:00.910" v="150" actId="20577"/>
        <pc:sldMkLst>
          <pc:docMk/>
          <pc:sldMk cId="590744690" sldId="526"/>
        </pc:sldMkLst>
        <pc:spChg chg="mod">
          <ac:chgData name="Jenson Mathew(UST,IN)" userId="S::245048@ust.com::05811e0b-55b6-4c92-84c6-b60457c9df4a" providerId="AD" clId="Web-{4183BA13-6F03-47DE-9276-7FE6D4483982}" dt="2023-04-25T12:23:05.627" v="145" actId="20577"/>
          <ac:spMkLst>
            <pc:docMk/>
            <pc:sldMk cId="590744690" sldId="526"/>
            <ac:spMk id="2" creationId="{112E3C22-C3E7-FC7F-AEA4-E474AEBF23D7}"/>
          </ac:spMkLst>
        </pc:spChg>
        <pc:spChg chg="mod">
          <ac:chgData name="Jenson Mathew(UST,IN)" userId="S::245048@ust.com::05811e0b-55b6-4c92-84c6-b60457c9df4a" providerId="AD" clId="Web-{4183BA13-6F03-47DE-9276-7FE6D4483982}" dt="2023-04-25T12:24:00.910" v="150" actId="20577"/>
          <ac:spMkLst>
            <pc:docMk/>
            <pc:sldMk cId="590744690" sldId="526"/>
            <ac:spMk id="3" creationId="{7A41A109-4614-11CF-0414-3FE5FE5365A2}"/>
          </ac:spMkLst>
        </pc:spChg>
      </pc:sldChg>
      <pc:sldChg chg="modSp new">
        <pc:chgData name="Jenson Mathew(UST,IN)" userId="S::245048@ust.com::05811e0b-55b6-4c92-84c6-b60457c9df4a" providerId="AD" clId="Web-{4183BA13-6F03-47DE-9276-7FE6D4483982}" dt="2023-04-25T12:29:01.498" v="169" actId="20577"/>
        <pc:sldMkLst>
          <pc:docMk/>
          <pc:sldMk cId="597300383" sldId="536"/>
        </pc:sldMkLst>
        <pc:spChg chg="mod">
          <ac:chgData name="Jenson Mathew(UST,IN)" userId="S::245048@ust.com::05811e0b-55b6-4c92-84c6-b60457c9df4a" providerId="AD" clId="Web-{4183BA13-6F03-47DE-9276-7FE6D4483982}" dt="2023-04-25T12:28:35.591" v="166" actId="20577"/>
          <ac:spMkLst>
            <pc:docMk/>
            <pc:sldMk cId="597300383" sldId="536"/>
            <ac:spMk id="2" creationId="{B7E60BD4-39C4-6D8E-CDB8-3EB9D48E7BC1}"/>
          </ac:spMkLst>
        </pc:spChg>
        <pc:spChg chg="mod">
          <ac:chgData name="Jenson Mathew(UST,IN)" userId="S::245048@ust.com::05811e0b-55b6-4c92-84c6-b60457c9df4a" providerId="AD" clId="Web-{4183BA13-6F03-47DE-9276-7FE6D4483982}" dt="2023-04-25T12:29:01.498" v="169" actId="20577"/>
          <ac:spMkLst>
            <pc:docMk/>
            <pc:sldMk cId="597300383" sldId="536"/>
            <ac:spMk id="3" creationId="{BE409732-0DDB-4363-427F-365809DACD88}"/>
          </ac:spMkLst>
        </pc:spChg>
      </pc:sldChg>
      <pc:sldChg chg="modSp new">
        <pc:chgData name="Jenson Mathew(UST,IN)" userId="S::245048@ust.com::05811e0b-55b6-4c92-84c6-b60457c9df4a" providerId="AD" clId="Web-{4183BA13-6F03-47DE-9276-7FE6D4483982}" dt="2023-04-25T12:32:01.004" v="184" actId="20577"/>
        <pc:sldMkLst>
          <pc:docMk/>
          <pc:sldMk cId="1202733668" sldId="537"/>
        </pc:sldMkLst>
        <pc:spChg chg="mod">
          <ac:chgData name="Jenson Mathew(UST,IN)" userId="S::245048@ust.com::05811e0b-55b6-4c92-84c6-b60457c9df4a" providerId="AD" clId="Web-{4183BA13-6F03-47DE-9276-7FE6D4483982}" dt="2023-04-25T12:30:46.174" v="175" actId="20577"/>
          <ac:spMkLst>
            <pc:docMk/>
            <pc:sldMk cId="1202733668" sldId="537"/>
            <ac:spMk id="2" creationId="{7277732C-BABA-F281-B5C9-A9BA394EDDEA}"/>
          </ac:spMkLst>
        </pc:spChg>
        <pc:spChg chg="mod">
          <ac:chgData name="Jenson Mathew(UST,IN)" userId="S::245048@ust.com::05811e0b-55b6-4c92-84c6-b60457c9df4a" providerId="AD" clId="Web-{4183BA13-6F03-47DE-9276-7FE6D4483982}" dt="2023-04-25T12:32:01.004" v="184" actId="20577"/>
          <ac:spMkLst>
            <pc:docMk/>
            <pc:sldMk cId="1202733668" sldId="537"/>
            <ac:spMk id="3" creationId="{67EA504A-FFE6-C0BF-4BEE-1C457CD6A5DB}"/>
          </ac:spMkLst>
        </pc:spChg>
      </pc:sldChg>
      <pc:sldChg chg="delSp modSp new">
        <pc:chgData name="Jenson Mathew(UST,IN)" userId="S::245048@ust.com::05811e0b-55b6-4c92-84c6-b60457c9df4a" providerId="AD" clId="Web-{4183BA13-6F03-47DE-9276-7FE6D4483982}" dt="2023-04-25T12:37:32.156" v="258" actId="14100"/>
        <pc:sldMkLst>
          <pc:docMk/>
          <pc:sldMk cId="3541785069" sldId="542"/>
        </pc:sldMkLst>
        <pc:spChg chg="del">
          <ac:chgData name="Jenson Mathew(UST,IN)" userId="S::245048@ust.com::05811e0b-55b6-4c92-84c6-b60457c9df4a" providerId="AD" clId="Web-{4183BA13-6F03-47DE-9276-7FE6D4483982}" dt="2023-04-25T12:32:18.098" v="187"/>
          <ac:spMkLst>
            <pc:docMk/>
            <pc:sldMk cId="3541785069" sldId="542"/>
            <ac:spMk id="2" creationId="{B04AA1F5-83A8-F332-186F-145537A776B7}"/>
          </ac:spMkLst>
        </pc:spChg>
        <pc:spChg chg="mod">
          <ac:chgData name="Jenson Mathew(UST,IN)" userId="S::245048@ust.com::05811e0b-55b6-4c92-84c6-b60457c9df4a" providerId="AD" clId="Web-{4183BA13-6F03-47DE-9276-7FE6D4483982}" dt="2023-04-25T12:37:32.156" v="258" actId="14100"/>
          <ac:spMkLst>
            <pc:docMk/>
            <pc:sldMk cId="3541785069" sldId="542"/>
            <ac:spMk id="3" creationId="{E87E9A09-E7AC-F432-E6A3-2FF2711816F6}"/>
          </ac:spMkLst>
        </pc:spChg>
      </pc:sldChg>
      <pc:sldChg chg="modSp new">
        <pc:chgData name="Jenson Mathew(UST,IN)" userId="S::245048@ust.com::05811e0b-55b6-4c92-84c6-b60457c9df4a" providerId="AD" clId="Web-{4183BA13-6F03-47DE-9276-7FE6D4483982}" dt="2023-04-25T12:41:30.323" v="276" actId="20577"/>
        <pc:sldMkLst>
          <pc:docMk/>
          <pc:sldMk cId="2660003234" sldId="570"/>
        </pc:sldMkLst>
        <pc:spChg chg="mod">
          <ac:chgData name="Jenson Mathew(UST,IN)" userId="S::245048@ust.com::05811e0b-55b6-4c92-84c6-b60457c9df4a" providerId="AD" clId="Web-{4183BA13-6F03-47DE-9276-7FE6D4483982}" dt="2023-04-25T12:41:12.775" v="273" actId="20577"/>
          <ac:spMkLst>
            <pc:docMk/>
            <pc:sldMk cId="2660003234" sldId="570"/>
            <ac:spMk id="2" creationId="{083E36AA-6D32-B9A0-C248-8AB2F418DE6C}"/>
          </ac:spMkLst>
        </pc:spChg>
        <pc:spChg chg="mod">
          <ac:chgData name="Jenson Mathew(UST,IN)" userId="S::245048@ust.com::05811e0b-55b6-4c92-84c6-b60457c9df4a" providerId="AD" clId="Web-{4183BA13-6F03-47DE-9276-7FE6D4483982}" dt="2023-04-25T12:41:30.323" v="276" actId="20577"/>
          <ac:spMkLst>
            <pc:docMk/>
            <pc:sldMk cId="2660003234" sldId="570"/>
            <ac:spMk id="3" creationId="{933FC3A1-2D16-DC2D-7213-52F72F3A48E1}"/>
          </ac:spMkLst>
        </pc:spChg>
      </pc:sldChg>
      <pc:sldChg chg="modSp new">
        <pc:chgData name="Jenson Mathew(UST,IN)" userId="S::245048@ust.com::05811e0b-55b6-4c92-84c6-b60457c9df4a" providerId="AD" clId="Web-{4183BA13-6F03-47DE-9276-7FE6D4483982}" dt="2023-04-25T12:42:45.093" v="296" actId="20577"/>
        <pc:sldMkLst>
          <pc:docMk/>
          <pc:sldMk cId="2488378656" sldId="571"/>
        </pc:sldMkLst>
        <pc:spChg chg="mod">
          <ac:chgData name="Jenson Mathew(UST,IN)" userId="S::245048@ust.com::05811e0b-55b6-4c92-84c6-b60457c9df4a" providerId="AD" clId="Web-{4183BA13-6F03-47DE-9276-7FE6D4483982}" dt="2023-04-25T12:42:26.498" v="292" actId="20577"/>
          <ac:spMkLst>
            <pc:docMk/>
            <pc:sldMk cId="2488378656" sldId="571"/>
            <ac:spMk id="2" creationId="{C25416DC-7598-9955-DBD2-3AFF478D2210}"/>
          </ac:spMkLst>
        </pc:spChg>
        <pc:spChg chg="mod">
          <ac:chgData name="Jenson Mathew(UST,IN)" userId="S::245048@ust.com::05811e0b-55b6-4c92-84c6-b60457c9df4a" providerId="AD" clId="Web-{4183BA13-6F03-47DE-9276-7FE6D4483982}" dt="2023-04-25T12:42:45.093" v="296" actId="20577"/>
          <ac:spMkLst>
            <pc:docMk/>
            <pc:sldMk cId="2488378656" sldId="571"/>
            <ac:spMk id="3" creationId="{24DE16DA-105A-EA48-0E57-DC0701E05A66}"/>
          </ac:spMkLst>
        </pc:spChg>
      </pc:sldChg>
      <pc:sldChg chg="delSp modSp new">
        <pc:chgData name="Jenson Mathew(UST,IN)" userId="S::245048@ust.com::05811e0b-55b6-4c92-84c6-b60457c9df4a" providerId="AD" clId="Web-{4183BA13-6F03-47DE-9276-7FE6D4483982}" dt="2023-04-25T12:54:16.665" v="332" actId="20577"/>
        <pc:sldMkLst>
          <pc:docMk/>
          <pc:sldMk cId="3773225270" sldId="572"/>
        </pc:sldMkLst>
        <pc:spChg chg="del">
          <ac:chgData name="Jenson Mathew(UST,IN)" userId="S::245048@ust.com::05811e0b-55b6-4c92-84c6-b60457c9df4a" providerId="AD" clId="Web-{4183BA13-6F03-47DE-9276-7FE6D4483982}" dt="2023-04-25T12:52:42.190" v="311"/>
          <ac:spMkLst>
            <pc:docMk/>
            <pc:sldMk cId="3773225270" sldId="572"/>
            <ac:spMk id="2" creationId="{205F038F-4616-1D8B-5D33-95D12B27037E}"/>
          </ac:spMkLst>
        </pc:spChg>
        <pc:spChg chg="mod">
          <ac:chgData name="Jenson Mathew(UST,IN)" userId="S::245048@ust.com::05811e0b-55b6-4c92-84c6-b60457c9df4a" providerId="AD" clId="Web-{4183BA13-6F03-47DE-9276-7FE6D4483982}" dt="2023-04-25T12:54:16.665" v="332" actId="20577"/>
          <ac:spMkLst>
            <pc:docMk/>
            <pc:sldMk cId="3773225270" sldId="572"/>
            <ac:spMk id="3" creationId="{B3F36DC9-E7F7-90FE-FF15-CF3F16AA5364}"/>
          </ac:spMkLst>
        </pc:spChg>
      </pc:sldChg>
      <pc:sldChg chg="modSp new">
        <pc:chgData name="Jenson Mathew(UST,IN)" userId="S::245048@ust.com::05811e0b-55b6-4c92-84c6-b60457c9df4a" providerId="AD" clId="Web-{4183BA13-6F03-47DE-9276-7FE6D4483982}" dt="2023-04-25T12:55:42.717" v="354" actId="20577"/>
        <pc:sldMkLst>
          <pc:docMk/>
          <pc:sldMk cId="3989264107" sldId="573"/>
        </pc:sldMkLst>
        <pc:spChg chg="mod">
          <ac:chgData name="Jenson Mathew(UST,IN)" userId="S::245048@ust.com::05811e0b-55b6-4c92-84c6-b60457c9df4a" providerId="AD" clId="Web-{4183BA13-6F03-47DE-9276-7FE6D4483982}" dt="2023-04-25T12:55:25.653" v="352" actId="20577"/>
          <ac:spMkLst>
            <pc:docMk/>
            <pc:sldMk cId="3989264107" sldId="573"/>
            <ac:spMk id="2" creationId="{F8DBDDA3-26B0-8054-16D9-719A345F95A7}"/>
          </ac:spMkLst>
        </pc:spChg>
        <pc:spChg chg="mod">
          <ac:chgData name="Jenson Mathew(UST,IN)" userId="S::245048@ust.com::05811e0b-55b6-4c92-84c6-b60457c9df4a" providerId="AD" clId="Web-{4183BA13-6F03-47DE-9276-7FE6D4483982}" dt="2023-04-25T12:55:42.717" v="354" actId="20577"/>
          <ac:spMkLst>
            <pc:docMk/>
            <pc:sldMk cId="3989264107" sldId="573"/>
            <ac:spMk id="3" creationId="{64C11E85-DEA5-D889-0B8E-B38E75AD162C}"/>
          </ac:spMkLst>
        </pc:spChg>
      </pc:sldChg>
      <pc:sldChg chg="modSp new">
        <pc:chgData name="Jenson Mathew(UST,IN)" userId="S::245048@ust.com::05811e0b-55b6-4c92-84c6-b60457c9df4a" providerId="AD" clId="Web-{4183BA13-6F03-47DE-9276-7FE6D4483982}" dt="2023-04-25T12:59:50.090" v="366" actId="20577"/>
        <pc:sldMkLst>
          <pc:docMk/>
          <pc:sldMk cId="4202461337" sldId="574"/>
        </pc:sldMkLst>
        <pc:spChg chg="mod">
          <ac:chgData name="Jenson Mathew(UST,IN)" userId="S::245048@ust.com::05811e0b-55b6-4c92-84c6-b60457c9df4a" providerId="AD" clId="Web-{4183BA13-6F03-47DE-9276-7FE6D4483982}" dt="2023-04-25T12:59:11.526" v="362" actId="20577"/>
          <ac:spMkLst>
            <pc:docMk/>
            <pc:sldMk cId="4202461337" sldId="574"/>
            <ac:spMk id="2" creationId="{B512FDE9-8FBE-E6B9-44E6-83CEAEA62AB1}"/>
          </ac:spMkLst>
        </pc:spChg>
        <pc:spChg chg="mod">
          <ac:chgData name="Jenson Mathew(UST,IN)" userId="S::245048@ust.com::05811e0b-55b6-4c92-84c6-b60457c9df4a" providerId="AD" clId="Web-{4183BA13-6F03-47DE-9276-7FE6D4483982}" dt="2023-04-25T12:59:50.090" v="366" actId="20577"/>
          <ac:spMkLst>
            <pc:docMk/>
            <pc:sldMk cId="4202461337" sldId="574"/>
            <ac:spMk id="3" creationId="{6B965770-C32F-335A-CE3D-50446839072A}"/>
          </ac:spMkLst>
        </pc:spChg>
      </pc:sldChg>
    </pc:docChg>
  </pc:docChgLst>
  <pc:docChgLst>
    <pc:chgData name="Rayona Mathew(UST,IN)" userId="S::245072@ust.com::ba69e595-3dd2-41bd-a7f7-516712dab024" providerId="AD" clId="Web-{84D33907-C4E5-40A8-AC98-8CCC84BED5C0}"/>
    <pc:docChg chg="addSld modSld">
      <pc:chgData name="Rayona Mathew(UST,IN)" userId="S::245072@ust.com::ba69e595-3dd2-41bd-a7f7-516712dab024" providerId="AD" clId="Web-{84D33907-C4E5-40A8-AC98-8CCC84BED5C0}" dt="2023-04-25T09:59:23.778" v="257" actId="20577"/>
      <pc:docMkLst>
        <pc:docMk/>
      </pc:docMkLst>
      <pc:sldChg chg="modSp">
        <pc:chgData name="Rayona Mathew(UST,IN)" userId="S::245072@ust.com::ba69e595-3dd2-41bd-a7f7-516712dab024" providerId="AD" clId="Web-{84D33907-C4E5-40A8-AC98-8CCC84BED5C0}" dt="2023-04-25T08:35:46.895" v="33" actId="20577"/>
        <pc:sldMkLst>
          <pc:docMk/>
          <pc:sldMk cId="831433269" sldId="285"/>
        </pc:sldMkLst>
        <pc:spChg chg="mod">
          <ac:chgData name="Rayona Mathew(UST,IN)" userId="S::245072@ust.com::ba69e595-3dd2-41bd-a7f7-516712dab024" providerId="AD" clId="Web-{84D33907-C4E5-40A8-AC98-8CCC84BED5C0}" dt="2023-04-25T08:35:46.895" v="33" actId="20577"/>
          <ac:spMkLst>
            <pc:docMk/>
            <pc:sldMk cId="831433269" sldId="285"/>
            <ac:spMk id="2" creationId="{531575E2-AB8F-B8B6-B163-3DD8898FCB3D}"/>
          </ac:spMkLst>
        </pc:spChg>
      </pc:sldChg>
      <pc:sldChg chg="modSp">
        <pc:chgData name="Rayona Mathew(UST,IN)" userId="S::245072@ust.com::ba69e595-3dd2-41bd-a7f7-516712dab024" providerId="AD" clId="Web-{84D33907-C4E5-40A8-AC98-8CCC84BED5C0}" dt="2023-04-25T09:01:14.762" v="109" actId="20577"/>
        <pc:sldMkLst>
          <pc:docMk/>
          <pc:sldMk cId="3112343118" sldId="286"/>
        </pc:sldMkLst>
        <pc:spChg chg="mod">
          <ac:chgData name="Rayona Mathew(UST,IN)" userId="S::245072@ust.com::ba69e595-3dd2-41bd-a7f7-516712dab024" providerId="AD" clId="Web-{84D33907-C4E5-40A8-AC98-8CCC84BED5C0}" dt="2023-04-25T09:01:14.762" v="109" actId="20577"/>
          <ac:spMkLst>
            <pc:docMk/>
            <pc:sldMk cId="3112343118" sldId="286"/>
            <ac:spMk id="3" creationId="{41ADF043-9952-7319-D03A-03288BB979EE}"/>
          </ac:spMkLst>
        </pc:spChg>
      </pc:sldChg>
      <pc:sldChg chg="new">
        <pc:chgData name="Rayona Mathew(UST,IN)" userId="S::245072@ust.com::ba69e595-3dd2-41bd-a7f7-516712dab024" providerId="AD" clId="Web-{84D33907-C4E5-40A8-AC98-8CCC84BED5C0}" dt="2023-04-25T07:35:38.285" v="29"/>
        <pc:sldMkLst>
          <pc:docMk/>
          <pc:sldMk cId="3701500909" sldId="301"/>
        </pc:sldMkLst>
      </pc:sldChg>
      <pc:sldChg chg="new">
        <pc:chgData name="Rayona Mathew(UST,IN)" userId="S::245072@ust.com::ba69e595-3dd2-41bd-a7f7-516712dab024" providerId="AD" clId="Web-{84D33907-C4E5-40A8-AC98-8CCC84BED5C0}" dt="2023-04-25T07:35:47.817" v="30"/>
        <pc:sldMkLst>
          <pc:docMk/>
          <pc:sldMk cId="474968762" sldId="303"/>
        </pc:sldMkLst>
      </pc:sldChg>
      <pc:sldChg chg="new">
        <pc:chgData name="Rayona Mathew(UST,IN)" userId="S::245072@ust.com::ba69e595-3dd2-41bd-a7f7-516712dab024" providerId="AD" clId="Web-{84D33907-C4E5-40A8-AC98-8CCC84BED5C0}" dt="2023-04-25T07:35:49.113" v="31"/>
        <pc:sldMkLst>
          <pc:docMk/>
          <pc:sldMk cId="3102188477" sldId="304"/>
        </pc:sldMkLst>
      </pc:sldChg>
      <pc:sldChg chg="modSp">
        <pc:chgData name="Rayona Mathew(UST,IN)" userId="S::245072@ust.com::ba69e595-3dd2-41bd-a7f7-516712dab024" providerId="AD" clId="Web-{84D33907-C4E5-40A8-AC98-8CCC84BED5C0}" dt="2023-04-25T08:59:54.694" v="105" actId="20577"/>
        <pc:sldMkLst>
          <pc:docMk/>
          <pc:sldMk cId="2634751609" sldId="306"/>
        </pc:sldMkLst>
        <pc:spChg chg="mod">
          <ac:chgData name="Rayona Mathew(UST,IN)" userId="S::245072@ust.com::ba69e595-3dd2-41bd-a7f7-516712dab024" providerId="AD" clId="Web-{84D33907-C4E5-40A8-AC98-8CCC84BED5C0}" dt="2023-04-25T08:35:32.769" v="32" actId="20577"/>
          <ac:spMkLst>
            <pc:docMk/>
            <pc:sldMk cId="2634751609" sldId="306"/>
            <ac:spMk id="2" creationId="{0968E473-9405-9576-5719-6F3449B0993A}"/>
          </ac:spMkLst>
        </pc:spChg>
        <pc:spChg chg="mod">
          <ac:chgData name="Rayona Mathew(UST,IN)" userId="S::245072@ust.com::ba69e595-3dd2-41bd-a7f7-516712dab024" providerId="AD" clId="Web-{84D33907-C4E5-40A8-AC98-8CCC84BED5C0}" dt="2023-04-25T08:59:54.694" v="105" actId="20577"/>
          <ac:spMkLst>
            <pc:docMk/>
            <pc:sldMk cId="2634751609" sldId="306"/>
            <ac:spMk id="3" creationId="{7CD5449D-03C4-554B-982C-5439E34DB8F9}"/>
          </ac:spMkLst>
        </pc:spChg>
      </pc:sldChg>
      <pc:sldChg chg="modSp new">
        <pc:chgData name="Rayona Mathew(UST,IN)" userId="S::245072@ust.com::ba69e595-3dd2-41bd-a7f7-516712dab024" providerId="AD" clId="Web-{84D33907-C4E5-40A8-AC98-8CCC84BED5C0}" dt="2023-04-25T09:42:49.164" v="203" actId="14100"/>
        <pc:sldMkLst>
          <pc:docMk/>
          <pc:sldMk cId="1300193428" sldId="308"/>
        </pc:sldMkLst>
        <pc:spChg chg="mod">
          <ac:chgData name="Rayona Mathew(UST,IN)" userId="S::245072@ust.com::ba69e595-3dd2-41bd-a7f7-516712dab024" providerId="AD" clId="Web-{84D33907-C4E5-40A8-AC98-8CCC84BED5C0}" dt="2023-04-25T08:59:34.536" v="96" actId="20577"/>
          <ac:spMkLst>
            <pc:docMk/>
            <pc:sldMk cId="1300193428" sldId="308"/>
            <ac:spMk id="2" creationId="{2A1D0912-3FEE-C213-90B4-11796C2792CC}"/>
          </ac:spMkLst>
        </pc:spChg>
        <pc:spChg chg="mod">
          <ac:chgData name="Rayona Mathew(UST,IN)" userId="S::245072@ust.com::ba69e595-3dd2-41bd-a7f7-516712dab024" providerId="AD" clId="Web-{84D33907-C4E5-40A8-AC98-8CCC84BED5C0}" dt="2023-04-25T09:42:49.164" v="203" actId="14100"/>
          <ac:spMkLst>
            <pc:docMk/>
            <pc:sldMk cId="1300193428" sldId="308"/>
            <ac:spMk id="3" creationId="{3F63D5C2-B667-7E32-71BB-6D3A24BCB33D}"/>
          </ac:spMkLst>
        </pc:spChg>
      </pc:sldChg>
      <pc:sldChg chg="modSp new">
        <pc:chgData name="Rayona Mathew(UST,IN)" userId="S::245072@ust.com::ba69e595-3dd2-41bd-a7f7-516712dab024" providerId="AD" clId="Web-{84D33907-C4E5-40A8-AC98-8CCC84BED5C0}" dt="2023-04-25T09:59:23.778" v="257" actId="20577"/>
        <pc:sldMkLst>
          <pc:docMk/>
          <pc:sldMk cId="3879543783" sldId="309"/>
        </pc:sldMkLst>
        <pc:spChg chg="mod">
          <ac:chgData name="Rayona Mathew(UST,IN)" userId="S::245072@ust.com::ba69e595-3dd2-41bd-a7f7-516712dab024" providerId="AD" clId="Web-{84D33907-C4E5-40A8-AC98-8CCC84BED5C0}" dt="2023-04-25T09:52:07.921" v="251" actId="1076"/>
          <ac:spMkLst>
            <pc:docMk/>
            <pc:sldMk cId="3879543783" sldId="309"/>
            <ac:spMk id="2" creationId="{61BEB0F9-ED73-D72B-D1F6-00B91A1D79E9}"/>
          </ac:spMkLst>
        </pc:spChg>
        <pc:spChg chg="mod">
          <ac:chgData name="Rayona Mathew(UST,IN)" userId="S::245072@ust.com::ba69e595-3dd2-41bd-a7f7-516712dab024" providerId="AD" clId="Web-{84D33907-C4E5-40A8-AC98-8CCC84BED5C0}" dt="2023-04-25T09:59:23.778" v="257" actId="20577"/>
          <ac:spMkLst>
            <pc:docMk/>
            <pc:sldMk cId="3879543783" sldId="309"/>
            <ac:spMk id="3" creationId="{01BACEBC-547D-FB05-D6F7-9357E875F52A}"/>
          </ac:spMkLst>
        </pc:spChg>
      </pc:sldChg>
      <pc:sldChg chg="new">
        <pc:chgData name="Rayona Mathew(UST,IN)" userId="S::245072@ust.com::ba69e595-3dd2-41bd-a7f7-516712dab024" providerId="AD" clId="Web-{84D33907-C4E5-40A8-AC98-8CCC84BED5C0}" dt="2023-04-25T08:36:28.085" v="36"/>
        <pc:sldMkLst>
          <pc:docMk/>
          <pc:sldMk cId="2557745939" sldId="310"/>
        </pc:sldMkLst>
      </pc:sldChg>
      <pc:sldChg chg="modSp new">
        <pc:chgData name="Rayona Mathew(UST,IN)" userId="S::245072@ust.com::ba69e595-3dd2-41bd-a7f7-516712dab024" providerId="AD" clId="Web-{84D33907-C4E5-40A8-AC98-8CCC84BED5C0}" dt="2023-04-25T09:31:49.636" v="168" actId="20577"/>
        <pc:sldMkLst>
          <pc:docMk/>
          <pc:sldMk cId="796589473" sldId="319"/>
        </pc:sldMkLst>
        <pc:spChg chg="mod">
          <ac:chgData name="Rayona Mathew(UST,IN)" userId="S::245072@ust.com::ba69e595-3dd2-41bd-a7f7-516712dab024" providerId="AD" clId="Web-{84D33907-C4E5-40A8-AC98-8CCC84BED5C0}" dt="2023-04-25T09:02:51.581" v="118" actId="20577"/>
          <ac:spMkLst>
            <pc:docMk/>
            <pc:sldMk cId="796589473" sldId="319"/>
            <ac:spMk id="2" creationId="{0FA775B4-04A3-7D7D-FE60-E81C9A79FD86}"/>
          </ac:spMkLst>
        </pc:spChg>
        <pc:spChg chg="mod">
          <ac:chgData name="Rayona Mathew(UST,IN)" userId="S::245072@ust.com::ba69e595-3dd2-41bd-a7f7-516712dab024" providerId="AD" clId="Web-{84D33907-C4E5-40A8-AC98-8CCC84BED5C0}" dt="2023-04-25T09:31:49.636" v="168" actId="20577"/>
          <ac:spMkLst>
            <pc:docMk/>
            <pc:sldMk cId="796589473" sldId="319"/>
            <ac:spMk id="3" creationId="{5CCC8064-9374-6EA4-3786-19F4AA1095D4}"/>
          </ac:spMkLst>
        </pc:spChg>
      </pc:sldChg>
      <pc:sldChg chg="modSp new">
        <pc:chgData name="Rayona Mathew(UST,IN)" userId="S::245072@ust.com::ba69e595-3dd2-41bd-a7f7-516712dab024" providerId="AD" clId="Web-{84D33907-C4E5-40A8-AC98-8CCC84BED5C0}" dt="2023-04-25T09:32:02.465" v="169" actId="14100"/>
        <pc:sldMkLst>
          <pc:docMk/>
          <pc:sldMk cId="3503187177" sldId="320"/>
        </pc:sldMkLst>
        <pc:spChg chg="mod">
          <ac:chgData name="Rayona Mathew(UST,IN)" userId="S::245072@ust.com::ba69e595-3dd2-41bd-a7f7-516712dab024" providerId="AD" clId="Web-{84D33907-C4E5-40A8-AC98-8CCC84BED5C0}" dt="2023-04-25T09:27:24.790" v="147" actId="1076"/>
          <ac:spMkLst>
            <pc:docMk/>
            <pc:sldMk cId="3503187177" sldId="320"/>
            <ac:spMk id="2" creationId="{7D724EB8-C4F4-3EBD-4FCA-998AECD2CFC6}"/>
          </ac:spMkLst>
        </pc:spChg>
        <pc:spChg chg="mod">
          <ac:chgData name="Rayona Mathew(UST,IN)" userId="S::245072@ust.com::ba69e595-3dd2-41bd-a7f7-516712dab024" providerId="AD" clId="Web-{84D33907-C4E5-40A8-AC98-8CCC84BED5C0}" dt="2023-04-25T09:32:02.465" v="169" actId="14100"/>
          <ac:spMkLst>
            <pc:docMk/>
            <pc:sldMk cId="3503187177" sldId="320"/>
            <ac:spMk id="3" creationId="{4D89261A-89D2-10BA-F281-9E06003F6211}"/>
          </ac:spMkLst>
        </pc:spChg>
      </pc:sldChg>
      <pc:sldChg chg="modSp new">
        <pc:chgData name="Rayona Mathew(UST,IN)" userId="S::245072@ust.com::ba69e595-3dd2-41bd-a7f7-516712dab024" providerId="AD" clId="Web-{84D33907-C4E5-40A8-AC98-8CCC84BED5C0}" dt="2023-04-25T09:42:59.993" v="204" actId="14100"/>
        <pc:sldMkLst>
          <pc:docMk/>
          <pc:sldMk cId="1977743866" sldId="335"/>
        </pc:sldMkLst>
        <pc:spChg chg="mod">
          <ac:chgData name="Rayona Mathew(UST,IN)" userId="S::245072@ust.com::ba69e595-3dd2-41bd-a7f7-516712dab024" providerId="AD" clId="Web-{84D33907-C4E5-40A8-AC98-8CCC84BED5C0}" dt="2023-04-25T09:42:28.585" v="200" actId="1076"/>
          <ac:spMkLst>
            <pc:docMk/>
            <pc:sldMk cId="1977743866" sldId="335"/>
            <ac:spMk id="2" creationId="{ADA1BB44-7D83-1557-1263-1B8A2B03E531}"/>
          </ac:spMkLst>
        </pc:spChg>
        <pc:spChg chg="mod">
          <ac:chgData name="Rayona Mathew(UST,IN)" userId="S::245072@ust.com::ba69e595-3dd2-41bd-a7f7-516712dab024" providerId="AD" clId="Web-{84D33907-C4E5-40A8-AC98-8CCC84BED5C0}" dt="2023-04-25T09:42:59.993" v="204" actId="14100"/>
          <ac:spMkLst>
            <pc:docMk/>
            <pc:sldMk cId="1977743866" sldId="335"/>
            <ac:spMk id="3" creationId="{4AEAF8F0-3C4D-C4F4-E775-CFB8A79B5E87}"/>
          </ac:spMkLst>
        </pc:spChg>
      </pc:sldChg>
      <pc:sldChg chg="delSp modSp new">
        <pc:chgData name="Rayona Mathew(UST,IN)" userId="S::245072@ust.com::ba69e595-3dd2-41bd-a7f7-516712dab024" providerId="AD" clId="Web-{84D33907-C4E5-40A8-AC98-8CCC84BED5C0}" dt="2023-04-25T09:42:41.773" v="202" actId="14100"/>
        <pc:sldMkLst>
          <pc:docMk/>
          <pc:sldMk cId="2036808578" sldId="336"/>
        </pc:sldMkLst>
        <pc:spChg chg="del">
          <ac:chgData name="Rayona Mathew(UST,IN)" userId="S::245072@ust.com::ba69e595-3dd2-41bd-a7f7-516712dab024" providerId="AD" clId="Web-{84D33907-C4E5-40A8-AC98-8CCC84BED5C0}" dt="2023-04-25T09:41:03.470" v="182"/>
          <ac:spMkLst>
            <pc:docMk/>
            <pc:sldMk cId="2036808578" sldId="336"/>
            <ac:spMk id="2" creationId="{9BC6E074-32D4-72D6-4A2B-215BE687026C}"/>
          </ac:spMkLst>
        </pc:spChg>
        <pc:spChg chg="mod">
          <ac:chgData name="Rayona Mathew(UST,IN)" userId="S::245072@ust.com::ba69e595-3dd2-41bd-a7f7-516712dab024" providerId="AD" clId="Web-{84D33907-C4E5-40A8-AC98-8CCC84BED5C0}" dt="2023-04-25T09:42:41.773" v="202" actId="14100"/>
          <ac:spMkLst>
            <pc:docMk/>
            <pc:sldMk cId="2036808578" sldId="336"/>
            <ac:spMk id="3" creationId="{FB253619-9BC5-5573-C84D-D07B4562A0AC}"/>
          </ac:spMkLst>
        </pc:spChg>
      </pc:sldChg>
    </pc:docChg>
  </pc:docChgLst>
  <pc:docChgLst>
    <pc:chgData name="Meghana Bareddy(UST,IN)" userId="S::245111@ust.com::3bd59dec-7216-47cd-96d2-e656b7bc4155" providerId="AD" clId="Web-{B313770D-99E6-458B-8077-080115981BC5}"/>
    <pc:docChg chg="modSld">
      <pc:chgData name="Meghana Bareddy(UST,IN)" userId="S::245111@ust.com::3bd59dec-7216-47cd-96d2-e656b7bc4155" providerId="AD" clId="Web-{B313770D-99E6-458B-8077-080115981BC5}" dt="2023-04-25T08:41:33.806" v="24" actId="20577"/>
      <pc:docMkLst>
        <pc:docMk/>
      </pc:docMkLst>
      <pc:sldChg chg="modSp">
        <pc:chgData name="Meghana Bareddy(UST,IN)" userId="S::245111@ust.com::3bd59dec-7216-47cd-96d2-e656b7bc4155" providerId="AD" clId="Web-{B313770D-99E6-458B-8077-080115981BC5}" dt="2023-04-25T08:41:33.806" v="24" actId="20577"/>
        <pc:sldMkLst>
          <pc:docMk/>
          <pc:sldMk cId="2634751609" sldId="306"/>
        </pc:sldMkLst>
        <pc:spChg chg="mod">
          <ac:chgData name="Meghana Bareddy(UST,IN)" userId="S::245111@ust.com::3bd59dec-7216-47cd-96d2-e656b7bc4155" providerId="AD" clId="Web-{B313770D-99E6-458B-8077-080115981BC5}" dt="2023-04-25T08:40:11.662" v="6" actId="20577"/>
          <ac:spMkLst>
            <pc:docMk/>
            <pc:sldMk cId="2634751609" sldId="306"/>
            <ac:spMk id="2" creationId="{0968E473-9405-9576-5719-6F3449B0993A}"/>
          </ac:spMkLst>
        </pc:spChg>
        <pc:spChg chg="mod">
          <ac:chgData name="Meghana Bareddy(UST,IN)" userId="S::245111@ust.com::3bd59dec-7216-47cd-96d2-e656b7bc4155" providerId="AD" clId="Web-{B313770D-99E6-458B-8077-080115981BC5}" dt="2023-04-25T08:41:33.806" v="24" actId="20577"/>
          <ac:spMkLst>
            <pc:docMk/>
            <pc:sldMk cId="2634751609" sldId="306"/>
            <ac:spMk id="3" creationId="{7CD5449D-03C4-554B-982C-5439E34DB8F9}"/>
          </ac:spMkLst>
        </pc:spChg>
      </pc:sldChg>
    </pc:docChg>
  </pc:docChgLst>
  <pc:docChgLst>
    <pc:chgData name="Ameena Abubacker(UST,IN)" userId="S::245255@ust.com::77d569e3-a2d7-453b-b8e1-96e375671c50" providerId="AD" clId="Web-{A648A441-78E4-4B8B-A91E-DAD81322EFBA}"/>
    <pc:docChg chg="addSld modSld">
      <pc:chgData name="Ameena Abubacker(UST,IN)" userId="S::245255@ust.com::77d569e3-a2d7-453b-b8e1-96e375671c50" providerId="AD" clId="Web-{A648A441-78E4-4B8B-A91E-DAD81322EFBA}" dt="2023-04-25T13:02:18.234" v="596" actId="20577"/>
      <pc:docMkLst>
        <pc:docMk/>
      </pc:docMkLst>
      <pc:sldChg chg="modSp">
        <pc:chgData name="Ameena Abubacker(UST,IN)" userId="S::245255@ust.com::77d569e3-a2d7-453b-b8e1-96e375671c50" providerId="AD" clId="Web-{A648A441-78E4-4B8B-A91E-DAD81322EFBA}" dt="2023-04-25T12:57:28.115" v="579" actId="14100"/>
        <pc:sldMkLst>
          <pc:docMk/>
          <pc:sldMk cId="510979559" sldId="315"/>
        </pc:sldMkLst>
        <pc:spChg chg="mod">
          <ac:chgData name="Ameena Abubacker(UST,IN)" userId="S::245255@ust.com::77d569e3-a2d7-453b-b8e1-96e375671c50" providerId="AD" clId="Web-{A648A441-78E4-4B8B-A91E-DAD81322EFBA}" dt="2023-04-25T12:57:28.115" v="579" actId="14100"/>
          <ac:spMkLst>
            <pc:docMk/>
            <pc:sldMk cId="510979559" sldId="315"/>
            <ac:spMk id="2" creationId="{8AD42CB5-9644-4F04-9D8D-E821E3A67E22}"/>
          </ac:spMkLst>
        </pc:spChg>
      </pc:sldChg>
      <pc:sldChg chg="delSp modSp new">
        <pc:chgData name="Ameena Abubacker(UST,IN)" userId="S::245255@ust.com::77d569e3-a2d7-453b-b8e1-96e375671c50" providerId="AD" clId="Web-{A648A441-78E4-4B8B-A91E-DAD81322EFBA}" dt="2023-04-25T10:04:37.888" v="306" actId="14100"/>
        <pc:sldMkLst>
          <pc:docMk/>
          <pc:sldMk cId="2383806735" sldId="316"/>
        </pc:sldMkLst>
        <pc:spChg chg="del">
          <ac:chgData name="Ameena Abubacker(UST,IN)" userId="S::245255@ust.com::77d569e3-a2d7-453b-b8e1-96e375671c50" providerId="AD" clId="Web-{A648A441-78E4-4B8B-A91E-DAD81322EFBA}" dt="2023-04-25T10:04:32.450" v="305"/>
          <ac:spMkLst>
            <pc:docMk/>
            <pc:sldMk cId="2383806735" sldId="316"/>
            <ac:spMk id="2" creationId="{9BAE4902-6077-2080-3C13-3F24DD519262}"/>
          </ac:spMkLst>
        </pc:spChg>
        <pc:spChg chg="mod">
          <ac:chgData name="Ameena Abubacker(UST,IN)" userId="S::245255@ust.com::77d569e3-a2d7-453b-b8e1-96e375671c50" providerId="AD" clId="Web-{A648A441-78E4-4B8B-A91E-DAD81322EFBA}" dt="2023-04-25T10:04:37.888" v="306" actId="14100"/>
          <ac:spMkLst>
            <pc:docMk/>
            <pc:sldMk cId="2383806735" sldId="316"/>
            <ac:spMk id="3" creationId="{AF17B886-416A-C564-B60E-DE8C4B7791CE}"/>
          </ac:spMkLst>
        </pc:spChg>
      </pc:sldChg>
      <pc:sldChg chg="new">
        <pc:chgData name="Ameena Abubacker(UST,IN)" userId="S::245255@ust.com::77d569e3-a2d7-453b-b8e1-96e375671c50" providerId="AD" clId="Web-{A648A441-78E4-4B8B-A91E-DAD81322EFBA}" dt="2023-04-25T08:54:09.544" v="1"/>
        <pc:sldMkLst>
          <pc:docMk/>
          <pc:sldMk cId="2421555034" sldId="317"/>
        </pc:sldMkLst>
      </pc:sldChg>
      <pc:sldChg chg="new">
        <pc:chgData name="Ameena Abubacker(UST,IN)" userId="S::245255@ust.com::77d569e3-a2d7-453b-b8e1-96e375671c50" providerId="AD" clId="Web-{A648A441-78E4-4B8B-A91E-DAD81322EFBA}" dt="2023-04-25T08:54:10.653" v="2"/>
        <pc:sldMkLst>
          <pc:docMk/>
          <pc:sldMk cId="3230440244" sldId="318"/>
        </pc:sldMkLst>
      </pc:sldChg>
      <pc:sldChg chg="modSp new">
        <pc:chgData name="Ameena Abubacker(UST,IN)" userId="S::245255@ust.com::77d569e3-a2d7-453b-b8e1-96e375671c50" providerId="AD" clId="Web-{A648A441-78E4-4B8B-A91E-DAD81322EFBA}" dt="2023-04-25T10:04:45.544" v="307" actId="20577"/>
        <pc:sldMkLst>
          <pc:docMk/>
          <pc:sldMk cId="2459963679" sldId="321"/>
        </pc:sldMkLst>
        <pc:spChg chg="mod">
          <ac:chgData name="Ameena Abubacker(UST,IN)" userId="S::245255@ust.com::77d569e3-a2d7-453b-b8e1-96e375671c50" providerId="AD" clId="Web-{A648A441-78E4-4B8B-A91E-DAD81322EFBA}" dt="2023-04-25T09:02:55.602" v="104" actId="14100"/>
          <ac:spMkLst>
            <pc:docMk/>
            <pc:sldMk cId="2459963679" sldId="321"/>
            <ac:spMk id="2" creationId="{9F2384E7-D605-66D9-4526-757CCEF2C935}"/>
          </ac:spMkLst>
        </pc:spChg>
        <pc:spChg chg="mod">
          <ac:chgData name="Ameena Abubacker(UST,IN)" userId="S::245255@ust.com::77d569e3-a2d7-453b-b8e1-96e375671c50" providerId="AD" clId="Web-{A648A441-78E4-4B8B-A91E-DAD81322EFBA}" dt="2023-04-25T10:04:45.544" v="307" actId="20577"/>
          <ac:spMkLst>
            <pc:docMk/>
            <pc:sldMk cId="2459963679" sldId="321"/>
            <ac:spMk id="3" creationId="{1DCF691B-A8B8-65E0-877B-C9C1ADDE758F}"/>
          </ac:spMkLst>
        </pc:spChg>
      </pc:sldChg>
      <pc:sldChg chg="addSp delSp modSp new">
        <pc:chgData name="Ameena Abubacker(UST,IN)" userId="S::245255@ust.com::77d569e3-a2d7-453b-b8e1-96e375671c50" providerId="AD" clId="Web-{A648A441-78E4-4B8B-A91E-DAD81322EFBA}" dt="2023-04-25T10:03:19.871" v="291" actId="20577"/>
        <pc:sldMkLst>
          <pc:docMk/>
          <pc:sldMk cId="910565431" sldId="322"/>
        </pc:sldMkLst>
        <pc:spChg chg="del">
          <ac:chgData name="Ameena Abubacker(UST,IN)" userId="S::245255@ust.com::77d569e3-a2d7-453b-b8e1-96e375671c50" providerId="AD" clId="Web-{A648A441-78E4-4B8B-A91E-DAD81322EFBA}" dt="2023-04-25T08:59:19.285" v="70"/>
          <ac:spMkLst>
            <pc:docMk/>
            <pc:sldMk cId="910565431" sldId="322"/>
            <ac:spMk id="2" creationId="{7512DD36-14C3-BA9A-26B0-32288101ECC5}"/>
          </ac:spMkLst>
        </pc:spChg>
        <pc:spChg chg="mod">
          <ac:chgData name="Ameena Abubacker(UST,IN)" userId="S::245255@ust.com::77d569e3-a2d7-453b-b8e1-96e375671c50" providerId="AD" clId="Web-{A648A441-78E4-4B8B-A91E-DAD81322EFBA}" dt="2023-04-25T10:03:19.871" v="291" actId="20577"/>
          <ac:spMkLst>
            <pc:docMk/>
            <pc:sldMk cId="910565431" sldId="322"/>
            <ac:spMk id="3" creationId="{16B96322-98DD-39E0-AE40-4C1AB19E9765}"/>
          </ac:spMkLst>
        </pc:spChg>
        <pc:picChg chg="add mod">
          <ac:chgData name="Ameena Abubacker(UST,IN)" userId="S::245255@ust.com::77d569e3-a2d7-453b-b8e1-96e375671c50" providerId="AD" clId="Web-{A648A441-78E4-4B8B-A91E-DAD81322EFBA}" dt="2023-04-25T09:41:50.779" v="197" actId="14100"/>
          <ac:picMkLst>
            <pc:docMk/>
            <pc:sldMk cId="910565431" sldId="322"/>
            <ac:picMk id="6" creationId="{1AD4FCC4-46C8-9C57-4F0D-5A591046E19C}"/>
          </ac:picMkLst>
        </pc:picChg>
      </pc:sldChg>
      <pc:sldChg chg="modSp new">
        <pc:chgData name="Ameena Abubacker(UST,IN)" userId="S::245255@ust.com::77d569e3-a2d7-453b-b8e1-96e375671c50" providerId="AD" clId="Web-{A648A441-78E4-4B8B-A91E-DAD81322EFBA}" dt="2023-04-25T10:05:00.685" v="308" actId="20577"/>
        <pc:sldMkLst>
          <pc:docMk/>
          <pc:sldMk cId="2929017276" sldId="333"/>
        </pc:sldMkLst>
        <pc:spChg chg="mod">
          <ac:chgData name="Ameena Abubacker(UST,IN)" userId="S::245255@ust.com::77d569e3-a2d7-453b-b8e1-96e375671c50" providerId="AD" clId="Web-{A648A441-78E4-4B8B-A91E-DAD81322EFBA}" dt="2023-04-25T10:05:00.685" v="308" actId="20577"/>
          <ac:spMkLst>
            <pc:docMk/>
            <pc:sldMk cId="2929017276" sldId="333"/>
            <ac:spMk id="2" creationId="{85E6FC91-9FA4-3E91-E16F-B072921AE35B}"/>
          </ac:spMkLst>
        </pc:spChg>
        <pc:spChg chg="mod">
          <ac:chgData name="Ameena Abubacker(UST,IN)" userId="S::245255@ust.com::77d569e3-a2d7-453b-b8e1-96e375671c50" providerId="AD" clId="Web-{A648A441-78E4-4B8B-A91E-DAD81322EFBA}" dt="2023-04-25T10:03:12.058" v="290" actId="20577"/>
          <ac:spMkLst>
            <pc:docMk/>
            <pc:sldMk cId="2929017276" sldId="333"/>
            <ac:spMk id="3" creationId="{AFEA0543-22B5-2553-B017-74B4DE70DF89}"/>
          </ac:spMkLst>
        </pc:spChg>
      </pc:sldChg>
      <pc:sldChg chg="modSp new">
        <pc:chgData name="Ameena Abubacker(UST,IN)" userId="S::245255@ust.com::77d569e3-a2d7-453b-b8e1-96e375671c50" providerId="AD" clId="Web-{A648A441-78E4-4B8B-A91E-DAD81322EFBA}" dt="2023-04-25T10:05:08.123" v="309" actId="20577"/>
        <pc:sldMkLst>
          <pc:docMk/>
          <pc:sldMk cId="1455409028" sldId="337"/>
        </pc:sldMkLst>
        <pc:spChg chg="mod">
          <ac:chgData name="Ameena Abubacker(UST,IN)" userId="S::245255@ust.com::77d569e3-a2d7-453b-b8e1-96e375671c50" providerId="AD" clId="Web-{A648A441-78E4-4B8B-A91E-DAD81322EFBA}" dt="2023-04-25T10:05:08.123" v="309" actId="20577"/>
          <ac:spMkLst>
            <pc:docMk/>
            <pc:sldMk cId="1455409028" sldId="337"/>
            <ac:spMk id="2" creationId="{643F08EE-77F2-75DC-18B2-6B50E2F2F45C}"/>
          </ac:spMkLst>
        </pc:spChg>
        <pc:spChg chg="mod">
          <ac:chgData name="Ameena Abubacker(UST,IN)" userId="S::245255@ust.com::77d569e3-a2d7-453b-b8e1-96e375671c50" providerId="AD" clId="Web-{A648A441-78E4-4B8B-A91E-DAD81322EFBA}" dt="2023-04-25T10:02:54.354" v="287" actId="20577"/>
          <ac:spMkLst>
            <pc:docMk/>
            <pc:sldMk cId="1455409028" sldId="337"/>
            <ac:spMk id="3" creationId="{2DFD2FD6-9F9B-3E32-55F7-4652AD6DC785}"/>
          </ac:spMkLst>
        </pc:spChg>
      </pc:sldChg>
      <pc:sldChg chg="delSp modSp new">
        <pc:chgData name="Ameena Abubacker(UST,IN)" userId="S::245255@ust.com::77d569e3-a2d7-453b-b8e1-96e375671c50" providerId="AD" clId="Web-{A648A441-78E4-4B8B-A91E-DAD81322EFBA}" dt="2023-04-25T10:05:22.951" v="311" actId="14100"/>
        <pc:sldMkLst>
          <pc:docMk/>
          <pc:sldMk cId="3353181021" sldId="408"/>
        </pc:sldMkLst>
        <pc:spChg chg="del">
          <ac:chgData name="Ameena Abubacker(UST,IN)" userId="S::245255@ust.com::77d569e3-a2d7-453b-b8e1-96e375671c50" providerId="AD" clId="Web-{A648A441-78E4-4B8B-A91E-DAD81322EFBA}" dt="2023-04-25T10:05:18.358" v="310"/>
          <ac:spMkLst>
            <pc:docMk/>
            <pc:sldMk cId="3353181021" sldId="408"/>
            <ac:spMk id="2" creationId="{B035E0CB-AFC3-5C31-00AF-6A5BC643E3C6}"/>
          </ac:spMkLst>
        </pc:spChg>
        <pc:spChg chg="mod">
          <ac:chgData name="Ameena Abubacker(UST,IN)" userId="S::245255@ust.com::77d569e3-a2d7-453b-b8e1-96e375671c50" providerId="AD" clId="Web-{A648A441-78E4-4B8B-A91E-DAD81322EFBA}" dt="2023-04-25T10:05:22.951" v="311" actId="14100"/>
          <ac:spMkLst>
            <pc:docMk/>
            <pc:sldMk cId="3353181021" sldId="408"/>
            <ac:spMk id="3" creationId="{0A253CCF-DFEB-5105-53F2-E878B30D7FA3}"/>
          </ac:spMkLst>
        </pc:spChg>
      </pc:sldChg>
      <pc:sldChg chg="addSp delSp modSp new">
        <pc:chgData name="Ameena Abubacker(UST,IN)" userId="S::245255@ust.com::77d569e3-a2d7-453b-b8e1-96e375671c50" providerId="AD" clId="Web-{A648A441-78E4-4B8B-A91E-DAD81322EFBA}" dt="2023-04-25T10:05:41.296" v="316" actId="20577"/>
        <pc:sldMkLst>
          <pc:docMk/>
          <pc:sldMk cId="1102556643" sldId="410"/>
        </pc:sldMkLst>
        <pc:spChg chg="mod">
          <ac:chgData name="Ameena Abubacker(UST,IN)" userId="S::245255@ust.com::77d569e3-a2d7-453b-b8e1-96e375671c50" providerId="AD" clId="Web-{A648A441-78E4-4B8B-A91E-DAD81322EFBA}" dt="2023-04-25T10:05:41.296" v="316" actId="20577"/>
          <ac:spMkLst>
            <pc:docMk/>
            <pc:sldMk cId="1102556643" sldId="410"/>
            <ac:spMk id="2" creationId="{6E04EC4A-8AFD-DBB8-9BDE-4A4B3A433619}"/>
          </ac:spMkLst>
        </pc:spChg>
        <pc:spChg chg="del">
          <ac:chgData name="Ameena Abubacker(UST,IN)" userId="S::245255@ust.com::77d569e3-a2d7-453b-b8e1-96e375671c50" providerId="AD" clId="Web-{A648A441-78E4-4B8B-A91E-DAD81322EFBA}" dt="2023-04-25T09:47:43.693" v="201"/>
          <ac:spMkLst>
            <pc:docMk/>
            <pc:sldMk cId="1102556643" sldId="410"/>
            <ac:spMk id="3" creationId="{87AA9623-0E7A-E1A4-2E94-9A07E06F08C8}"/>
          </ac:spMkLst>
        </pc:spChg>
        <pc:picChg chg="add mod ord">
          <ac:chgData name="Ameena Abubacker(UST,IN)" userId="S::245255@ust.com::77d569e3-a2d7-453b-b8e1-96e375671c50" providerId="AD" clId="Web-{A648A441-78E4-4B8B-A91E-DAD81322EFBA}" dt="2023-04-25T10:05:32.952" v="313" actId="14100"/>
          <ac:picMkLst>
            <pc:docMk/>
            <pc:sldMk cId="1102556643" sldId="410"/>
            <ac:picMk id="6" creationId="{304C8120-22B9-7726-D655-E7A6EFC8768F}"/>
          </ac:picMkLst>
        </pc:picChg>
      </pc:sldChg>
      <pc:sldChg chg="addSp modSp new">
        <pc:chgData name="Ameena Abubacker(UST,IN)" userId="S::245255@ust.com::77d569e3-a2d7-453b-b8e1-96e375671c50" providerId="AD" clId="Web-{A648A441-78E4-4B8B-A91E-DAD81322EFBA}" dt="2023-04-25T12:55:28.517" v="577" actId="20577"/>
        <pc:sldMkLst>
          <pc:docMk/>
          <pc:sldMk cId="2049078190" sldId="425"/>
        </pc:sldMkLst>
        <pc:spChg chg="mod">
          <ac:chgData name="Ameena Abubacker(UST,IN)" userId="S::245255@ust.com::77d569e3-a2d7-453b-b8e1-96e375671c50" providerId="AD" clId="Web-{A648A441-78E4-4B8B-A91E-DAD81322EFBA}" dt="2023-04-25T10:05:56.374" v="318" actId="20577"/>
          <ac:spMkLst>
            <pc:docMk/>
            <pc:sldMk cId="2049078190" sldId="425"/>
            <ac:spMk id="2" creationId="{18598F78-8D9F-102C-E798-05B4227AE33E}"/>
          </ac:spMkLst>
        </pc:spChg>
        <pc:spChg chg="mod">
          <ac:chgData name="Ameena Abubacker(UST,IN)" userId="S::245255@ust.com::77d569e3-a2d7-453b-b8e1-96e375671c50" providerId="AD" clId="Web-{A648A441-78E4-4B8B-A91E-DAD81322EFBA}" dt="2023-04-25T12:55:28.517" v="577" actId="20577"/>
          <ac:spMkLst>
            <pc:docMk/>
            <pc:sldMk cId="2049078190" sldId="425"/>
            <ac:spMk id="3" creationId="{01709034-5CAE-7F25-2C8A-FE04ED052F97}"/>
          </ac:spMkLst>
        </pc:spChg>
        <pc:picChg chg="add mod">
          <ac:chgData name="Ameena Abubacker(UST,IN)" userId="S::245255@ust.com::77d569e3-a2d7-453b-b8e1-96e375671c50" providerId="AD" clId="Web-{A648A441-78E4-4B8B-A91E-DAD81322EFBA}" dt="2023-04-25T10:00:53.164" v="251" actId="14100"/>
          <ac:picMkLst>
            <pc:docMk/>
            <pc:sldMk cId="2049078190" sldId="425"/>
            <ac:picMk id="6" creationId="{2C9F2FCC-AE9B-DDB2-5F36-2CD320F7D14A}"/>
          </ac:picMkLst>
        </pc:picChg>
      </pc:sldChg>
      <pc:sldChg chg="addSp delSp modSp new">
        <pc:chgData name="Ameena Abubacker(UST,IN)" userId="S::245255@ust.com::77d569e3-a2d7-453b-b8e1-96e375671c50" providerId="AD" clId="Web-{A648A441-78E4-4B8B-A91E-DAD81322EFBA}" dt="2023-04-25T12:54:16.749" v="575" actId="1076"/>
        <pc:sldMkLst>
          <pc:docMk/>
          <pc:sldMk cId="2722455390" sldId="435"/>
        </pc:sldMkLst>
        <pc:spChg chg="mod">
          <ac:chgData name="Ameena Abubacker(UST,IN)" userId="S::245255@ust.com::77d569e3-a2d7-453b-b8e1-96e375671c50" providerId="AD" clId="Web-{A648A441-78E4-4B8B-A91E-DAD81322EFBA}" dt="2023-04-25T12:31:37.556" v="560" actId="14100"/>
          <ac:spMkLst>
            <pc:docMk/>
            <pc:sldMk cId="2722455390" sldId="435"/>
            <ac:spMk id="2" creationId="{FDDE5E66-98F0-73C5-6B27-1E2C405E825D}"/>
          </ac:spMkLst>
        </pc:spChg>
        <pc:spChg chg="add del mod">
          <ac:chgData name="Ameena Abubacker(UST,IN)" userId="S::245255@ust.com::77d569e3-a2d7-453b-b8e1-96e375671c50" providerId="AD" clId="Web-{A648A441-78E4-4B8B-A91E-DAD81322EFBA}" dt="2023-04-25T12:53:45.623" v="566" actId="20577"/>
          <ac:spMkLst>
            <pc:docMk/>
            <pc:sldMk cId="2722455390" sldId="435"/>
            <ac:spMk id="3" creationId="{957E4C52-60FE-CF04-63A6-979FFD33D1C5}"/>
          </ac:spMkLst>
        </pc:spChg>
        <pc:graphicFrameChg chg="add del mod ord modGraphic">
          <ac:chgData name="Ameena Abubacker(UST,IN)" userId="S::245255@ust.com::77d569e3-a2d7-453b-b8e1-96e375671c50" providerId="AD" clId="Web-{A648A441-78E4-4B8B-A91E-DAD81322EFBA}" dt="2023-04-25T12:31:19.165" v="557"/>
          <ac:graphicFrameMkLst>
            <pc:docMk/>
            <pc:sldMk cId="2722455390" sldId="435"/>
            <ac:graphicFrameMk id="6" creationId="{F238492E-DB84-ACF5-8A25-37700C973007}"/>
          </ac:graphicFrameMkLst>
        </pc:graphicFrameChg>
        <pc:picChg chg="add mod">
          <ac:chgData name="Ameena Abubacker(UST,IN)" userId="S::245255@ust.com::77d569e3-a2d7-453b-b8e1-96e375671c50" providerId="AD" clId="Web-{A648A441-78E4-4B8B-A91E-DAD81322EFBA}" dt="2023-04-25T12:54:16.749" v="575" actId="1076"/>
          <ac:picMkLst>
            <pc:docMk/>
            <pc:sldMk cId="2722455390" sldId="435"/>
            <ac:picMk id="6" creationId="{DF61A129-2E7E-AD6A-2DEE-76C4DA9FE7E7}"/>
          </ac:picMkLst>
        </pc:picChg>
      </pc:sldChg>
      <pc:sldChg chg="addSp delSp modSp new">
        <pc:chgData name="Ameena Abubacker(UST,IN)" userId="S::245255@ust.com::77d569e3-a2d7-453b-b8e1-96e375671c50" providerId="AD" clId="Web-{A648A441-78E4-4B8B-A91E-DAD81322EFBA}" dt="2023-04-25T10:14:51.823" v="389" actId="14100"/>
        <pc:sldMkLst>
          <pc:docMk/>
          <pc:sldMk cId="2612641883" sldId="439"/>
        </pc:sldMkLst>
        <pc:spChg chg="del mod">
          <ac:chgData name="Ameena Abubacker(UST,IN)" userId="S::245255@ust.com::77d569e3-a2d7-453b-b8e1-96e375671c50" providerId="AD" clId="Web-{A648A441-78E4-4B8B-A91E-DAD81322EFBA}" dt="2023-04-25T10:12:00.492" v="339"/>
          <ac:spMkLst>
            <pc:docMk/>
            <pc:sldMk cId="2612641883" sldId="439"/>
            <ac:spMk id="2" creationId="{ADAF8856-BBA7-03D3-3513-7E93883544BC}"/>
          </ac:spMkLst>
        </pc:spChg>
        <pc:spChg chg="mod">
          <ac:chgData name="Ameena Abubacker(UST,IN)" userId="S::245255@ust.com::77d569e3-a2d7-453b-b8e1-96e375671c50" providerId="AD" clId="Web-{A648A441-78E4-4B8B-A91E-DAD81322EFBA}" dt="2023-04-25T10:14:51.823" v="389" actId="14100"/>
          <ac:spMkLst>
            <pc:docMk/>
            <pc:sldMk cId="2612641883" sldId="439"/>
            <ac:spMk id="3" creationId="{FA87EF70-9650-466E-C94C-2FB2F958CEF0}"/>
          </ac:spMkLst>
        </pc:spChg>
        <pc:spChg chg="add del mod">
          <ac:chgData name="Ameena Abubacker(UST,IN)" userId="S::245255@ust.com::77d569e3-a2d7-453b-b8e1-96e375671c50" providerId="AD" clId="Web-{A648A441-78E4-4B8B-A91E-DAD81322EFBA}" dt="2023-04-25T10:12:05.382" v="340"/>
          <ac:spMkLst>
            <pc:docMk/>
            <pc:sldMk cId="2612641883" sldId="439"/>
            <ac:spMk id="7" creationId="{EB5F6598-A631-4F7C-2DDF-9C2F6479C096}"/>
          </ac:spMkLst>
        </pc:spChg>
      </pc:sldChg>
      <pc:sldChg chg="delSp modSp new">
        <pc:chgData name="Ameena Abubacker(UST,IN)" userId="S::245255@ust.com::77d569e3-a2d7-453b-b8e1-96e375671c50" providerId="AD" clId="Web-{A648A441-78E4-4B8B-A91E-DAD81322EFBA}" dt="2023-04-25T12:14:09.487" v="468" actId="20577"/>
        <pc:sldMkLst>
          <pc:docMk/>
          <pc:sldMk cId="4271502840" sldId="446"/>
        </pc:sldMkLst>
        <pc:spChg chg="del">
          <ac:chgData name="Ameena Abubacker(UST,IN)" userId="S::245255@ust.com::77d569e3-a2d7-453b-b8e1-96e375671c50" providerId="AD" clId="Web-{A648A441-78E4-4B8B-A91E-DAD81322EFBA}" dt="2023-04-25T10:15:18.855" v="391"/>
          <ac:spMkLst>
            <pc:docMk/>
            <pc:sldMk cId="4271502840" sldId="446"/>
            <ac:spMk id="2" creationId="{61828857-E1AB-4EB4-6DCD-9937F9A9C65B}"/>
          </ac:spMkLst>
        </pc:spChg>
        <pc:spChg chg="mod">
          <ac:chgData name="Ameena Abubacker(UST,IN)" userId="S::245255@ust.com::77d569e3-a2d7-453b-b8e1-96e375671c50" providerId="AD" clId="Web-{A648A441-78E4-4B8B-A91E-DAD81322EFBA}" dt="2023-04-25T12:14:09.487" v="468" actId="20577"/>
          <ac:spMkLst>
            <pc:docMk/>
            <pc:sldMk cId="4271502840" sldId="446"/>
            <ac:spMk id="3" creationId="{9CFE9B2B-2D5D-BC53-81F4-AFC818593B69}"/>
          </ac:spMkLst>
        </pc:spChg>
      </pc:sldChg>
      <pc:sldChg chg="modSp new">
        <pc:chgData name="Ameena Abubacker(UST,IN)" userId="S::245255@ust.com::77d569e3-a2d7-453b-b8e1-96e375671c50" providerId="AD" clId="Web-{A648A441-78E4-4B8B-A91E-DAD81322EFBA}" dt="2023-04-25T10:23:07.819" v="434" actId="14100"/>
        <pc:sldMkLst>
          <pc:docMk/>
          <pc:sldMk cId="1222252951" sldId="450"/>
        </pc:sldMkLst>
        <pc:spChg chg="mod">
          <ac:chgData name="Ameena Abubacker(UST,IN)" userId="S::245255@ust.com::77d569e3-a2d7-453b-b8e1-96e375671c50" providerId="AD" clId="Web-{A648A441-78E4-4B8B-A91E-DAD81322EFBA}" dt="2023-04-25T10:23:07.819" v="434" actId="14100"/>
          <ac:spMkLst>
            <pc:docMk/>
            <pc:sldMk cId="1222252951" sldId="450"/>
            <ac:spMk id="2" creationId="{889DB8D7-17F5-379D-EF38-47B0EA652EA2}"/>
          </ac:spMkLst>
        </pc:spChg>
        <pc:spChg chg="mod">
          <ac:chgData name="Ameena Abubacker(UST,IN)" userId="S::245255@ust.com::77d569e3-a2d7-453b-b8e1-96e375671c50" providerId="AD" clId="Web-{A648A441-78E4-4B8B-A91E-DAD81322EFBA}" dt="2023-04-25T10:23:00.647" v="432" actId="14100"/>
          <ac:spMkLst>
            <pc:docMk/>
            <pc:sldMk cId="1222252951" sldId="450"/>
            <ac:spMk id="3" creationId="{BB086FF5-0C90-5A7B-7CFD-701E69DF4D96}"/>
          </ac:spMkLst>
        </pc:spChg>
      </pc:sldChg>
      <pc:sldChg chg="delSp modSp new">
        <pc:chgData name="Ameena Abubacker(UST,IN)" userId="S::245255@ust.com::77d569e3-a2d7-453b-b8e1-96e375671c50" providerId="AD" clId="Web-{A648A441-78E4-4B8B-A91E-DAD81322EFBA}" dt="2023-04-25T12:20:06.838" v="543" actId="20577"/>
        <pc:sldMkLst>
          <pc:docMk/>
          <pc:sldMk cId="1707101671" sldId="518"/>
        </pc:sldMkLst>
        <pc:spChg chg="del">
          <ac:chgData name="Ameena Abubacker(UST,IN)" userId="S::245255@ust.com::77d569e3-a2d7-453b-b8e1-96e375671c50" providerId="AD" clId="Web-{A648A441-78E4-4B8B-A91E-DAD81322EFBA}" dt="2023-04-25T12:14:25.799" v="470"/>
          <ac:spMkLst>
            <pc:docMk/>
            <pc:sldMk cId="1707101671" sldId="518"/>
            <ac:spMk id="2" creationId="{AF69CC9B-682C-06BB-9B52-6613387158DC}"/>
          </ac:spMkLst>
        </pc:spChg>
        <pc:spChg chg="mod">
          <ac:chgData name="Ameena Abubacker(UST,IN)" userId="S::245255@ust.com::77d569e3-a2d7-453b-b8e1-96e375671c50" providerId="AD" clId="Web-{A648A441-78E4-4B8B-A91E-DAD81322EFBA}" dt="2023-04-25T12:20:06.838" v="543" actId="20577"/>
          <ac:spMkLst>
            <pc:docMk/>
            <pc:sldMk cId="1707101671" sldId="518"/>
            <ac:spMk id="3" creationId="{85E82C6D-8032-DB1A-49C9-8172AC60799D}"/>
          </ac:spMkLst>
        </pc:spChg>
      </pc:sldChg>
      <pc:sldChg chg="delSp">
        <pc:chgData name="Ameena Abubacker(UST,IN)" userId="S::245255@ust.com::77d569e3-a2d7-453b-b8e1-96e375671c50" providerId="AD" clId="Web-{A648A441-78E4-4B8B-A91E-DAD81322EFBA}" dt="2023-04-25T12:57:17.130" v="578"/>
        <pc:sldMkLst>
          <pc:docMk/>
          <pc:sldMk cId="2936741012" sldId="544"/>
        </pc:sldMkLst>
        <pc:spChg chg="del">
          <ac:chgData name="Ameena Abubacker(UST,IN)" userId="S::245255@ust.com::77d569e3-a2d7-453b-b8e1-96e375671c50" providerId="AD" clId="Web-{A648A441-78E4-4B8B-A91E-DAD81322EFBA}" dt="2023-04-25T12:57:17.130" v="578"/>
          <ac:spMkLst>
            <pc:docMk/>
            <pc:sldMk cId="2936741012" sldId="544"/>
            <ac:spMk id="2" creationId="{19C0145A-CE8C-44BC-8E0A-DA5E3C9D54E6}"/>
          </ac:spMkLst>
        </pc:spChg>
      </pc:sldChg>
      <pc:sldChg chg="modSp new">
        <pc:chgData name="Ameena Abubacker(UST,IN)" userId="S::245255@ust.com::77d569e3-a2d7-453b-b8e1-96e375671c50" providerId="AD" clId="Web-{A648A441-78E4-4B8B-A91E-DAD81322EFBA}" dt="2023-04-25T13:01:24.513" v="588" actId="20577"/>
        <pc:sldMkLst>
          <pc:docMk/>
          <pc:sldMk cId="1742794856" sldId="575"/>
        </pc:sldMkLst>
        <pc:spChg chg="mod">
          <ac:chgData name="Ameena Abubacker(UST,IN)" userId="S::245255@ust.com::77d569e3-a2d7-453b-b8e1-96e375671c50" providerId="AD" clId="Web-{A648A441-78E4-4B8B-A91E-DAD81322EFBA}" dt="2023-04-25T13:00:53.903" v="581" actId="20577"/>
          <ac:spMkLst>
            <pc:docMk/>
            <pc:sldMk cId="1742794856" sldId="575"/>
            <ac:spMk id="2" creationId="{F660978F-CDBA-19D4-7595-2B0A0771BDF5}"/>
          </ac:spMkLst>
        </pc:spChg>
        <pc:spChg chg="mod">
          <ac:chgData name="Ameena Abubacker(UST,IN)" userId="S::245255@ust.com::77d569e3-a2d7-453b-b8e1-96e375671c50" providerId="AD" clId="Web-{A648A441-78E4-4B8B-A91E-DAD81322EFBA}" dt="2023-04-25T13:01:24.513" v="588" actId="20577"/>
          <ac:spMkLst>
            <pc:docMk/>
            <pc:sldMk cId="1742794856" sldId="575"/>
            <ac:spMk id="3" creationId="{D5973AC4-35ED-3343-9AF9-A393430B4EA7}"/>
          </ac:spMkLst>
        </pc:spChg>
      </pc:sldChg>
      <pc:sldChg chg="modSp new">
        <pc:chgData name="Ameena Abubacker(UST,IN)" userId="S::245255@ust.com::77d569e3-a2d7-453b-b8e1-96e375671c50" providerId="AD" clId="Web-{A648A441-78E4-4B8B-A91E-DAD81322EFBA}" dt="2023-04-25T13:02:18.234" v="596" actId="20577"/>
        <pc:sldMkLst>
          <pc:docMk/>
          <pc:sldMk cId="4195251909" sldId="576"/>
        </pc:sldMkLst>
        <pc:spChg chg="mod">
          <ac:chgData name="Ameena Abubacker(UST,IN)" userId="S::245255@ust.com::77d569e3-a2d7-453b-b8e1-96e375671c50" providerId="AD" clId="Web-{A648A441-78E4-4B8B-A91E-DAD81322EFBA}" dt="2023-04-25T13:01:42.983" v="590" actId="20577"/>
          <ac:spMkLst>
            <pc:docMk/>
            <pc:sldMk cId="4195251909" sldId="576"/>
            <ac:spMk id="2" creationId="{E6DFB76B-0EDC-5C0B-BB07-AC08F7637625}"/>
          </ac:spMkLst>
        </pc:spChg>
        <pc:spChg chg="mod">
          <ac:chgData name="Ameena Abubacker(UST,IN)" userId="S::245255@ust.com::77d569e3-a2d7-453b-b8e1-96e375671c50" providerId="AD" clId="Web-{A648A441-78E4-4B8B-A91E-DAD81322EFBA}" dt="2023-04-25T13:02:18.234" v="596" actId="20577"/>
          <ac:spMkLst>
            <pc:docMk/>
            <pc:sldMk cId="4195251909" sldId="576"/>
            <ac:spMk id="3" creationId="{E75C409C-5677-1D83-6F27-90D441796FBC}"/>
          </ac:spMkLst>
        </pc:spChg>
      </pc:sldChg>
    </pc:docChg>
  </pc:docChgLst>
  <pc:docChgLst>
    <pc:chgData name="Swetha Sasilal(UST,IN)" userId="S::245154@ust.com::0eda3cbb-1964-4e2e-abb8-466a540bb432" providerId="AD" clId="Web-{1E1F1D4F-3DCD-4DCE-A495-0FD4049B35D1}"/>
    <pc:docChg chg="addSld modSld">
      <pc:chgData name="Swetha Sasilal(UST,IN)" userId="S::245154@ust.com::0eda3cbb-1964-4e2e-abb8-466a540bb432" providerId="AD" clId="Web-{1E1F1D4F-3DCD-4DCE-A495-0FD4049B35D1}" dt="2023-04-25T12:19:25.431" v="21" actId="1076"/>
      <pc:docMkLst>
        <pc:docMk/>
      </pc:docMkLst>
      <pc:sldChg chg="modSp">
        <pc:chgData name="Swetha Sasilal(UST,IN)" userId="S::245154@ust.com::0eda3cbb-1964-4e2e-abb8-466a540bb432" providerId="AD" clId="Web-{1E1F1D4F-3DCD-4DCE-A495-0FD4049B35D1}" dt="2023-04-25T12:17:07.569" v="2" actId="20577"/>
        <pc:sldMkLst>
          <pc:docMk/>
          <pc:sldMk cId="3918810567" sldId="501"/>
        </pc:sldMkLst>
        <pc:spChg chg="mod">
          <ac:chgData name="Swetha Sasilal(UST,IN)" userId="S::245154@ust.com::0eda3cbb-1964-4e2e-abb8-466a540bb432" providerId="AD" clId="Web-{1E1F1D4F-3DCD-4DCE-A495-0FD4049B35D1}" dt="2023-04-25T12:17:07.569" v="2" actId="20577"/>
          <ac:spMkLst>
            <pc:docMk/>
            <pc:sldMk cId="3918810567" sldId="501"/>
            <ac:spMk id="3" creationId="{99DEBA3C-D614-E7DE-380D-3E46A70DFE1B}"/>
          </ac:spMkLst>
        </pc:spChg>
      </pc:sldChg>
      <pc:sldChg chg="modSp new">
        <pc:chgData name="Swetha Sasilal(UST,IN)" userId="S::245154@ust.com::0eda3cbb-1964-4e2e-abb8-466a540bb432" providerId="AD" clId="Web-{1E1F1D4F-3DCD-4DCE-A495-0FD4049B35D1}" dt="2023-04-25T12:19:25.431" v="21" actId="1076"/>
        <pc:sldMkLst>
          <pc:docMk/>
          <pc:sldMk cId="4109892552" sldId="522"/>
        </pc:sldMkLst>
        <pc:spChg chg="mod">
          <ac:chgData name="Swetha Sasilal(UST,IN)" userId="S::245154@ust.com::0eda3cbb-1964-4e2e-abb8-466a540bb432" providerId="AD" clId="Web-{1E1F1D4F-3DCD-4DCE-A495-0FD4049B35D1}" dt="2023-04-25T12:18:31.242" v="13" actId="20577"/>
          <ac:spMkLst>
            <pc:docMk/>
            <pc:sldMk cId="4109892552" sldId="522"/>
            <ac:spMk id="2" creationId="{5345CA6D-B225-AC76-0183-51FC9C530B5C}"/>
          </ac:spMkLst>
        </pc:spChg>
        <pc:spChg chg="mod">
          <ac:chgData name="Swetha Sasilal(UST,IN)" userId="S::245154@ust.com::0eda3cbb-1964-4e2e-abb8-466a540bb432" providerId="AD" clId="Web-{1E1F1D4F-3DCD-4DCE-A495-0FD4049B35D1}" dt="2023-04-25T12:19:25.431" v="21" actId="1076"/>
          <ac:spMkLst>
            <pc:docMk/>
            <pc:sldMk cId="4109892552" sldId="522"/>
            <ac:spMk id="3" creationId="{0949466F-C009-2245-E168-FC55A7F1CC97}"/>
          </ac:spMkLst>
        </pc:spChg>
      </pc:sldChg>
    </pc:docChg>
  </pc:docChgLst>
  <pc:docChgLst>
    <pc:chgData name="Anuja Ajay(UST,IN)" userId="S::245235@ust.com::b210c8d7-55ac-49f5-a553-74ee4ceba69b" providerId="AD" clId="Web-{DEE73FEE-028B-43BC-A975-A14F61CAE9C3}"/>
    <pc:docChg chg="addSld delSld modSld sldOrd">
      <pc:chgData name="Anuja Ajay(UST,IN)" userId="S::245235@ust.com::b210c8d7-55ac-49f5-a553-74ee4ceba69b" providerId="AD" clId="Web-{DEE73FEE-028B-43BC-A975-A14F61CAE9C3}" dt="2023-04-25T11:14:06.091" v="1006" actId="20577"/>
      <pc:docMkLst>
        <pc:docMk/>
      </pc:docMkLst>
      <pc:sldChg chg="addSp delSp modSp mod modClrScheme chgLayout">
        <pc:chgData name="Anuja Ajay(UST,IN)" userId="S::245235@ust.com::b210c8d7-55ac-49f5-a553-74ee4ceba69b" providerId="AD" clId="Web-{DEE73FEE-028B-43BC-A975-A14F61CAE9C3}" dt="2023-04-25T07:16:41.594" v="41" actId="20577"/>
        <pc:sldMkLst>
          <pc:docMk/>
          <pc:sldMk cId="2436759796" sldId="273"/>
        </pc:sldMkLst>
        <pc:spChg chg="add del mod">
          <ac:chgData name="Anuja Ajay(UST,IN)" userId="S::245235@ust.com::b210c8d7-55ac-49f5-a553-74ee4ceba69b" providerId="AD" clId="Web-{DEE73FEE-028B-43BC-A975-A14F61CAE9C3}" dt="2023-04-25T07:15:26.310" v="16"/>
          <ac:spMkLst>
            <pc:docMk/>
            <pc:sldMk cId="2436759796" sldId="273"/>
            <ac:spMk id="3" creationId="{B9C36EFE-892D-C788-DD5E-0C2FDA561A8E}"/>
          </ac:spMkLst>
        </pc:spChg>
        <pc:spChg chg="add mod ord">
          <ac:chgData name="Anuja Ajay(UST,IN)" userId="S::245235@ust.com::b210c8d7-55ac-49f5-a553-74ee4ceba69b" providerId="AD" clId="Web-{DEE73FEE-028B-43BC-A975-A14F61CAE9C3}" dt="2023-04-25T07:16:41.594" v="41" actId="20577"/>
          <ac:spMkLst>
            <pc:docMk/>
            <pc:sldMk cId="2436759796" sldId="273"/>
            <ac:spMk id="4" creationId="{F0189644-1882-C07D-97CA-6F5A7B79FCEF}"/>
          </ac:spMkLst>
        </pc:spChg>
        <pc:spChg chg="mod ord">
          <ac:chgData name="Anuja Ajay(UST,IN)" userId="S::245235@ust.com::b210c8d7-55ac-49f5-a553-74ee4ceba69b" providerId="AD" clId="Web-{DEE73FEE-028B-43BC-A975-A14F61CAE9C3}" dt="2023-04-25T07:15:44.858" v="17"/>
          <ac:spMkLst>
            <pc:docMk/>
            <pc:sldMk cId="2436759796" sldId="273"/>
            <ac:spMk id="5" creationId="{4C2E191B-B8F2-471F-A9CA-3B653863D236}"/>
          </ac:spMkLst>
        </pc:spChg>
        <pc:spChg chg="mod ord">
          <ac:chgData name="Anuja Ajay(UST,IN)" userId="S::245235@ust.com::b210c8d7-55ac-49f5-a553-74ee4ceba69b" providerId="AD" clId="Web-{DEE73FEE-028B-43BC-A975-A14F61CAE9C3}" dt="2023-04-25T07:15:44.858" v="17"/>
          <ac:spMkLst>
            <pc:docMk/>
            <pc:sldMk cId="2436759796" sldId="273"/>
            <ac:spMk id="6" creationId="{2E58DDA5-2EB7-4A69-AEC7-D95049569505}"/>
          </ac:spMkLst>
        </pc:spChg>
      </pc:sldChg>
      <pc:sldChg chg="addSp modSp new mod modClrScheme chgLayout">
        <pc:chgData name="Anuja Ajay(UST,IN)" userId="S::245235@ust.com::b210c8d7-55ac-49f5-a553-74ee4ceba69b" providerId="AD" clId="Web-{DEE73FEE-028B-43BC-A975-A14F61CAE9C3}" dt="2023-04-25T11:10:00.632" v="1001" actId="20577"/>
        <pc:sldMkLst>
          <pc:docMk/>
          <pc:sldMk cId="3024807902" sldId="275"/>
        </pc:sldMkLst>
        <pc:spChg chg="mod ord">
          <ac:chgData name="Anuja Ajay(UST,IN)" userId="S::245235@ust.com::b210c8d7-55ac-49f5-a553-74ee4ceba69b" providerId="AD" clId="Web-{DEE73FEE-028B-43BC-A975-A14F61CAE9C3}" dt="2023-04-25T07:20:22.976" v="80" actId="20577"/>
          <ac:spMkLst>
            <pc:docMk/>
            <pc:sldMk cId="3024807902" sldId="275"/>
            <ac:spMk id="2" creationId="{0E68C3D1-CE59-9143-5FCB-6D3955265CD4}"/>
          </ac:spMkLst>
        </pc:spChg>
        <pc:spChg chg="mod ord">
          <ac:chgData name="Anuja Ajay(UST,IN)" userId="S::245235@ust.com::b210c8d7-55ac-49f5-a553-74ee4ceba69b" providerId="AD" clId="Web-{DEE73FEE-028B-43BC-A975-A14F61CAE9C3}" dt="2023-04-25T07:17:05.298" v="45"/>
          <ac:spMkLst>
            <pc:docMk/>
            <pc:sldMk cId="3024807902" sldId="275"/>
            <ac:spMk id="3" creationId="{A90721E6-3C71-BAC9-4BCD-CC5E436A7E2E}"/>
          </ac:spMkLst>
        </pc:spChg>
        <pc:spChg chg="mod ord">
          <ac:chgData name="Anuja Ajay(UST,IN)" userId="S::245235@ust.com::b210c8d7-55ac-49f5-a553-74ee4ceba69b" providerId="AD" clId="Web-{DEE73FEE-028B-43BC-A975-A14F61CAE9C3}" dt="2023-04-25T07:17:05.298" v="45"/>
          <ac:spMkLst>
            <pc:docMk/>
            <pc:sldMk cId="3024807902" sldId="275"/>
            <ac:spMk id="4" creationId="{F8CA4A31-CDFA-6441-15BF-B52932A80FD7}"/>
          </ac:spMkLst>
        </pc:spChg>
        <pc:spChg chg="add mod ord">
          <ac:chgData name="Anuja Ajay(UST,IN)" userId="S::245235@ust.com::b210c8d7-55ac-49f5-a553-74ee4ceba69b" providerId="AD" clId="Web-{DEE73FEE-028B-43BC-A975-A14F61CAE9C3}" dt="2023-04-25T11:10:00.632" v="1001" actId="20577"/>
          <ac:spMkLst>
            <pc:docMk/>
            <pc:sldMk cId="3024807902" sldId="275"/>
            <ac:spMk id="5" creationId="{831C3C9D-4F08-2C4C-E9FC-25B06DFBEBCC}"/>
          </ac:spMkLst>
        </pc:spChg>
      </pc:sldChg>
      <pc:sldChg chg="addSp modSp add replId">
        <pc:chgData name="Anuja Ajay(UST,IN)" userId="S::245235@ust.com::b210c8d7-55ac-49f5-a553-74ee4ceba69b" providerId="AD" clId="Web-{DEE73FEE-028B-43BC-A975-A14F61CAE9C3}" dt="2023-04-25T07:23:12.888" v="126" actId="20577"/>
        <pc:sldMkLst>
          <pc:docMk/>
          <pc:sldMk cId="1318565446" sldId="276"/>
        </pc:sldMkLst>
        <pc:spChg chg="mod">
          <ac:chgData name="Anuja Ajay(UST,IN)" userId="S::245235@ust.com::b210c8d7-55ac-49f5-a553-74ee4ceba69b" providerId="AD" clId="Web-{DEE73FEE-028B-43BC-A975-A14F61CAE9C3}" dt="2023-04-25T07:23:12.888" v="126" actId="20577"/>
          <ac:spMkLst>
            <pc:docMk/>
            <pc:sldMk cId="1318565446" sldId="276"/>
            <ac:spMk id="2" creationId="{0E68C3D1-CE59-9143-5FCB-6D3955265CD4}"/>
          </ac:spMkLst>
        </pc:spChg>
        <pc:spChg chg="mod">
          <ac:chgData name="Anuja Ajay(UST,IN)" userId="S::245235@ust.com::b210c8d7-55ac-49f5-a553-74ee4ceba69b" providerId="AD" clId="Web-{DEE73FEE-028B-43BC-A975-A14F61CAE9C3}" dt="2023-04-25T07:22:07.824" v="107" actId="20577"/>
          <ac:spMkLst>
            <pc:docMk/>
            <pc:sldMk cId="1318565446" sldId="276"/>
            <ac:spMk id="5" creationId="{831C3C9D-4F08-2C4C-E9FC-25B06DFBEBCC}"/>
          </ac:spMkLst>
        </pc:spChg>
        <pc:picChg chg="add mod">
          <ac:chgData name="Anuja Ajay(UST,IN)" userId="S::245235@ust.com::b210c8d7-55ac-49f5-a553-74ee4ceba69b" providerId="AD" clId="Web-{DEE73FEE-028B-43BC-A975-A14F61CAE9C3}" dt="2023-04-25T07:22:34.887" v="112" actId="1076"/>
          <ac:picMkLst>
            <pc:docMk/>
            <pc:sldMk cId="1318565446" sldId="276"/>
            <ac:picMk id="6" creationId="{2F993149-94B8-AAA0-4861-EBBAC795F436}"/>
          </ac:picMkLst>
        </pc:picChg>
      </pc:sldChg>
      <pc:sldChg chg="add del replId">
        <pc:chgData name="Anuja Ajay(UST,IN)" userId="S::245235@ust.com::b210c8d7-55ac-49f5-a553-74ee4ceba69b" providerId="AD" clId="Web-{DEE73FEE-028B-43BC-A975-A14F61CAE9C3}" dt="2023-04-25T07:17:08.814" v="46"/>
        <pc:sldMkLst>
          <pc:docMk/>
          <pc:sldMk cId="3122350881" sldId="276"/>
        </pc:sldMkLst>
      </pc:sldChg>
      <pc:sldChg chg="new del">
        <pc:chgData name="Anuja Ajay(UST,IN)" userId="S::245235@ust.com::b210c8d7-55ac-49f5-a553-74ee4ceba69b" providerId="AD" clId="Web-{DEE73FEE-028B-43BC-A975-A14F61CAE9C3}" dt="2023-04-25T07:17:11.017" v="47"/>
        <pc:sldMkLst>
          <pc:docMk/>
          <pc:sldMk cId="1920926946" sldId="277"/>
        </pc:sldMkLst>
      </pc:sldChg>
      <pc:sldChg chg="modSp add replId">
        <pc:chgData name="Anuja Ajay(UST,IN)" userId="S::245235@ust.com::b210c8d7-55ac-49f5-a553-74ee4ceba69b" providerId="AD" clId="Web-{DEE73FEE-028B-43BC-A975-A14F61CAE9C3}" dt="2023-04-25T07:23:48.686" v="132" actId="20577"/>
        <pc:sldMkLst>
          <pc:docMk/>
          <pc:sldMk cId="2753619518" sldId="277"/>
        </pc:sldMkLst>
        <pc:spChg chg="mod">
          <ac:chgData name="Anuja Ajay(UST,IN)" userId="S::245235@ust.com::b210c8d7-55ac-49f5-a553-74ee4ceba69b" providerId="AD" clId="Web-{DEE73FEE-028B-43BC-A975-A14F61CAE9C3}" dt="2023-04-25T07:23:06.451" v="125" actId="20577"/>
          <ac:spMkLst>
            <pc:docMk/>
            <pc:sldMk cId="2753619518" sldId="277"/>
            <ac:spMk id="2" creationId="{0E68C3D1-CE59-9143-5FCB-6D3955265CD4}"/>
          </ac:spMkLst>
        </pc:spChg>
        <pc:spChg chg="mod">
          <ac:chgData name="Anuja Ajay(UST,IN)" userId="S::245235@ust.com::b210c8d7-55ac-49f5-a553-74ee4ceba69b" providerId="AD" clId="Web-{DEE73FEE-028B-43BC-A975-A14F61CAE9C3}" dt="2023-04-25T07:23:48.686" v="132" actId="20577"/>
          <ac:spMkLst>
            <pc:docMk/>
            <pc:sldMk cId="2753619518" sldId="277"/>
            <ac:spMk id="5" creationId="{831C3C9D-4F08-2C4C-E9FC-25B06DFBEBCC}"/>
          </ac:spMkLst>
        </pc:spChg>
      </pc:sldChg>
      <pc:sldChg chg="delSp modSp add replId">
        <pc:chgData name="Anuja Ajay(UST,IN)" userId="S::245235@ust.com::b210c8d7-55ac-49f5-a553-74ee4ceba69b" providerId="AD" clId="Web-{DEE73FEE-028B-43BC-A975-A14F61CAE9C3}" dt="2023-04-25T11:13:00.449" v="1003" actId="20577"/>
        <pc:sldMkLst>
          <pc:docMk/>
          <pc:sldMk cId="3560016031" sldId="278"/>
        </pc:sldMkLst>
        <pc:spChg chg="del mod">
          <ac:chgData name="Anuja Ajay(UST,IN)" userId="S::245235@ust.com::b210c8d7-55ac-49f5-a553-74ee4ceba69b" providerId="AD" clId="Web-{DEE73FEE-028B-43BC-A975-A14F61CAE9C3}" dt="2023-04-25T09:32:14.166" v="881"/>
          <ac:spMkLst>
            <pc:docMk/>
            <pc:sldMk cId="3560016031" sldId="278"/>
            <ac:spMk id="2" creationId="{0E68C3D1-CE59-9143-5FCB-6D3955265CD4}"/>
          </ac:spMkLst>
        </pc:spChg>
        <pc:spChg chg="mod">
          <ac:chgData name="Anuja Ajay(UST,IN)" userId="S::245235@ust.com::b210c8d7-55ac-49f5-a553-74ee4ceba69b" providerId="AD" clId="Web-{DEE73FEE-028B-43BC-A975-A14F61CAE9C3}" dt="2023-04-25T11:13:00.449" v="1003" actId="20577"/>
          <ac:spMkLst>
            <pc:docMk/>
            <pc:sldMk cId="3560016031" sldId="278"/>
            <ac:spMk id="5" creationId="{831C3C9D-4F08-2C4C-E9FC-25B06DFBEBCC}"/>
          </ac:spMkLst>
        </pc:spChg>
      </pc:sldChg>
      <pc:sldChg chg="modSp add replId">
        <pc:chgData name="Anuja Ajay(UST,IN)" userId="S::245235@ust.com::b210c8d7-55ac-49f5-a553-74ee4ceba69b" providerId="AD" clId="Web-{DEE73FEE-028B-43BC-A975-A14F61CAE9C3}" dt="2023-04-25T11:14:06.091" v="1006" actId="20577"/>
        <pc:sldMkLst>
          <pc:docMk/>
          <pc:sldMk cId="875923353" sldId="279"/>
        </pc:sldMkLst>
        <pc:spChg chg="mod">
          <ac:chgData name="Anuja Ajay(UST,IN)" userId="S::245235@ust.com::b210c8d7-55ac-49f5-a553-74ee4ceba69b" providerId="AD" clId="Web-{DEE73FEE-028B-43BC-A975-A14F61CAE9C3}" dt="2023-04-25T07:27:48.850" v="188" actId="20577"/>
          <ac:spMkLst>
            <pc:docMk/>
            <pc:sldMk cId="875923353" sldId="279"/>
            <ac:spMk id="2" creationId="{0E68C3D1-CE59-9143-5FCB-6D3955265CD4}"/>
          </ac:spMkLst>
        </pc:spChg>
        <pc:spChg chg="mod">
          <ac:chgData name="Anuja Ajay(UST,IN)" userId="S::245235@ust.com::b210c8d7-55ac-49f5-a553-74ee4ceba69b" providerId="AD" clId="Web-{DEE73FEE-028B-43BC-A975-A14F61CAE9C3}" dt="2023-04-25T11:14:06.091" v="1006" actId="20577"/>
          <ac:spMkLst>
            <pc:docMk/>
            <pc:sldMk cId="875923353" sldId="279"/>
            <ac:spMk id="5" creationId="{831C3C9D-4F08-2C4C-E9FC-25B06DFBEBCC}"/>
          </ac:spMkLst>
        </pc:spChg>
      </pc:sldChg>
      <pc:sldChg chg="modSp add replId">
        <pc:chgData name="Anuja Ajay(UST,IN)" userId="S::245235@ust.com::b210c8d7-55ac-49f5-a553-74ee4ceba69b" providerId="AD" clId="Web-{DEE73FEE-028B-43BC-A975-A14F61CAE9C3}" dt="2023-04-25T07:30:57.997" v="231" actId="20577"/>
        <pc:sldMkLst>
          <pc:docMk/>
          <pc:sldMk cId="353922574" sldId="280"/>
        </pc:sldMkLst>
        <pc:spChg chg="mod">
          <ac:chgData name="Anuja Ajay(UST,IN)" userId="S::245235@ust.com::b210c8d7-55ac-49f5-a553-74ee4ceba69b" providerId="AD" clId="Web-{DEE73FEE-028B-43BC-A975-A14F61CAE9C3}" dt="2023-04-25T07:30:57.997" v="231" actId="20577"/>
          <ac:spMkLst>
            <pc:docMk/>
            <pc:sldMk cId="353922574" sldId="280"/>
            <ac:spMk id="2" creationId="{0E68C3D1-CE59-9143-5FCB-6D3955265CD4}"/>
          </ac:spMkLst>
        </pc:spChg>
        <pc:spChg chg="mod">
          <ac:chgData name="Anuja Ajay(UST,IN)" userId="S::245235@ust.com::b210c8d7-55ac-49f5-a553-74ee4ceba69b" providerId="AD" clId="Web-{DEE73FEE-028B-43BC-A975-A14F61CAE9C3}" dt="2023-04-25T07:30:36.731" v="214" actId="20577"/>
          <ac:spMkLst>
            <pc:docMk/>
            <pc:sldMk cId="353922574" sldId="280"/>
            <ac:spMk id="5" creationId="{831C3C9D-4F08-2C4C-E9FC-25B06DFBEBCC}"/>
          </ac:spMkLst>
        </pc:spChg>
      </pc:sldChg>
      <pc:sldChg chg="delSp modSp add replId">
        <pc:chgData name="Anuja Ajay(UST,IN)" userId="S::245235@ust.com::b210c8d7-55ac-49f5-a553-74ee4ceba69b" providerId="AD" clId="Web-{DEE73FEE-028B-43BC-A975-A14F61CAE9C3}" dt="2023-04-25T09:34:08.497" v="927" actId="1076"/>
        <pc:sldMkLst>
          <pc:docMk/>
          <pc:sldMk cId="1976665206" sldId="288"/>
        </pc:sldMkLst>
        <pc:spChg chg="del mod">
          <ac:chgData name="Anuja Ajay(UST,IN)" userId="S::245235@ust.com::b210c8d7-55ac-49f5-a553-74ee4ceba69b" providerId="AD" clId="Web-{DEE73FEE-028B-43BC-A975-A14F61CAE9C3}" dt="2023-04-25T09:34:03.372" v="926"/>
          <ac:spMkLst>
            <pc:docMk/>
            <pc:sldMk cId="1976665206" sldId="288"/>
            <ac:spMk id="2" creationId="{0E68C3D1-CE59-9143-5FCB-6D3955265CD4}"/>
          </ac:spMkLst>
        </pc:spChg>
        <pc:spChg chg="mod">
          <ac:chgData name="Anuja Ajay(UST,IN)" userId="S::245235@ust.com::b210c8d7-55ac-49f5-a553-74ee4ceba69b" providerId="AD" clId="Web-{DEE73FEE-028B-43BC-A975-A14F61CAE9C3}" dt="2023-04-25T09:34:08.497" v="927" actId="1076"/>
          <ac:spMkLst>
            <pc:docMk/>
            <pc:sldMk cId="1976665206" sldId="288"/>
            <ac:spMk id="5" creationId="{831C3C9D-4F08-2C4C-E9FC-25B06DFBEBCC}"/>
          </ac:spMkLst>
        </pc:spChg>
      </pc:sldChg>
      <pc:sldChg chg="delSp modSp add replId">
        <pc:chgData name="Anuja Ajay(UST,IN)" userId="S::245235@ust.com::b210c8d7-55ac-49f5-a553-74ee4ceba69b" providerId="AD" clId="Web-{DEE73FEE-028B-43BC-A975-A14F61CAE9C3}" dt="2023-04-25T09:34:21.185" v="930" actId="1076"/>
        <pc:sldMkLst>
          <pc:docMk/>
          <pc:sldMk cId="413075522" sldId="289"/>
        </pc:sldMkLst>
        <pc:spChg chg="del mod">
          <ac:chgData name="Anuja Ajay(UST,IN)" userId="S::245235@ust.com::b210c8d7-55ac-49f5-a553-74ee4ceba69b" providerId="AD" clId="Web-{DEE73FEE-028B-43BC-A975-A14F61CAE9C3}" dt="2023-04-25T09:34:16.388" v="929"/>
          <ac:spMkLst>
            <pc:docMk/>
            <pc:sldMk cId="413075522" sldId="289"/>
            <ac:spMk id="2" creationId="{0E68C3D1-CE59-9143-5FCB-6D3955265CD4}"/>
          </ac:spMkLst>
        </pc:spChg>
        <pc:spChg chg="mod">
          <ac:chgData name="Anuja Ajay(UST,IN)" userId="S::245235@ust.com::b210c8d7-55ac-49f5-a553-74ee4ceba69b" providerId="AD" clId="Web-{DEE73FEE-028B-43BC-A975-A14F61CAE9C3}" dt="2023-04-25T09:34:21.185" v="930" actId="1076"/>
          <ac:spMkLst>
            <pc:docMk/>
            <pc:sldMk cId="413075522" sldId="289"/>
            <ac:spMk id="5" creationId="{831C3C9D-4F08-2C4C-E9FC-25B06DFBEBCC}"/>
          </ac:spMkLst>
        </pc:spChg>
      </pc:sldChg>
      <pc:sldChg chg="delSp modSp add replId">
        <pc:chgData name="Anuja Ajay(UST,IN)" userId="S::245235@ust.com::b210c8d7-55ac-49f5-a553-74ee4ceba69b" providerId="AD" clId="Web-{DEE73FEE-028B-43BC-A975-A14F61CAE9C3}" dt="2023-04-25T09:35:13.936" v="940" actId="20577"/>
        <pc:sldMkLst>
          <pc:docMk/>
          <pc:sldMk cId="2496846885" sldId="290"/>
        </pc:sldMkLst>
        <pc:spChg chg="del mod">
          <ac:chgData name="Anuja Ajay(UST,IN)" userId="S::245235@ust.com::b210c8d7-55ac-49f5-a553-74ee4ceba69b" providerId="AD" clId="Web-{DEE73FEE-028B-43BC-A975-A14F61CAE9C3}" dt="2023-04-25T07:35:53.022" v="316"/>
          <ac:spMkLst>
            <pc:docMk/>
            <pc:sldMk cId="2496846885" sldId="290"/>
            <ac:spMk id="2" creationId="{0E68C3D1-CE59-9143-5FCB-6D3955265CD4}"/>
          </ac:spMkLst>
        </pc:spChg>
        <pc:spChg chg="mod">
          <ac:chgData name="Anuja Ajay(UST,IN)" userId="S::245235@ust.com::b210c8d7-55ac-49f5-a553-74ee4ceba69b" providerId="AD" clId="Web-{DEE73FEE-028B-43BC-A975-A14F61CAE9C3}" dt="2023-04-25T09:35:13.936" v="940" actId="20577"/>
          <ac:spMkLst>
            <pc:docMk/>
            <pc:sldMk cId="2496846885" sldId="290"/>
            <ac:spMk id="5" creationId="{831C3C9D-4F08-2C4C-E9FC-25B06DFBEBCC}"/>
          </ac:spMkLst>
        </pc:spChg>
      </pc:sldChg>
      <pc:sldChg chg="modSp add replId">
        <pc:chgData name="Anuja Ajay(UST,IN)" userId="S::245235@ust.com::b210c8d7-55ac-49f5-a553-74ee4ceba69b" providerId="AD" clId="Web-{DEE73FEE-028B-43BC-A975-A14F61CAE9C3}" dt="2023-04-25T09:36:38.172" v="950" actId="1076"/>
        <pc:sldMkLst>
          <pc:docMk/>
          <pc:sldMk cId="2929275018" sldId="291"/>
        </pc:sldMkLst>
        <pc:spChg chg="mod">
          <ac:chgData name="Anuja Ajay(UST,IN)" userId="S::245235@ust.com::b210c8d7-55ac-49f5-a553-74ee4ceba69b" providerId="AD" clId="Web-{DEE73FEE-028B-43BC-A975-A14F61CAE9C3}" dt="2023-04-25T08:58:13.890" v="519" actId="20577"/>
          <ac:spMkLst>
            <pc:docMk/>
            <pc:sldMk cId="2929275018" sldId="291"/>
            <ac:spMk id="2" creationId="{0E68C3D1-CE59-9143-5FCB-6D3955265CD4}"/>
          </ac:spMkLst>
        </pc:spChg>
        <pc:spChg chg="mod">
          <ac:chgData name="Anuja Ajay(UST,IN)" userId="S::245235@ust.com::b210c8d7-55ac-49f5-a553-74ee4ceba69b" providerId="AD" clId="Web-{DEE73FEE-028B-43BC-A975-A14F61CAE9C3}" dt="2023-04-25T09:36:38.172" v="950" actId="1076"/>
          <ac:spMkLst>
            <pc:docMk/>
            <pc:sldMk cId="2929275018" sldId="291"/>
            <ac:spMk id="5" creationId="{831C3C9D-4F08-2C4C-E9FC-25B06DFBEBCC}"/>
          </ac:spMkLst>
        </pc:spChg>
      </pc:sldChg>
      <pc:sldChg chg="modSp add replId">
        <pc:chgData name="Anuja Ajay(UST,IN)" userId="S::245235@ust.com::b210c8d7-55ac-49f5-a553-74ee4ceba69b" providerId="AD" clId="Web-{DEE73FEE-028B-43BC-A975-A14F61CAE9C3}" dt="2023-04-25T08:58:57.563" v="526" actId="1076"/>
        <pc:sldMkLst>
          <pc:docMk/>
          <pc:sldMk cId="3374987062" sldId="293"/>
        </pc:sldMkLst>
        <pc:spChg chg="mod">
          <ac:chgData name="Anuja Ajay(UST,IN)" userId="S::245235@ust.com::b210c8d7-55ac-49f5-a553-74ee4ceba69b" providerId="AD" clId="Web-{DEE73FEE-028B-43BC-A975-A14F61CAE9C3}" dt="2023-04-25T08:57:15.874" v="494" actId="20577"/>
          <ac:spMkLst>
            <pc:docMk/>
            <pc:sldMk cId="3374987062" sldId="293"/>
            <ac:spMk id="2" creationId="{0E68C3D1-CE59-9143-5FCB-6D3955265CD4}"/>
          </ac:spMkLst>
        </pc:spChg>
        <pc:spChg chg="mod">
          <ac:chgData name="Anuja Ajay(UST,IN)" userId="S::245235@ust.com::b210c8d7-55ac-49f5-a553-74ee4ceba69b" providerId="AD" clId="Web-{DEE73FEE-028B-43BC-A975-A14F61CAE9C3}" dt="2023-04-25T08:58:57.563" v="526" actId="1076"/>
          <ac:spMkLst>
            <pc:docMk/>
            <pc:sldMk cId="3374987062" sldId="293"/>
            <ac:spMk id="5" creationId="{831C3C9D-4F08-2C4C-E9FC-25B06DFBEBCC}"/>
          </ac:spMkLst>
        </pc:spChg>
      </pc:sldChg>
      <pc:sldChg chg="delSp modSp add replId">
        <pc:chgData name="Anuja Ajay(UST,IN)" userId="S::245235@ust.com::b210c8d7-55ac-49f5-a553-74ee4ceba69b" providerId="AD" clId="Web-{DEE73FEE-028B-43BC-A975-A14F61CAE9C3}" dt="2023-04-25T08:56:49.217" v="480" actId="20577"/>
        <pc:sldMkLst>
          <pc:docMk/>
          <pc:sldMk cId="1192722448" sldId="294"/>
        </pc:sldMkLst>
        <pc:spChg chg="del mod">
          <ac:chgData name="Anuja Ajay(UST,IN)" userId="S::245235@ust.com::b210c8d7-55ac-49f5-a553-74ee4ceba69b" providerId="AD" clId="Web-{DEE73FEE-028B-43BC-A975-A14F61CAE9C3}" dt="2023-04-25T08:56:12.685" v="450"/>
          <ac:spMkLst>
            <pc:docMk/>
            <pc:sldMk cId="1192722448" sldId="294"/>
            <ac:spMk id="2" creationId="{0E68C3D1-CE59-9143-5FCB-6D3955265CD4}"/>
          </ac:spMkLst>
        </pc:spChg>
        <pc:spChg chg="mod">
          <ac:chgData name="Anuja Ajay(UST,IN)" userId="S::245235@ust.com::b210c8d7-55ac-49f5-a553-74ee4ceba69b" providerId="AD" clId="Web-{DEE73FEE-028B-43BC-A975-A14F61CAE9C3}" dt="2023-04-25T08:56:49.217" v="480" actId="20577"/>
          <ac:spMkLst>
            <pc:docMk/>
            <pc:sldMk cId="1192722448" sldId="294"/>
            <ac:spMk id="5" creationId="{831C3C9D-4F08-2C4C-E9FC-25B06DFBEBCC}"/>
          </ac:spMkLst>
        </pc:spChg>
      </pc:sldChg>
      <pc:sldChg chg="delSp modSp add replId">
        <pc:chgData name="Anuja Ajay(UST,IN)" userId="S::245235@ust.com::b210c8d7-55ac-49f5-a553-74ee4ceba69b" providerId="AD" clId="Web-{DEE73FEE-028B-43BC-A975-A14F61CAE9C3}" dt="2023-04-25T08:55:49.888" v="445" actId="1076"/>
        <pc:sldMkLst>
          <pc:docMk/>
          <pc:sldMk cId="4237524686" sldId="295"/>
        </pc:sldMkLst>
        <pc:spChg chg="del mod">
          <ac:chgData name="Anuja Ajay(UST,IN)" userId="S::245235@ust.com::b210c8d7-55ac-49f5-a553-74ee4ceba69b" providerId="AD" clId="Web-{DEE73FEE-028B-43BC-A975-A14F61CAE9C3}" dt="2023-04-25T08:55:46.419" v="444"/>
          <ac:spMkLst>
            <pc:docMk/>
            <pc:sldMk cId="4237524686" sldId="295"/>
            <ac:spMk id="2" creationId="{0E68C3D1-CE59-9143-5FCB-6D3955265CD4}"/>
          </ac:spMkLst>
        </pc:spChg>
        <pc:spChg chg="mod">
          <ac:chgData name="Anuja Ajay(UST,IN)" userId="S::245235@ust.com::b210c8d7-55ac-49f5-a553-74ee4ceba69b" providerId="AD" clId="Web-{DEE73FEE-028B-43BC-A975-A14F61CAE9C3}" dt="2023-04-25T08:55:49.888" v="445" actId="1076"/>
          <ac:spMkLst>
            <pc:docMk/>
            <pc:sldMk cId="4237524686" sldId="295"/>
            <ac:spMk id="5" creationId="{831C3C9D-4F08-2C4C-E9FC-25B06DFBEBCC}"/>
          </ac:spMkLst>
        </pc:spChg>
      </pc:sldChg>
      <pc:sldChg chg="delSp modSp add replId">
        <pc:chgData name="Anuja Ajay(UST,IN)" userId="S::245235@ust.com::b210c8d7-55ac-49f5-a553-74ee4ceba69b" providerId="AD" clId="Web-{DEE73FEE-028B-43BC-A975-A14F61CAE9C3}" dt="2023-04-25T08:55:58.278" v="448" actId="1076"/>
        <pc:sldMkLst>
          <pc:docMk/>
          <pc:sldMk cId="1445784443" sldId="296"/>
        </pc:sldMkLst>
        <pc:spChg chg="del mod">
          <ac:chgData name="Anuja Ajay(UST,IN)" userId="S::245235@ust.com::b210c8d7-55ac-49f5-a553-74ee4ceba69b" providerId="AD" clId="Web-{DEE73FEE-028B-43BC-A975-A14F61CAE9C3}" dt="2023-04-25T08:55:54.888" v="447"/>
          <ac:spMkLst>
            <pc:docMk/>
            <pc:sldMk cId="1445784443" sldId="296"/>
            <ac:spMk id="2" creationId="{0E68C3D1-CE59-9143-5FCB-6D3955265CD4}"/>
          </ac:spMkLst>
        </pc:spChg>
        <pc:spChg chg="mod">
          <ac:chgData name="Anuja Ajay(UST,IN)" userId="S::245235@ust.com::b210c8d7-55ac-49f5-a553-74ee4ceba69b" providerId="AD" clId="Web-{DEE73FEE-028B-43BC-A975-A14F61CAE9C3}" dt="2023-04-25T08:55:58.278" v="448" actId="1076"/>
          <ac:spMkLst>
            <pc:docMk/>
            <pc:sldMk cId="1445784443" sldId="296"/>
            <ac:spMk id="5" creationId="{831C3C9D-4F08-2C4C-E9FC-25B06DFBEBCC}"/>
          </ac:spMkLst>
        </pc:spChg>
      </pc:sldChg>
      <pc:sldChg chg="addSp modSp add replId">
        <pc:chgData name="Anuja Ajay(UST,IN)" userId="S::245235@ust.com::b210c8d7-55ac-49f5-a553-74ee4ceba69b" providerId="AD" clId="Web-{DEE73FEE-028B-43BC-A975-A14F61CAE9C3}" dt="2023-04-25T09:36:22.843" v="949" actId="1076"/>
        <pc:sldMkLst>
          <pc:docMk/>
          <pc:sldMk cId="2551360962" sldId="297"/>
        </pc:sldMkLst>
        <pc:spChg chg="mod">
          <ac:chgData name="Anuja Ajay(UST,IN)" userId="S::245235@ust.com::b210c8d7-55ac-49f5-a553-74ee4ceba69b" providerId="AD" clId="Web-{DEE73FEE-028B-43BC-A975-A14F61CAE9C3}" dt="2023-04-25T08:51:18.882" v="365" actId="20577"/>
          <ac:spMkLst>
            <pc:docMk/>
            <pc:sldMk cId="2551360962" sldId="297"/>
            <ac:spMk id="2" creationId="{0E68C3D1-CE59-9143-5FCB-6D3955265CD4}"/>
          </ac:spMkLst>
        </pc:spChg>
        <pc:spChg chg="mod">
          <ac:chgData name="Anuja Ajay(UST,IN)" userId="S::245235@ust.com::b210c8d7-55ac-49f5-a553-74ee4ceba69b" providerId="AD" clId="Web-{DEE73FEE-028B-43BC-A975-A14F61CAE9C3}" dt="2023-04-25T09:36:22.718" v="946" actId="1076"/>
          <ac:spMkLst>
            <pc:docMk/>
            <pc:sldMk cId="2551360962" sldId="297"/>
            <ac:spMk id="5" creationId="{831C3C9D-4F08-2C4C-E9FC-25B06DFBEBCC}"/>
          </ac:spMkLst>
        </pc:spChg>
        <pc:picChg chg="add mod">
          <ac:chgData name="Anuja Ajay(UST,IN)" userId="S::245235@ust.com::b210c8d7-55ac-49f5-a553-74ee4ceba69b" providerId="AD" clId="Web-{DEE73FEE-028B-43BC-A975-A14F61CAE9C3}" dt="2023-04-25T09:36:22.843" v="949" actId="1076"/>
          <ac:picMkLst>
            <pc:docMk/>
            <pc:sldMk cId="2551360962" sldId="297"/>
            <ac:picMk id="6" creationId="{D6CD732F-BC04-5CC8-FAAD-F23A5D1A6677}"/>
          </ac:picMkLst>
        </pc:picChg>
      </pc:sldChg>
      <pc:sldChg chg="modSp add replId">
        <pc:chgData name="Anuja Ajay(UST,IN)" userId="S::245235@ust.com::b210c8d7-55ac-49f5-a553-74ee4ceba69b" providerId="AD" clId="Web-{DEE73FEE-028B-43BC-A975-A14F61CAE9C3}" dt="2023-04-25T10:13:12.969" v="982" actId="20577"/>
        <pc:sldMkLst>
          <pc:docMk/>
          <pc:sldMk cId="770548680" sldId="298"/>
        </pc:sldMkLst>
        <pc:spChg chg="mod">
          <ac:chgData name="Anuja Ajay(UST,IN)" userId="S::245235@ust.com::b210c8d7-55ac-49f5-a553-74ee4ceba69b" providerId="AD" clId="Web-{DEE73FEE-028B-43BC-A975-A14F61CAE9C3}" dt="2023-04-25T07:36:27.117" v="339" actId="20577"/>
          <ac:spMkLst>
            <pc:docMk/>
            <pc:sldMk cId="770548680" sldId="298"/>
            <ac:spMk id="2" creationId="{0E68C3D1-CE59-9143-5FCB-6D3955265CD4}"/>
          </ac:spMkLst>
        </pc:spChg>
        <pc:spChg chg="mod">
          <ac:chgData name="Anuja Ajay(UST,IN)" userId="S::245235@ust.com::b210c8d7-55ac-49f5-a553-74ee4ceba69b" providerId="AD" clId="Web-{DEE73FEE-028B-43BC-A975-A14F61CAE9C3}" dt="2023-04-25T10:13:12.969" v="982" actId="20577"/>
          <ac:spMkLst>
            <pc:docMk/>
            <pc:sldMk cId="770548680" sldId="298"/>
            <ac:spMk id="5" creationId="{831C3C9D-4F08-2C4C-E9FC-25B06DFBEBCC}"/>
          </ac:spMkLst>
        </pc:spChg>
      </pc:sldChg>
      <pc:sldChg chg="delSp modSp add replId">
        <pc:chgData name="Anuja Ajay(UST,IN)" userId="S::245235@ust.com::b210c8d7-55ac-49f5-a553-74ee4ceba69b" providerId="AD" clId="Web-{DEE73FEE-028B-43BC-A975-A14F61CAE9C3}" dt="2023-04-25T09:35:06.717" v="939" actId="1076"/>
        <pc:sldMkLst>
          <pc:docMk/>
          <pc:sldMk cId="3233830128" sldId="299"/>
        </pc:sldMkLst>
        <pc:spChg chg="del mod">
          <ac:chgData name="Anuja Ajay(UST,IN)" userId="S::245235@ust.com::b210c8d7-55ac-49f5-a553-74ee4ceba69b" providerId="AD" clId="Web-{DEE73FEE-028B-43BC-A975-A14F61CAE9C3}" dt="2023-04-25T07:35:42.538" v="313"/>
          <ac:spMkLst>
            <pc:docMk/>
            <pc:sldMk cId="3233830128" sldId="299"/>
            <ac:spMk id="2" creationId="{0E68C3D1-CE59-9143-5FCB-6D3955265CD4}"/>
          </ac:spMkLst>
        </pc:spChg>
        <pc:spChg chg="mod">
          <ac:chgData name="Anuja Ajay(UST,IN)" userId="S::245235@ust.com::b210c8d7-55ac-49f5-a553-74ee4ceba69b" providerId="AD" clId="Web-{DEE73FEE-028B-43BC-A975-A14F61CAE9C3}" dt="2023-04-25T09:35:06.717" v="939" actId="1076"/>
          <ac:spMkLst>
            <pc:docMk/>
            <pc:sldMk cId="3233830128" sldId="299"/>
            <ac:spMk id="5" creationId="{831C3C9D-4F08-2C4C-E9FC-25B06DFBEBCC}"/>
          </ac:spMkLst>
        </pc:spChg>
      </pc:sldChg>
      <pc:sldChg chg="modSp add replId">
        <pc:chgData name="Anuja Ajay(UST,IN)" userId="S::245235@ust.com::b210c8d7-55ac-49f5-a553-74ee4ceba69b" providerId="AD" clId="Web-{DEE73FEE-028B-43BC-A975-A14F61CAE9C3}" dt="2023-04-25T09:01:29.660" v="562" actId="20577"/>
        <pc:sldMkLst>
          <pc:docMk/>
          <pc:sldMk cId="314383292" sldId="323"/>
        </pc:sldMkLst>
        <pc:spChg chg="mod">
          <ac:chgData name="Anuja Ajay(UST,IN)" userId="S::245235@ust.com::b210c8d7-55ac-49f5-a553-74ee4ceba69b" providerId="AD" clId="Web-{DEE73FEE-028B-43BC-A975-A14F61CAE9C3}" dt="2023-04-25T09:01:29.660" v="562" actId="20577"/>
          <ac:spMkLst>
            <pc:docMk/>
            <pc:sldMk cId="314383292" sldId="323"/>
            <ac:spMk id="2" creationId="{0E68C3D1-CE59-9143-5FCB-6D3955265CD4}"/>
          </ac:spMkLst>
        </pc:spChg>
        <pc:spChg chg="mod">
          <ac:chgData name="Anuja Ajay(UST,IN)" userId="S::245235@ust.com::b210c8d7-55ac-49f5-a553-74ee4ceba69b" providerId="AD" clId="Web-{DEE73FEE-028B-43BC-A975-A14F61CAE9C3}" dt="2023-04-25T09:00:18.815" v="557" actId="20577"/>
          <ac:spMkLst>
            <pc:docMk/>
            <pc:sldMk cId="314383292" sldId="323"/>
            <ac:spMk id="5" creationId="{831C3C9D-4F08-2C4C-E9FC-25B06DFBEBCC}"/>
          </ac:spMkLst>
        </pc:spChg>
      </pc:sldChg>
      <pc:sldChg chg="add replId">
        <pc:chgData name="Anuja Ajay(UST,IN)" userId="S::245235@ust.com::b210c8d7-55ac-49f5-a553-74ee4ceba69b" providerId="AD" clId="Web-{DEE73FEE-028B-43BC-A975-A14F61CAE9C3}" dt="2023-04-25T08:57:47.796" v="500"/>
        <pc:sldMkLst>
          <pc:docMk/>
          <pc:sldMk cId="2745261413" sldId="324"/>
        </pc:sldMkLst>
      </pc:sldChg>
      <pc:sldChg chg="add replId">
        <pc:chgData name="Anuja Ajay(UST,IN)" userId="S::245235@ust.com::b210c8d7-55ac-49f5-a553-74ee4ceba69b" providerId="AD" clId="Web-{DEE73FEE-028B-43BC-A975-A14F61CAE9C3}" dt="2023-04-25T08:57:52.859" v="501"/>
        <pc:sldMkLst>
          <pc:docMk/>
          <pc:sldMk cId="725577555" sldId="325"/>
        </pc:sldMkLst>
      </pc:sldChg>
      <pc:sldChg chg="modSp add replId">
        <pc:chgData name="Anuja Ajay(UST,IN)" userId="S::245235@ust.com::b210c8d7-55ac-49f5-a553-74ee4ceba69b" providerId="AD" clId="Web-{DEE73FEE-028B-43BC-A975-A14F61CAE9C3}" dt="2023-04-25T09:00:46.987" v="561" actId="20577"/>
        <pc:sldMkLst>
          <pc:docMk/>
          <pc:sldMk cId="3898012925" sldId="326"/>
        </pc:sldMkLst>
        <pc:spChg chg="mod">
          <ac:chgData name="Anuja Ajay(UST,IN)" userId="S::245235@ust.com::b210c8d7-55ac-49f5-a553-74ee4ceba69b" providerId="AD" clId="Web-{DEE73FEE-028B-43BC-A975-A14F61CAE9C3}" dt="2023-04-25T09:00:46.987" v="561" actId="20577"/>
          <ac:spMkLst>
            <pc:docMk/>
            <pc:sldMk cId="3898012925" sldId="326"/>
            <ac:spMk id="5" creationId="{831C3C9D-4F08-2C4C-E9FC-25B06DFBEBCC}"/>
          </ac:spMkLst>
        </pc:spChg>
      </pc:sldChg>
      <pc:sldChg chg="modSp add replId">
        <pc:chgData name="Anuja Ajay(UST,IN)" userId="S::245235@ust.com::b210c8d7-55ac-49f5-a553-74ee4ceba69b" providerId="AD" clId="Web-{DEE73FEE-028B-43BC-A975-A14F61CAE9C3}" dt="2023-04-25T09:02:14.286" v="575" actId="20577"/>
        <pc:sldMkLst>
          <pc:docMk/>
          <pc:sldMk cId="2237377584" sldId="329"/>
        </pc:sldMkLst>
        <pc:spChg chg="mod">
          <ac:chgData name="Anuja Ajay(UST,IN)" userId="S::245235@ust.com::b210c8d7-55ac-49f5-a553-74ee4ceba69b" providerId="AD" clId="Web-{DEE73FEE-028B-43BC-A975-A14F61CAE9C3}" dt="2023-04-25T09:01:35.535" v="564" actId="20577"/>
          <ac:spMkLst>
            <pc:docMk/>
            <pc:sldMk cId="2237377584" sldId="329"/>
            <ac:spMk id="2" creationId="{0E68C3D1-CE59-9143-5FCB-6D3955265CD4}"/>
          </ac:spMkLst>
        </pc:spChg>
        <pc:spChg chg="mod">
          <ac:chgData name="Anuja Ajay(UST,IN)" userId="S::245235@ust.com::b210c8d7-55ac-49f5-a553-74ee4ceba69b" providerId="AD" clId="Web-{DEE73FEE-028B-43BC-A975-A14F61CAE9C3}" dt="2023-04-25T09:02:14.286" v="575" actId="20577"/>
          <ac:spMkLst>
            <pc:docMk/>
            <pc:sldMk cId="2237377584" sldId="329"/>
            <ac:spMk id="5" creationId="{831C3C9D-4F08-2C4C-E9FC-25B06DFBEBCC}"/>
          </ac:spMkLst>
        </pc:spChg>
      </pc:sldChg>
      <pc:sldChg chg="delSp modSp add replId">
        <pc:chgData name="Anuja Ajay(UST,IN)" userId="S::245235@ust.com::b210c8d7-55ac-49f5-a553-74ee4ceba69b" providerId="AD" clId="Web-{DEE73FEE-028B-43BC-A975-A14F61CAE9C3}" dt="2023-04-25T09:26:25.206" v="876" actId="20577"/>
        <pc:sldMkLst>
          <pc:docMk/>
          <pc:sldMk cId="2432982740" sldId="330"/>
        </pc:sldMkLst>
        <pc:spChg chg="del mod">
          <ac:chgData name="Anuja Ajay(UST,IN)" userId="S::245235@ust.com::b210c8d7-55ac-49f5-a553-74ee4ceba69b" providerId="AD" clId="Web-{DEE73FEE-028B-43BC-A975-A14F61CAE9C3}" dt="2023-04-25T09:03:02.521" v="584"/>
          <ac:spMkLst>
            <pc:docMk/>
            <pc:sldMk cId="2432982740" sldId="330"/>
            <ac:spMk id="2" creationId="{0E68C3D1-CE59-9143-5FCB-6D3955265CD4}"/>
          </ac:spMkLst>
        </pc:spChg>
        <pc:spChg chg="mod">
          <ac:chgData name="Anuja Ajay(UST,IN)" userId="S::245235@ust.com::b210c8d7-55ac-49f5-a553-74ee4ceba69b" providerId="AD" clId="Web-{DEE73FEE-028B-43BC-A975-A14F61CAE9C3}" dt="2023-04-25T09:26:25.206" v="876" actId="20577"/>
          <ac:spMkLst>
            <pc:docMk/>
            <pc:sldMk cId="2432982740" sldId="330"/>
            <ac:spMk id="5" creationId="{831C3C9D-4F08-2C4C-E9FC-25B06DFBEBCC}"/>
          </ac:spMkLst>
        </pc:spChg>
      </pc:sldChg>
      <pc:sldChg chg="delSp modSp add replId">
        <pc:chgData name="Anuja Ajay(UST,IN)" userId="S::245235@ust.com::b210c8d7-55ac-49f5-a553-74ee4ceba69b" providerId="AD" clId="Web-{DEE73FEE-028B-43BC-A975-A14F61CAE9C3}" dt="2023-04-25T10:16:00.301" v="998" actId="1076"/>
        <pc:sldMkLst>
          <pc:docMk/>
          <pc:sldMk cId="1346259089" sldId="331"/>
        </pc:sldMkLst>
        <pc:spChg chg="del mod">
          <ac:chgData name="Anuja Ajay(UST,IN)" userId="S::245235@ust.com::b210c8d7-55ac-49f5-a553-74ee4ceba69b" providerId="AD" clId="Web-{DEE73FEE-028B-43BC-A975-A14F61CAE9C3}" dt="2023-04-25T09:08:36.153" v="678"/>
          <ac:spMkLst>
            <pc:docMk/>
            <pc:sldMk cId="1346259089" sldId="331"/>
            <ac:spMk id="2" creationId="{0E68C3D1-CE59-9143-5FCB-6D3955265CD4}"/>
          </ac:spMkLst>
        </pc:spChg>
        <pc:spChg chg="mod">
          <ac:chgData name="Anuja Ajay(UST,IN)" userId="S::245235@ust.com::b210c8d7-55ac-49f5-a553-74ee4ceba69b" providerId="AD" clId="Web-{DEE73FEE-028B-43BC-A975-A14F61CAE9C3}" dt="2023-04-25T10:16:00.301" v="998" actId="1076"/>
          <ac:spMkLst>
            <pc:docMk/>
            <pc:sldMk cId="1346259089" sldId="331"/>
            <ac:spMk id="5" creationId="{831C3C9D-4F08-2C4C-E9FC-25B06DFBEBCC}"/>
          </ac:spMkLst>
        </pc:spChg>
      </pc:sldChg>
      <pc:sldChg chg="modSp add replId">
        <pc:chgData name="Anuja Ajay(UST,IN)" userId="S::245235@ust.com::b210c8d7-55ac-49f5-a553-74ee4ceba69b" providerId="AD" clId="Web-{DEE73FEE-028B-43BC-A975-A14F61CAE9C3}" dt="2023-04-25T09:07:45.449" v="668" actId="20577"/>
        <pc:sldMkLst>
          <pc:docMk/>
          <pc:sldMk cId="3854091915" sldId="332"/>
        </pc:sldMkLst>
        <pc:spChg chg="mod">
          <ac:chgData name="Anuja Ajay(UST,IN)" userId="S::245235@ust.com::b210c8d7-55ac-49f5-a553-74ee4ceba69b" providerId="AD" clId="Web-{DEE73FEE-028B-43BC-A975-A14F61CAE9C3}" dt="2023-04-25T09:06:53.214" v="659" actId="20577"/>
          <ac:spMkLst>
            <pc:docMk/>
            <pc:sldMk cId="3854091915" sldId="332"/>
            <ac:spMk id="2" creationId="{0E68C3D1-CE59-9143-5FCB-6D3955265CD4}"/>
          </ac:spMkLst>
        </pc:spChg>
        <pc:spChg chg="mod">
          <ac:chgData name="Anuja Ajay(UST,IN)" userId="S::245235@ust.com::b210c8d7-55ac-49f5-a553-74ee4ceba69b" providerId="AD" clId="Web-{DEE73FEE-028B-43BC-A975-A14F61CAE9C3}" dt="2023-04-25T09:07:45.449" v="668" actId="20577"/>
          <ac:spMkLst>
            <pc:docMk/>
            <pc:sldMk cId="3854091915" sldId="332"/>
            <ac:spMk id="5" creationId="{831C3C9D-4F08-2C4C-E9FC-25B06DFBEBCC}"/>
          </ac:spMkLst>
        </pc:spChg>
      </pc:sldChg>
      <pc:sldChg chg="delSp modSp add replId">
        <pc:chgData name="Anuja Ajay(UST,IN)" userId="S::245235@ust.com::b210c8d7-55ac-49f5-a553-74ee4ceba69b" providerId="AD" clId="Web-{DEE73FEE-028B-43BC-A975-A14F61CAE9C3}" dt="2023-04-25T09:15:31.755" v="748" actId="20577"/>
        <pc:sldMkLst>
          <pc:docMk/>
          <pc:sldMk cId="1421959881" sldId="338"/>
        </pc:sldMkLst>
        <pc:spChg chg="del mod">
          <ac:chgData name="Anuja Ajay(UST,IN)" userId="S::245235@ust.com::b210c8d7-55ac-49f5-a553-74ee4ceba69b" providerId="AD" clId="Web-{DEE73FEE-028B-43BC-A975-A14F61CAE9C3}" dt="2023-04-25T09:15:07.192" v="744"/>
          <ac:spMkLst>
            <pc:docMk/>
            <pc:sldMk cId="1421959881" sldId="338"/>
            <ac:spMk id="2" creationId="{0E68C3D1-CE59-9143-5FCB-6D3955265CD4}"/>
          </ac:spMkLst>
        </pc:spChg>
        <pc:spChg chg="mod">
          <ac:chgData name="Anuja Ajay(UST,IN)" userId="S::245235@ust.com::b210c8d7-55ac-49f5-a553-74ee4ceba69b" providerId="AD" clId="Web-{DEE73FEE-028B-43BC-A975-A14F61CAE9C3}" dt="2023-04-25T09:15:31.755" v="748" actId="20577"/>
          <ac:spMkLst>
            <pc:docMk/>
            <pc:sldMk cId="1421959881" sldId="338"/>
            <ac:spMk id="5" creationId="{831C3C9D-4F08-2C4C-E9FC-25B06DFBEBCC}"/>
          </ac:spMkLst>
        </pc:spChg>
      </pc:sldChg>
      <pc:sldChg chg="delSp modSp add replId">
        <pc:chgData name="Anuja Ajay(UST,IN)" userId="S::245235@ust.com::b210c8d7-55ac-49f5-a553-74ee4ceba69b" providerId="AD" clId="Web-{DEE73FEE-028B-43BC-A975-A14F61CAE9C3}" dt="2023-04-25T09:14:13.941" v="739" actId="20577"/>
        <pc:sldMkLst>
          <pc:docMk/>
          <pc:sldMk cId="2908785750" sldId="339"/>
        </pc:sldMkLst>
        <pc:spChg chg="del mod">
          <ac:chgData name="Anuja Ajay(UST,IN)" userId="S::245235@ust.com::b210c8d7-55ac-49f5-a553-74ee4ceba69b" providerId="AD" clId="Web-{DEE73FEE-028B-43BC-A975-A14F61CAE9C3}" dt="2023-04-25T09:13:55.050" v="735"/>
          <ac:spMkLst>
            <pc:docMk/>
            <pc:sldMk cId="2908785750" sldId="339"/>
            <ac:spMk id="2" creationId="{0E68C3D1-CE59-9143-5FCB-6D3955265CD4}"/>
          </ac:spMkLst>
        </pc:spChg>
        <pc:spChg chg="mod">
          <ac:chgData name="Anuja Ajay(UST,IN)" userId="S::245235@ust.com::b210c8d7-55ac-49f5-a553-74ee4ceba69b" providerId="AD" clId="Web-{DEE73FEE-028B-43BC-A975-A14F61CAE9C3}" dt="2023-04-25T09:14:13.941" v="739" actId="20577"/>
          <ac:spMkLst>
            <pc:docMk/>
            <pc:sldMk cId="2908785750" sldId="339"/>
            <ac:spMk id="5" creationId="{831C3C9D-4F08-2C4C-E9FC-25B06DFBEBCC}"/>
          </ac:spMkLst>
        </pc:spChg>
      </pc:sldChg>
      <pc:sldChg chg="delSp modSp add replId">
        <pc:chgData name="Anuja Ajay(UST,IN)" userId="S::245235@ust.com::b210c8d7-55ac-49f5-a553-74ee4ceba69b" providerId="AD" clId="Web-{DEE73FEE-028B-43BC-A975-A14F61CAE9C3}" dt="2023-04-25T09:38:33.080" v="963" actId="1076"/>
        <pc:sldMkLst>
          <pc:docMk/>
          <pc:sldMk cId="3845417908" sldId="340"/>
        </pc:sldMkLst>
        <pc:spChg chg="del mod">
          <ac:chgData name="Anuja Ajay(UST,IN)" userId="S::245235@ust.com::b210c8d7-55ac-49f5-a553-74ee4ceba69b" providerId="AD" clId="Web-{DEE73FEE-028B-43BC-A975-A14F61CAE9C3}" dt="2023-04-25T09:37:23.876" v="961"/>
          <ac:spMkLst>
            <pc:docMk/>
            <pc:sldMk cId="3845417908" sldId="340"/>
            <ac:spMk id="2" creationId="{0E68C3D1-CE59-9143-5FCB-6D3955265CD4}"/>
          </ac:spMkLst>
        </pc:spChg>
        <pc:spChg chg="mod">
          <ac:chgData name="Anuja Ajay(UST,IN)" userId="S::245235@ust.com::b210c8d7-55ac-49f5-a553-74ee4ceba69b" providerId="AD" clId="Web-{DEE73FEE-028B-43BC-A975-A14F61CAE9C3}" dt="2023-04-25T09:38:33.080" v="963" actId="1076"/>
          <ac:spMkLst>
            <pc:docMk/>
            <pc:sldMk cId="3845417908" sldId="340"/>
            <ac:spMk id="5" creationId="{831C3C9D-4F08-2C4C-E9FC-25B06DFBEBCC}"/>
          </ac:spMkLst>
        </pc:spChg>
      </pc:sldChg>
      <pc:sldChg chg="addSp delSp modSp add replId">
        <pc:chgData name="Anuja Ajay(UST,IN)" userId="S::245235@ust.com::b210c8d7-55ac-49f5-a553-74ee4ceba69b" providerId="AD" clId="Web-{DEE73FEE-028B-43BC-A975-A14F61CAE9C3}" dt="2023-04-25T09:37:12.907" v="959" actId="20577"/>
        <pc:sldMkLst>
          <pc:docMk/>
          <pc:sldMk cId="3689477543" sldId="341"/>
        </pc:sldMkLst>
        <pc:spChg chg="mod">
          <ac:chgData name="Anuja Ajay(UST,IN)" userId="S::245235@ust.com::b210c8d7-55ac-49f5-a553-74ee4ceba69b" providerId="AD" clId="Web-{DEE73FEE-028B-43BC-A975-A14F61CAE9C3}" dt="2023-04-25T09:10:25.843" v="699" actId="20577"/>
          <ac:spMkLst>
            <pc:docMk/>
            <pc:sldMk cId="3689477543" sldId="341"/>
            <ac:spMk id="2" creationId="{0E68C3D1-CE59-9143-5FCB-6D3955265CD4}"/>
          </ac:spMkLst>
        </pc:spChg>
        <pc:spChg chg="mod">
          <ac:chgData name="Anuja Ajay(UST,IN)" userId="S::245235@ust.com::b210c8d7-55ac-49f5-a553-74ee4ceba69b" providerId="AD" clId="Web-{DEE73FEE-028B-43BC-A975-A14F61CAE9C3}" dt="2023-04-25T09:37:12.907" v="959" actId="20577"/>
          <ac:spMkLst>
            <pc:docMk/>
            <pc:sldMk cId="3689477543" sldId="341"/>
            <ac:spMk id="5" creationId="{831C3C9D-4F08-2C4C-E9FC-25B06DFBEBCC}"/>
          </ac:spMkLst>
        </pc:spChg>
        <pc:spChg chg="add del mod">
          <ac:chgData name="Anuja Ajay(UST,IN)" userId="S::245235@ust.com::b210c8d7-55ac-49f5-a553-74ee4ceba69b" providerId="AD" clId="Web-{DEE73FEE-028B-43BC-A975-A14F61CAE9C3}" dt="2023-04-25T09:12:46.924" v="723"/>
          <ac:spMkLst>
            <pc:docMk/>
            <pc:sldMk cId="3689477543" sldId="341"/>
            <ac:spMk id="7" creationId="{04BB7B59-8978-C467-7CCB-F0CF31543A01}"/>
          </ac:spMkLst>
        </pc:spChg>
        <pc:picChg chg="add mod">
          <ac:chgData name="Anuja Ajay(UST,IN)" userId="S::245235@ust.com::b210c8d7-55ac-49f5-a553-74ee4ceba69b" providerId="AD" clId="Web-{DEE73FEE-028B-43BC-A975-A14F61CAE9C3}" dt="2023-04-25T09:37:06.875" v="954" actId="1076"/>
          <ac:picMkLst>
            <pc:docMk/>
            <pc:sldMk cId="3689477543" sldId="341"/>
            <ac:picMk id="6" creationId="{78B0F588-CDFF-C837-E5AB-25D3232E3DD6}"/>
          </ac:picMkLst>
        </pc:picChg>
      </pc:sldChg>
      <pc:sldChg chg="delSp modSp add del replId">
        <pc:chgData name="Anuja Ajay(UST,IN)" userId="S::245235@ust.com::b210c8d7-55ac-49f5-a553-74ee4ceba69b" providerId="AD" clId="Web-{DEE73FEE-028B-43BC-A975-A14F61CAE9C3}" dt="2023-04-25T10:16:04.973" v="999"/>
        <pc:sldMkLst>
          <pc:docMk/>
          <pc:sldMk cId="3131390358" sldId="342"/>
        </pc:sldMkLst>
        <pc:spChg chg="del mod">
          <ac:chgData name="Anuja Ajay(UST,IN)" userId="S::245235@ust.com::b210c8d7-55ac-49f5-a553-74ee4ceba69b" providerId="AD" clId="Web-{DEE73FEE-028B-43BC-A975-A14F61CAE9C3}" dt="2023-04-25T09:09:52.530" v="690"/>
          <ac:spMkLst>
            <pc:docMk/>
            <pc:sldMk cId="3131390358" sldId="342"/>
            <ac:spMk id="2" creationId="{0E68C3D1-CE59-9143-5FCB-6D3955265CD4}"/>
          </ac:spMkLst>
        </pc:spChg>
        <pc:spChg chg="mod">
          <ac:chgData name="Anuja Ajay(UST,IN)" userId="S::245235@ust.com::b210c8d7-55ac-49f5-a553-74ee4ceba69b" providerId="AD" clId="Web-{DEE73FEE-028B-43BC-A975-A14F61CAE9C3}" dt="2023-04-25T10:15:49.285" v="994" actId="20577"/>
          <ac:spMkLst>
            <pc:docMk/>
            <pc:sldMk cId="3131390358" sldId="342"/>
            <ac:spMk id="5" creationId="{831C3C9D-4F08-2C4C-E9FC-25B06DFBEBCC}"/>
          </ac:spMkLst>
        </pc:spChg>
      </pc:sldChg>
      <pc:sldChg chg="delSp modSp">
        <pc:chgData name="Anuja Ajay(UST,IN)" userId="S::245235@ust.com::b210c8d7-55ac-49f5-a553-74ee4ceba69b" providerId="AD" clId="Web-{DEE73FEE-028B-43BC-A975-A14F61CAE9C3}" dt="2023-04-25T09:18:08.337" v="784" actId="1076"/>
        <pc:sldMkLst>
          <pc:docMk/>
          <pc:sldMk cId="2007819970" sldId="343"/>
        </pc:sldMkLst>
        <pc:spChg chg="del mod">
          <ac:chgData name="Anuja Ajay(UST,IN)" userId="S::245235@ust.com::b210c8d7-55ac-49f5-a553-74ee4ceba69b" providerId="AD" clId="Web-{DEE73FEE-028B-43BC-A975-A14F61CAE9C3}" dt="2023-04-25T09:16:42.538" v="761"/>
          <ac:spMkLst>
            <pc:docMk/>
            <pc:sldMk cId="2007819970" sldId="343"/>
            <ac:spMk id="2" creationId="{2818A19E-E837-5DA5-99AE-24CBF468A8BA}"/>
          </ac:spMkLst>
        </pc:spChg>
        <pc:spChg chg="mod">
          <ac:chgData name="Anuja Ajay(UST,IN)" userId="S::245235@ust.com::b210c8d7-55ac-49f5-a553-74ee4ceba69b" providerId="AD" clId="Web-{DEE73FEE-028B-43BC-A975-A14F61CAE9C3}" dt="2023-04-25T09:18:08.337" v="784" actId="1076"/>
          <ac:spMkLst>
            <pc:docMk/>
            <pc:sldMk cId="2007819970" sldId="343"/>
            <ac:spMk id="3" creationId="{534FEFC7-E09F-AD4B-FF4A-B23BD55D6A65}"/>
          </ac:spMkLst>
        </pc:spChg>
      </pc:sldChg>
      <pc:sldChg chg="addSp delSp modSp add replId">
        <pc:chgData name="Anuja Ajay(UST,IN)" userId="S::245235@ust.com::b210c8d7-55ac-49f5-a553-74ee4ceba69b" providerId="AD" clId="Web-{DEE73FEE-028B-43BC-A975-A14F61CAE9C3}" dt="2023-04-25T09:25:05.283" v="874" actId="20577"/>
        <pc:sldMkLst>
          <pc:docMk/>
          <pc:sldMk cId="3629433750" sldId="387"/>
        </pc:sldMkLst>
        <pc:spChg chg="mod">
          <ac:chgData name="Anuja Ajay(UST,IN)" userId="S::245235@ust.com::b210c8d7-55ac-49f5-a553-74ee4ceba69b" providerId="AD" clId="Web-{DEE73FEE-028B-43BC-A975-A14F61CAE9C3}" dt="2023-04-25T09:18:54.697" v="795" actId="20577"/>
          <ac:spMkLst>
            <pc:docMk/>
            <pc:sldMk cId="3629433750" sldId="387"/>
            <ac:spMk id="2" creationId="{2818A19E-E837-5DA5-99AE-24CBF468A8BA}"/>
          </ac:spMkLst>
        </pc:spChg>
        <pc:spChg chg="del">
          <ac:chgData name="Anuja Ajay(UST,IN)" userId="S::245235@ust.com::b210c8d7-55ac-49f5-a553-74ee4ceba69b" providerId="AD" clId="Web-{DEE73FEE-028B-43BC-A975-A14F61CAE9C3}" dt="2023-04-25T09:18:57.338" v="796"/>
          <ac:spMkLst>
            <pc:docMk/>
            <pc:sldMk cId="3629433750" sldId="387"/>
            <ac:spMk id="3" creationId="{534FEFC7-E09F-AD4B-FF4A-B23BD55D6A65}"/>
          </ac:spMkLst>
        </pc:spChg>
        <pc:spChg chg="add mod">
          <ac:chgData name="Anuja Ajay(UST,IN)" userId="S::245235@ust.com::b210c8d7-55ac-49f5-a553-74ee4ceba69b" providerId="AD" clId="Web-{DEE73FEE-028B-43BC-A975-A14F61CAE9C3}" dt="2023-04-25T09:25:05.283" v="874" actId="20577"/>
          <ac:spMkLst>
            <pc:docMk/>
            <pc:sldMk cId="3629433750" sldId="387"/>
            <ac:spMk id="9" creationId="{67E5658F-7B5B-FD2B-F631-E1C32B3B7EE6}"/>
          </ac:spMkLst>
        </pc:spChg>
        <pc:graphicFrameChg chg="add del mod ord modGraphic">
          <ac:chgData name="Anuja Ajay(UST,IN)" userId="S::245235@ust.com::b210c8d7-55ac-49f5-a553-74ee4ceba69b" providerId="AD" clId="Web-{DEE73FEE-028B-43BC-A975-A14F61CAE9C3}" dt="2023-04-25T09:22:06.060" v="800"/>
          <ac:graphicFrameMkLst>
            <pc:docMk/>
            <pc:sldMk cId="3629433750" sldId="387"/>
            <ac:graphicFrameMk id="7" creationId="{A123090F-3E02-8C2E-059B-F18982F0A200}"/>
          </ac:graphicFrameMkLst>
        </pc:graphicFrameChg>
      </pc:sldChg>
      <pc:sldChg chg="delSp modSp add replId">
        <pc:chgData name="Anuja Ajay(UST,IN)" userId="S::245235@ust.com::b210c8d7-55ac-49f5-a553-74ee4ceba69b" providerId="AD" clId="Web-{DEE73FEE-028B-43BC-A975-A14F61CAE9C3}" dt="2023-04-25T09:18:03.180" v="783" actId="1076"/>
        <pc:sldMkLst>
          <pc:docMk/>
          <pc:sldMk cId="2988440067" sldId="388"/>
        </pc:sldMkLst>
        <pc:spChg chg="del mod">
          <ac:chgData name="Anuja Ajay(UST,IN)" userId="S::245235@ust.com::b210c8d7-55ac-49f5-a553-74ee4ceba69b" providerId="AD" clId="Web-{DEE73FEE-028B-43BC-A975-A14F61CAE9C3}" dt="2023-04-25T09:18:03.118" v="782"/>
          <ac:spMkLst>
            <pc:docMk/>
            <pc:sldMk cId="2988440067" sldId="388"/>
            <ac:spMk id="2" creationId="{2818A19E-E837-5DA5-99AE-24CBF468A8BA}"/>
          </ac:spMkLst>
        </pc:spChg>
        <pc:spChg chg="mod">
          <ac:chgData name="Anuja Ajay(UST,IN)" userId="S::245235@ust.com::b210c8d7-55ac-49f5-a553-74ee4ceba69b" providerId="AD" clId="Web-{DEE73FEE-028B-43BC-A975-A14F61CAE9C3}" dt="2023-04-25T09:18:03.180" v="783" actId="1076"/>
          <ac:spMkLst>
            <pc:docMk/>
            <pc:sldMk cId="2988440067" sldId="388"/>
            <ac:spMk id="3" creationId="{534FEFC7-E09F-AD4B-FF4A-B23BD55D6A65}"/>
          </ac:spMkLst>
        </pc:spChg>
      </pc:sldChg>
      <pc:sldChg chg="delSp modSp add replId">
        <pc:chgData name="Anuja Ajay(UST,IN)" userId="S::245235@ust.com::b210c8d7-55ac-49f5-a553-74ee4ceba69b" providerId="AD" clId="Web-{DEE73FEE-028B-43BC-A975-A14F61CAE9C3}" dt="2023-04-25T09:17:27.976" v="775" actId="20577"/>
        <pc:sldMkLst>
          <pc:docMk/>
          <pc:sldMk cId="2893069579" sldId="389"/>
        </pc:sldMkLst>
        <pc:spChg chg="del mod">
          <ac:chgData name="Anuja Ajay(UST,IN)" userId="S::245235@ust.com::b210c8d7-55ac-49f5-a553-74ee4ceba69b" providerId="AD" clId="Web-{DEE73FEE-028B-43BC-A975-A14F61CAE9C3}" dt="2023-04-25T09:17:03.867" v="769"/>
          <ac:spMkLst>
            <pc:docMk/>
            <pc:sldMk cId="2893069579" sldId="389"/>
            <ac:spMk id="2" creationId="{2818A19E-E837-5DA5-99AE-24CBF468A8BA}"/>
          </ac:spMkLst>
        </pc:spChg>
        <pc:spChg chg="mod">
          <ac:chgData name="Anuja Ajay(UST,IN)" userId="S::245235@ust.com::b210c8d7-55ac-49f5-a553-74ee4ceba69b" providerId="AD" clId="Web-{DEE73FEE-028B-43BC-A975-A14F61CAE9C3}" dt="2023-04-25T09:17:27.976" v="775" actId="20577"/>
          <ac:spMkLst>
            <pc:docMk/>
            <pc:sldMk cId="2893069579" sldId="389"/>
            <ac:spMk id="3" creationId="{534FEFC7-E09F-AD4B-FF4A-B23BD55D6A65}"/>
          </ac:spMkLst>
        </pc:spChg>
      </pc:sldChg>
      <pc:sldChg chg="addSp delSp modSp add replId">
        <pc:chgData name="Anuja Ajay(UST,IN)" userId="S::245235@ust.com::b210c8d7-55ac-49f5-a553-74ee4ceba69b" providerId="AD" clId="Web-{DEE73FEE-028B-43BC-A975-A14F61CAE9C3}" dt="2023-04-25T09:24:48.923" v="871" actId="20577"/>
        <pc:sldMkLst>
          <pc:docMk/>
          <pc:sldMk cId="552362513" sldId="394"/>
        </pc:sldMkLst>
        <pc:spChg chg="mod">
          <ac:chgData name="Anuja Ajay(UST,IN)" userId="S::245235@ust.com::b210c8d7-55ac-49f5-a553-74ee4ceba69b" providerId="AD" clId="Web-{DEE73FEE-028B-43BC-A975-A14F61CAE9C3}" dt="2023-04-25T09:22:51.592" v="815" actId="20577"/>
          <ac:spMkLst>
            <pc:docMk/>
            <pc:sldMk cId="552362513" sldId="394"/>
            <ac:spMk id="2" creationId="{2818A19E-E837-5DA5-99AE-24CBF468A8BA}"/>
          </ac:spMkLst>
        </pc:spChg>
        <pc:spChg chg="mod">
          <ac:chgData name="Anuja Ajay(UST,IN)" userId="S::245235@ust.com::b210c8d7-55ac-49f5-a553-74ee4ceba69b" providerId="AD" clId="Web-{DEE73FEE-028B-43BC-A975-A14F61CAE9C3}" dt="2023-04-25T09:24:48.923" v="871" actId="20577"/>
          <ac:spMkLst>
            <pc:docMk/>
            <pc:sldMk cId="552362513" sldId="394"/>
            <ac:spMk id="9" creationId="{67E5658F-7B5B-FD2B-F631-E1C32B3B7EE6}"/>
          </ac:spMkLst>
        </pc:spChg>
        <pc:graphicFrameChg chg="add del mod">
          <ac:chgData name="Anuja Ajay(UST,IN)" userId="S::245235@ust.com::b210c8d7-55ac-49f5-a553-74ee4ceba69b" providerId="AD" clId="Web-{DEE73FEE-028B-43BC-A975-A14F61CAE9C3}" dt="2023-04-25T09:23:33.578" v="822"/>
          <ac:graphicFrameMkLst>
            <pc:docMk/>
            <pc:sldMk cId="552362513" sldId="394"/>
            <ac:graphicFrameMk id="6" creationId="{3F3C6576-EE82-0AF9-6E81-3BFAF5EF932E}"/>
          </ac:graphicFrameMkLst>
        </pc:graphicFrameChg>
        <pc:graphicFrameChg chg="add del mod modGraphic">
          <ac:chgData name="Anuja Ajay(UST,IN)" userId="S::245235@ust.com::b210c8d7-55ac-49f5-a553-74ee4ceba69b" providerId="AD" clId="Web-{DEE73FEE-028B-43BC-A975-A14F61CAE9C3}" dt="2023-04-25T09:23:53.172" v="826"/>
          <ac:graphicFrameMkLst>
            <pc:docMk/>
            <pc:sldMk cId="552362513" sldId="394"/>
            <ac:graphicFrameMk id="8" creationId="{B4B7200D-E8F4-9169-CCB3-3A4FC4039746}"/>
          </ac:graphicFrameMkLst>
        </pc:graphicFrameChg>
      </pc:sldChg>
      <pc:sldChg chg="modSp add replId">
        <pc:chgData name="Anuja Ajay(UST,IN)" userId="S::245235@ust.com::b210c8d7-55ac-49f5-a553-74ee4ceba69b" providerId="AD" clId="Web-{DEE73FEE-028B-43BC-A975-A14F61CAE9C3}" dt="2023-04-25T10:12:56.344" v="979" actId="1076"/>
        <pc:sldMkLst>
          <pc:docMk/>
          <pc:sldMk cId="1784689563" sldId="444"/>
        </pc:sldMkLst>
        <pc:spChg chg="mod">
          <ac:chgData name="Anuja Ajay(UST,IN)" userId="S::245235@ust.com::b210c8d7-55ac-49f5-a553-74ee4ceba69b" providerId="AD" clId="Web-{DEE73FEE-028B-43BC-A975-A14F61CAE9C3}" dt="2023-04-25T10:12:02.358" v="967" actId="20577"/>
          <ac:spMkLst>
            <pc:docMk/>
            <pc:sldMk cId="1784689563" sldId="444"/>
            <ac:spMk id="2" creationId="{0E68C3D1-CE59-9143-5FCB-6D3955265CD4}"/>
          </ac:spMkLst>
        </pc:spChg>
        <pc:spChg chg="mod">
          <ac:chgData name="Anuja Ajay(UST,IN)" userId="S::245235@ust.com::b210c8d7-55ac-49f5-a553-74ee4ceba69b" providerId="AD" clId="Web-{DEE73FEE-028B-43BC-A975-A14F61CAE9C3}" dt="2023-04-25T10:12:56.344" v="979" actId="1076"/>
          <ac:spMkLst>
            <pc:docMk/>
            <pc:sldMk cId="1784689563" sldId="444"/>
            <ac:spMk id="5" creationId="{831C3C9D-4F08-2C4C-E9FC-25B06DFBEBCC}"/>
          </ac:spMkLst>
        </pc:spChg>
      </pc:sldChg>
      <pc:sldChg chg="modSp add ord replId">
        <pc:chgData name="Anuja Ajay(UST,IN)" userId="S::245235@ust.com::b210c8d7-55ac-49f5-a553-74ee4ceba69b" providerId="AD" clId="Web-{DEE73FEE-028B-43BC-A975-A14F61CAE9C3}" dt="2023-04-25T10:14:21.611" v="993" actId="1076"/>
        <pc:sldMkLst>
          <pc:docMk/>
          <pc:sldMk cId="597221599" sldId="445"/>
        </pc:sldMkLst>
        <pc:spChg chg="mod">
          <ac:chgData name="Anuja Ajay(UST,IN)" userId="S::245235@ust.com::b210c8d7-55ac-49f5-a553-74ee4ceba69b" providerId="AD" clId="Web-{DEE73FEE-028B-43BC-A975-A14F61CAE9C3}" dt="2023-04-25T10:13:41.204" v="988" actId="20577"/>
          <ac:spMkLst>
            <pc:docMk/>
            <pc:sldMk cId="597221599" sldId="445"/>
            <ac:spMk id="2" creationId="{0E68C3D1-CE59-9143-5FCB-6D3955265CD4}"/>
          </ac:spMkLst>
        </pc:spChg>
        <pc:spChg chg="mod">
          <ac:chgData name="Anuja Ajay(UST,IN)" userId="S::245235@ust.com::b210c8d7-55ac-49f5-a553-74ee4ceba69b" providerId="AD" clId="Web-{DEE73FEE-028B-43BC-A975-A14F61CAE9C3}" dt="2023-04-25T10:14:21.611" v="993" actId="1076"/>
          <ac:spMkLst>
            <pc:docMk/>
            <pc:sldMk cId="597221599" sldId="445"/>
            <ac:spMk id="5" creationId="{831C3C9D-4F08-2C4C-E9FC-25B06DFBEBCC}"/>
          </ac:spMkLst>
        </pc:spChg>
      </pc:sldChg>
    </pc:docChg>
  </pc:docChgLst>
  <pc:docChgLst>
    <pc:chgData name="Anirudh Gopalakrishnan(UST,IN)" userId="S::245099@ust.com::887f2d97-509d-441f-ad81-d7cec9cf312b" providerId="AD" clId="Web-{F5FFB520-3194-4B1B-9A5C-81666746C542}"/>
    <pc:docChg chg="addSld modSld">
      <pc:chgData name="Anirudh Gopalakrishnan(UST,IN)" userId="S::245099@ust.com::887f2d97-509d-441f-ad81-d7cec9cf312b" providerId="AD" clId="Web-{F5FFB520-3194-4B1B-9A5C-81666746C542}" dt="2023-04-25T07:36:20.767" v="163" actId="20577"/>
      <pc:docMkLst>
        <pc:docMk/>
      </pc:docMkLst>
      <pc:sldChg chg="modSp">
        <pc:chgData name="Anirudh Gopalakrishnan(UST,IN)" userId="S::245099@ust.com::887f2d97-509d-441f-ad81-d7cec9cf312b" providerId="AD" clId="Web-{F5FFB520-3194-4B1B-9A5C-81666746C542}" dt="2023-04-25T07:33:55.231" v="117" actId="20577"/>
        <pc:sldMkLst>
          <pc:docMk/>
          <pc:sldMk cId="3112343118" sldId="286"/>
        </pc:sldMkLst>
        <pc:spChg chg="mod">
          <ac:chgData name="Anirudh Gopalakrishnan(UST,IN)" userId="S::245099@ust.com::887f2d97-509d-441f-ad81-d7cec9cf312b" providerId="AD" clId="Web-{F5FFB520-3194-4B1B-9A5C-81666746C542}" dt="2023-04-25T07:33:55.231" v="117" actId="20577"/>
          <ac:spMkLst>
            <pc:docMk/>
            <pc:sldMk cId="3112343118" sldId="286"/>
            <ac:spMk id="2" creationId="{2EE1F53A-DF49-417C-0115-2B0A6C7572F8}"/>
          </ac:spMkLst>
        </pc:spChg>
      </pc:sldChg>
      <pc:sldChg chg="addSp delSp modSp mod modClrScheme chgLayout">
        <pc:chgData name="Anirudh Gopalakrishnan(UST,IN)" userId="S::245099@ust.com::887f2d97-509d-441f-ad81-d7cec9cf312b" providerId="AD" clId="Web-{F5FFB520-3194-4B1B-9A5C-81666746C542}" dt="2023-04-25T07:31:37.538" v="84"/>
        <pc:sldMkLst>
          <pc:docMk/>
          <pc:sldMk cId="559991024" sldId="287"/>
        </pc:sldMkLst>
        <pc:spChg chg="del mod ord">
          <ac:chgData name="Anirudh Gopalakrishnan(UST,IN)" userId="S::245099@ust.com::887f2d97-509d-441f-ad81-d7cec9cf312b" providerId="AD" clId="Web-{F5FFB520-3194-4B1B-9A5C-81666746C542}" dt="2023-04-25T07:27:53.327" v="1"/>
          <ac:spMkLst>
            <pc:docMk/>
            <pc:sldMk cId="559991024" sldId="287"/>
            <ac:spMk id="2" creationId="{3096046E-EBA4-A523-B904-6F24BC4C348C}"/>
          </ac:spMkLst>
        </pc:spChg>
        <pc:spChg chg="del mod ord">
          <ac:chgData name="Anirudh Gopalakrishnan(UST,IN)" userId="S::245099@ust.com::887f2d97-509d-441f-ad81-d7cec9cf312b" providerId="AD" clId="Web-{F5FFB520-3194-4B1B-9A5C-81666746C542}" dt="2023-04-25T07:27:53.327" v="1"/>
          <ac:spMkLst>
            <pc:docMk/>
            <pc:sldMk cId="559991024" sldId="287"/>
            <ac:spMk id="3" creationId="{A14D83DC-EBF4-D12D-CEA2-663E71C8F554}"/>
          </ac:spMkLst>
        </pc:spChg>
        <pc:spChg chg="mod ord">
          <ac:chgData name="Anirudh Gopalakrishnan(UST,IN)" userId="S::245099@ust.com::887f2d97-509d-441f-ad81-d7cec9cf312b" providerId="AD" clId="Web-{F5FFB520-3194-4B1B-9A5C-81666746C542}" dt="2023-04-25T07:28:06.311" v="2"/>
          <ac:spMkLst>
            <pc:docMk/>
            <pc:sldMk cId="559991024" sldId="287"/>
            <ac:spMk id="4" creationId="{2654860C-6727-5FA6-F1F8-BCC03BD9C525}"/>
          </ac:spMkLst>
        </pc:spChg>
        <pc:spChg chg="mod ord">
          <ac:chgData name="Anirudh Gopalakrishnan(UST,IN)" userId="S::245099@ust.com::887f2d97-509d-441f-ad81-d7cec9cf312b" providerId="AD" clId="Web-{F5FFB520-3194-4B1B-9A5C-81666746C542}" dt="2023-04-25T07:28:06.311" v="2"/>
          <ac:spMkLst>
            <pc:docMk/>
            <pc:sldMk cId="559991024" sldId="287"/>
            <ac:spMk id="5" creationId="{B4F8C403-298A-BEE1-1D7F-82D6A2803FD2}"/>
          </ac:spMkLst>
        </pc:spChg>
        <pc:spChg chg="add mod ord">
          <ac:chgData name="Anirudh Gopalakrishnan(UST,IN)" userId="S::245099@ust.com::887f2d97-509d-441f-ad81-d7cec9cf312b" providerId="AD" clId="Web-{F5FFB520-3194-4B1B-9A5C-81666746C542}" dt="2023-04-25T07:31:29.397" v="83" actId="14100"/>
          <ac:spMkLst>
            <pc:docMk/>
            <pc:sldMk cId="559991024" sldId="287"/>
            <ac:spMk id="6" creationId="{ED04FB6A-F04E-7F80-F6A3-6B14330B320D}"/>
          </ac:spMkLst>
        </pc:spChg>
        <pc:spChg chg="add del mod ord">
          <ac:chgData name="Anirudh Gopalakrishnan(UST,IN)" userId="S::245099@ust.com::887f2d97-509d-441f-ad81-d7cec9cf312b" providerId="AD" clId="Web-{F5FFB520-3194-4B1B-9A5C-81666746C542}" dt="2023-04-25T07:31:37.538" v="84"/>
          <ac:spMkLst>
            <pc:docMk/>
            <pc:sldMk cId="559991024" sldId="287"/>
            <ac:spMk id="7" creationId="{B96D01CD-7526-9774-58AC-05D77DE84986}"/>
          </ac:spMkLst>
        </pc:spChg>
      </pc:sldChg>
      <pc:sldChg chg="modSp new mod modClrScheme chgLayout">
        <pc:chgData name="Anirudh Gopalakrishnan(UST,IN)" userId="S::245099@ust.com::887f2d97-509d-441f-ad81-d7cec9cf312b" providerId="AD" clId="Web-{F5FFB520-3194-4B1B-9A5C-81666746C542}" dt="2023-04-25T07:35:02.343" v="130" actId="20577"/>
        <pc:sldMkLst>
          <pc:docMk/>
          <pc:sldMk cId="335869813" sldId="292"/>
        </pc:sldMkLst>
        <pc:spChg chg="mod ord">
          <ac:chgData name="Anirudh Gopalakrishnan(UST,IN)" userId="S::245099@ust.com::887f2d97-509d-441f-ad81-d7cec9cf312b" providerId="AD" clId="Web-{F5FFB520-3194-4B1B-9A5C-81666746C542}" dt="2023-04-25T07:35:02.343" v="130" actId="20577"/>
          <ac:spMkLst>
            <pc:docMk/>
            <pc:sldMk cId="335869813" sldId="292"/>
            <ac:spMk id="2" creationId="{30E2C184-3481-99C9-C24C-B523328D3107}"/>
          </ac:spMkLst>
        </pc:spChg>
        <pc:spChg chg="mod ord">
          <ac:chgData name="Anirudh Gopalakrishnan(UST,IN)" userId="S::245099@ust.com::887f2d97-509d-441f-ad81-d7cec9cf312b" providerId="AD" clId="Web-{F5FFB520-3194-4B1B-9A5C-81666746C542}" dt="2023-04-25T07:32:38.837" v="86"/>
          <ac:spMkLst>
            <pc:docMk/>
            <pc:sldMk cId="335869813" sldId="292"/>
            <ac:spMk id="3" creationId="{B6BBCCA6-67EB-DFCD-CB1B-5A017DC5D97C}"/>
          </ac:spMkLst>
        </pc:spChg>
        <pc:spChg chg="mod ord">
          <ac:chgData name="Anirudh Gopalakrishnan(UST,IN)" userId="S::245099@ust.com::887f2d97-509d-441f-ad81-d7cec9cf312b" providerId="AD" clId="Web-{F5FFB520-3194-4B1B-9A5C-81666746C542}" dt="2023-04-25T07:32:38.837" v="86"/>
          <ac:spMkLst>
            <pc:docMk/>
            <pc:sldMk cId="335869813" sldId="292"/>
            <ac:spMk id="4" creationId="{1D2F923A-D6AD-36B8-E232-3B91B4652D51}"/>
          </ac:spMkLst>
        </pc:spChg>
        <pc:spChg chg="mod ord">
          <ac:chgData name="Anirudh Gopalakrishnan(UST,IN)" userId="S::245099@ust.com::887f2d97-509d-441f-ad81-d7cec9cf312b" providerId="AD" clId="Web-{F5FFB520-3194-4B1B-9A5C-81666746C542}" dt="2023-04-25T07:32:38.837" v="86"/>
          <ac:spMkLst>
            <pc:docMk/>
            <pc:sldMk cId="335869813" sldId="292"/>
            <ac:spMk id="5" creationId="{698A477E-A25F-0013-7CE1-A5FC81699E84}"/>
          </ac:spMkLst>
        </pc:spChg>
      </pc:sldChg>
      <pc:sldChg chg="modSp new">
        <pc:chgData name="Anirudh Gopalakrishnan(UST,IN)" userId="S::245099@ust.com::887f2d97-509d-441f-ad81-d7cec9cf312b" providerId="AD" clId="Web-{F5FFB520-3194-4B1B-9A5C-81666746C542}" dt="2023-04-25T07:35:23.625" v="145" actId="20577"/>
        <pc:sldMkLst>
          <pc:docMk/>
          <pc:sldMk cId="3672206181" sldId="300"/>
        </pc:sldMkLst>
        <pc:spChg chg="mod">
          <ac:chgData name="Anirudh Gopalakrishnan(UST,IN)" userId="S::245099@ust.com::887f2d97-509d-441f-ad81-d7cec9cf312b" providerId="AD" clId="Web-{F5FFB520-3194-4B1B-9A5C-81666746C542}" dt="2023-04-25T07:35:23.625" v="145" actId="20577"/>
          <ac:spMkLst>
            <pc:docMk/>
            <pc:sldMk cId="3672206181" sldId="300"/>
            <ac:spMk id="2" creationId="{EBD910F6-B594-A41F-6D2A-F01DA124D174}"/>
          </ac:spMkLst>
        </pc:spChg>
      </pc:sldChg>
      <pc:sldChg chg="modSp new">
        <pc:chgData name="Anirudh Gopalakrishnan(UST,IN)" userId="S::245099@ust.com::887f2d97-509d-441f-ad81-d7cec9cf312b" providerId="AD" clId="Web-{F5FFB520-3194-4B1B-9A5C-81666746C542}" dt="2023-04-25T07:35:53.032" v="152" actId="20577"/>
        <pc:sldMkLst>
          <pc:docMk/>
          <pc:sldMk cId="2124646251" sldId="301"/>
        </pc:sldMkLst>
        <pc:spChg chg="mod">
          <ac:chgData name="Anirudh Gopalakrishnan(UST,IN)" userId="S::245099@ust.com::887f2d97-509d-441f-ad81-d7cec9cf312b" providerId="AD" clId="Web-{F5FFB520-3194-4B1B-9A5C-81666746C542}" dt="2023-04-25T07:35:53.032" v="152" actId="20577"/>
          <ac:spMkLst>
            <pc:docMk/>
            <pc:sldMk cId="2124646251" sldId="301"/>
            <ac:spMk id="2" creationId="{66CDC757-693E-E634-C48B-12C2DAE0C773}"/>
          </ac:spMkLst>
        </pc:spChg>
      </pc:sldChg>
      <pc:sldChg chg="modSp new">
        <pc:chgData name="Anirudh Gopalakrishnan(UST,IN)" userId="S::245099@ust.com::887f2d97-509d-441f-ad81-d7cec9cf312b" providerId="AD" clId="Web-{F5FFB520-3194-4B1B-9A5C-81666746C542}" dt="2023-04-25T07:36:04.142" v="158" actId="20577"/>
        <pc:sldMkLst>
          <pc:docMk/>
          <pc:sldMk cId="3828738167" sldId="305"/>
        </pc:sldMkLst>
        <pc:spChg chg="mod">
          <ac:chgData name="Anirudh Gopalakrishnan(UST,IN)" userId="S::245099@ust.com::887f2d97-509d-441f-ad81-d7cec9cf312b" providerId="AD" clId="Web-{F5FFB520-3194-4B1B-9A5C-81666746C542}" dt="2023-04-25T07:36:04.142" v="158" actId="20577"/>
          <ac:spMkLst>
            <pc:docMk/>
            <pc:sldMk cId="3828738167" sldId="305"/>
            <ac:spMk id="2" creationId="{029A5B56-A1E4-E4C7-49A7-CA8B75B32F31}"/>
          </ac:spMkLst>
        </pc:spChg>
      </pc:sldChg>
      <pc:sldChg chg="modSp new">
        <pc:chgData name="Anirudh Gopalakrishnan(UST,IN)" userId="S::245099@ust.com::887f2d97-509d-441f-ad81-d7cec9cf312b" providerId="AD" clId="Web-{F5FFB520-3194-4B1B-9A5C-81666746C542}" dt="2023-04-25T07:36:20.767" v="163" actId="20577"/>
        <pc:sldMkLst>
          <pc:docMk/>
          <pc:sldMk cId="3288107565" sldId="307"/>
        </pc:sldMkLst>
        <pc:spChg chg="mod">
          <ac:chgData name="Anirudh Gopalakrishnan(UST,IN)" userId="S::245099@ust.com::887f2d97-509d-441f-ad81-d7cec9cf312b" providerId="AD" clId="Web-{F5FFB520-3194-4B1B-9A5C-81666746C542}" dt="2023-04-25T07:36:20.767" v="163" actId="20577"/>
          <ac:spMkLst>
            <pc:docMk/>
            <pc:sldMk cId="3288107565" sldId="307"/>
            <ac:spMk id="2" creationId="{975404BD-E1DA-2B2F-EA4A-EDB4986B9D74}"/>
          </ac:spMkLst>
        </pc:spChg>
      </pc:sldChg>
    </pc:docChg>
  </pc:docChgLst>
  <pc:docChgLst>
    <pc:chgData name="Anuja Ajay(UST,IN)" userId="S::245235@ust.com::b210c8d7-55ac-49f5-a553-74ee4ceba69b" providerId="AD" clId="Web-{98BBC955-234D-4077-B8E1-4D557EF61734}"/>
    <pc:docChg chg="addSld delSld modSld">
      <pc:chgData name="Anuja Ajay(UST,IN)" userId="S::245235@ust.com::b210c8d7-55ac-49f5-a553-74ee4ceba69b" providerId="AD" clId="Web-{98BBC955-234D-4077-B8E1-4D557EF61734}" dt="2023-05-02T07:07:03.536" v="4" actId="20577"/>
      <pc:docMkLst>
        <pc:docMk/>
      </pc:docMkLst>
      <pc:sldChg chg="modSp">
        <pc:chgData name="Anuja Ajay(UST,IN)" userId="S::245235@ust.com::b210c8d7-55ac-49f5-a553-74ee4ceba69b" providerId="AD" clId="Web-{98BBC955-234D-4077-B8E1-4D557EF61734}" dt="2023-05-02T07:07:03.536" v="4" actId="20577"/>
        <pc:sldMkLst>
          <pc:docMk/>
          <pc:sldMk cId="3560016031" sldId="278"/>
        </pc:sldMkLst>
        <pc:spChg chg="mod">
          <ac:chgData name="Anuja Ajay(UST,IN)" userId="S::245235@ust.com::b210c8d7-55ac-49f5-a553-74ee4ceba69b" providerId="AD" clId="Web-{98BBC955-234D-4077-B8E1-4D557EF61734}" dt="2023-05-02T07:07:03.536" v="4" actId="20577"/>
          <ac:spMkLst>
            <pc:docMk/>
            <pc:sldMk cId="3560016031" sldId="278"/>
            <ac:spMk id="5" creationId="{831C3C9D-4F08-2C4C-E9FC-25B06DFBEBCC}"/>
          </ac:spMkLst>
        </pc:spChg>
      </pc:sldChg>
      <pc:sldChg chg="new del">
        <pc:chgData name="Anuja Ajay(UST,IN)" userId="S::245235@ust.com::b210c8d7-55ac-49f5-a553-74ee4ceba69b" providerId="AD" clId="Web-{98BBC955-234D-4077-B8E1-4D557EF61734}" dt="2023-05-02T06:50:46.598" v="1"/>
        <pc:sldMkLst>
          <pc:docMk/>
          <pc:sldMk cId="3631385924" sldId="588"/>
        </pc:sldMkLst>
      </pc:sldChg>
    </pc:docChg>
  </pc:docChgLst>
  <pc:docChgLst>
    <pc:chgData name="Swetha Sasilal(UST,IN)" userId="S::245154@ust.com::0eda3cbb-1964-4e2e-abb8-466a540bb432" providerId="AD" clId="Web-{B4A452C3-83BA-4216-A010-A7B6A3CFD546}"/>
    <pc:docChg chg="modSld">
      <pc:chgData name="Swetha Sasilal(UST,IN)" userId="S::245154@ust.com::0eda3cbb-1964-4e2e-abb8-466a540bb432" providerId="AD" clId="Web-{B4A452C3-83BA-4216-A010-A7B6A3CFD546}" dt="2023-04-25T12:33:12.968" v="76" actId="20577"/>
      <pc:docMkLst>
        <pc:docMk/>
      </pc:docMkLst>
      <pc:sldChg chg="addSp delSp modSp mod setBg">
        <pc:chgData name="Swetha Sasilal(UST,IN)" userId="S::245154@ust.com::0eda3cbb-1964-4e2e-abb8-466a540bb432" providerId="AD" clId="Web-{B4A452C3-83BA-4216-A010-A7B6A3CFD546}" dt="2023-04-25T12:28:08.259" v="32" actId="1076"/>
        <pc:sldMkLst>
          <pc:docMk/>
          <pc:sldMk cId="3829093744" sldId="274"/>
        </pc:sldMkLst>
        <pc:spChg chg="mod">
          <ac:chgData name="Swetha Sasilal(UST,IN)" userId="S::245154@ust.com::0eda3cbb-1964-4e2e-abb8-466a540bb432" providerId="AD" clId="Web-{B4A452C3-83BA-4216-A010-A7B6A3CFD546}" dt="2023-04-25T12:28:08.259" v="32" actId="1076"/>
          <ac:spMkLst>
            <pc:docMk/>
            <pc:sldMk cId="3829093744" sldId="274"/>
            <ac:spMk id="2" creationId="{2939BE1C-F992-E0D2-D1CE-03090761D2C1}"/>
          </ac:spMkLst>
        </pc:spChg>
        <pc:spChg chg="mod">
          <ac:chgData name="Swetha Sasilal(UST,IN)" userId="S::245154@ust.com::0eda3cbb-1964-4e2e-abb8-466a540bb432" providerId="AD" clId="Web-{B4A452C3-83BA-4216-A010-A7B6A3CFD546}" dt="2023-04-25T12:28:01.478" v="31" actId="1076"/>
          <ac:spMkLst>
            <pc:docMk/>
            <pc:sldMk cId="3829093744" sldId="274"/>
            <ac:spMk id="3" creationId="{A4AD27AE-C18D-9A1D-90EE-B096E14DDB44}"/>
          </ac:spMkLst>
        </pc:spChg>
        <pc:spChg chg="mod">
          <ac:chgData name="Swetha Sasilal(UST,IN)" userId="S::245154@ust.com::0eda3cbb-1964-4e2e-abb8-466a540bb432" providerId="AD" clId="Web-{B4A452C3-83BA-4216-A010-A7B6A3CFD546}" dt="2023-04-25T12:26:46.413" v="19"/>
          <ac:spMkLst>
            <pc:docMk/>
            <pc:sldMk cId="3829093744" sldId="274"/>
            <ac:spMk id="4" creationId="{7B75B630-2109-D20C-64DE-D0F31134B87D}"/>
          </ac:spMkLst>
        </pc:spChg>
        <pc:spChg chg="mod">
          <ac:chgData name="Swetha Sasilal(UST,IN)" userId="S::245154@ust.com::0eda3cbb-1964-4e2e-abb8-466a540bb432" providerId="AD" clId="Web-{B4A452C3-83BA-4216-A010-A7B6A3CFD546}" dt="2023-04-25T12:26:46.413" v="19"/>
          <ac:spMkLst>
            <pc:docMk/>
            <pc:sldMk cId="3829093744" sldId="274"/>
            <ac:spMk id="5" creationId="{F16B150C-2D5E-9BB8-CCB4-EB98A24CCCE0}"/>
          </ac:spMkLst>
        </pc:spChg>
        <pc:spChg chg="add del">
          <ac:chgData name="Swetha Sasilal(UST,IN)" userId="S::245154@ust.com::0eda3cbb-1964-4e2e-abb8-466a540bb432" providerId="AD" clId="Web-{B4A452C3-83BA-4216-A010-A7B6A3CFD546}" dt="2023-04-25T12:26:40.601" v="16"/>
          <ac:spMkLst>
            <pc:docMk/>
            <pc:sldMk cId="3829093744" sldId="274"/>
            <ac:spMk id="10" creationId="{C9A36457-A5F4-4103-A443-02581C09185B}"/>
          </ac:spMkLst>
        </pc:spChg>
        <pc:spChg chg="add del">
          <ac:chgData name="Swetha Sasilal(UST,IN)" userId="S::245154@ust.com::0eda3cbb-1964-4e2e-abb8-466a540bb432" providerId="AD" clId="Web-{B4A452C3-83BA-4216-A010-A7B6A3CFD546}" dt="2023-04-25T12:26:40.601" v="16"/>
          <ac:spMkLst>
            <pc:docMk/>
            <pc:sldMk cId="3829093744" sldId="274"/>
            <ac:spMk id="12" creationId="{DC5FB7E8-B636-40FA-BE8D-48145C0F5C57}"/>
          </ac:spMkLst>
        </pc:spChg>
        <pc:spChg chg="add del">
          <ac:chgData name="Swetha Sasilal(UST,IN)" userId="S::245154@ust.com::0eda3cbb-1964-4e2e-abb8-466a540bb432" providerId="AD" clId="Web-{B4A452C3-83BA-4216-A010-A7B6A3CFD546}" dt="2023-04-25T12:26:40.601" v="16"/>
          <ac:spMkLst>
            <pc:docMk/>
            <pc:sldMk cId="3829093744" sldId="274"/>
            <ac:spMk id="14" creationId="{142DCE2C-2863-46FA-9BE7-24365A24D9BA}"/>
          </ac:spMkLst>
        </pc:spChg>
        <pc:spChg chg="add del">
          <ac:chgData name="Swetha Sasilal(UST,IN)" userId="S::245154@ust.com::0eda3cbb-1964-4e2e-abb8-466a540bb432" providerId="AD" clId="Web-{B4A452C3-83BA-4216-A010-A7B6A3CFD546}" dt="2023-04-25T12:26:46.398" v="18"/>
          <ac:spMkLst>
            <pc:docMk/>
            <pc:sldMk cId="3829093744" sldId="274"/>
            <ac:spMk id="19" creationId="{18873D23-2DCF-4B31-A009-95721C06E8E1}"/>
          </ac:spMkLst>
        </pc:spChg>
        <pc:spChg chg="add del">
          <ac:chgData name="Swetha Sasilal(UST,IN)" userId="S::245154@ust.com::0eda3cbb-1964-4e2e-abb8-466a540bb432" providerId="AD" clId="Web-{B4A452C3-83BA-4216-A010-A7B6A3CFD546}" dt="2023-04-25T12:26:46.398" v="18"/>
          <ac:spMkLst>
            <pc:docMk/>
            <pc:sldMk cId="3829093744" sldId="274"/>
            <ac:spMk id="20" creationId="{C13EF075-D4EF-4929-ADBC-91B27DA19955}"/>
          </ac:spMkLst>
        </pc:spChg>
        <pc:spChg chg="add del">
          <ac:chgData name="Swetha Sasilal(UST,IN)" userId="S::245154@ust.com::0eda3cbb-1964-4e2e-abb8-466a540bb432" providerId="AD" clId="Web-{B4A452C3-83BA-4216-A010-A7B6A3CFD546}" dt="2023-04-25T12:27:20.961" v="24"/>
          <ac:spMkLst>
            <pc:docMk/>
            <pc:sldMk cId="3829093744" sldId="274"/>
            <ac:spMk id="23" creationId="{0741393E-C764-4C6F-8886-35CFF2E48351}"/>
          </ac:spMkLst>
        </pc:spChg>
        <pc:spChg chg="add del">
          <ac:chgData name="Swetha Sasilal(UST,IN)" userId="S::245154@ust.com::0eda3cbb-1964-4e2e-abb8-466a540bb432" providerId="AD" clId="Web-{B4A452C3-83BA-4216-A010-A7B6A3CFD546}" dt="2023-04-25T12:27:20.961" v="24"/>
          <ac:spMkLst>
            <pc:docMk/>
            <pc:sldMk cId="3829093744" sldId="274"/>
            <ac:spMk id="24" creationId="{390890DC-37FF-4B49-BD4C-FE4232F69B37}"/>
          </ac:spMkLst>
        </pc:spChg>
        <pc:spChg chg="add">
          <ac:chgData name="Swetha Sasilal(UST,IN)" userId="S::245154@ust.com::0eda3cbb-1964-4e2e-abb8-466a540bb432" providerId="AD" clId="Web-{B4A452C3-83BA-4216-A010-A7B6A3CFD546}" dt="2023-04-25T12:27:20.961" v="24"/>
          <ac:spMkLst>
            <pc:docMk/>
            <pc:sldMk cId="3829093744" sldId="274"/>
            <ac:spMk id="29" creationId="{C9A36457-A5F4-4103-A443-02581C09185B}"/>
          </ac:spMkLst>
        </pc:spChg>
        <pc:spChg chg="add">
          <ac:chgData name="Swetha Sasilal(UST,IN)" userId="S::245154@ust.com::0eda3cbb-1964-4e2e-abb8-466a540bb432" providerId="AD" clId="Web-{B4A452C3-83BA-4216-A010-A7B6A3CFD546}" dt="2023-04-25T12:27:20.961" v="24"/>
          <ac:spMkLst>
            <pc:docMk/>
            <pc:sldMk cId="3829093744" sldId="274"/>
            <ac:spMk id="31" creationId="{DC5FB7E8-B636-40FA-BE8D-48145C0F5C57}"/>
          </ac:spMkLst>
        </pc:spChg>
        <pc:spChg chg="add">
          <ac:chgData name="Swetha Sasilal(UST,IN)" userId="S::245154@ust.com::0eda3cbb-1964-4e2e-abb8-466a540bb432" providerId="AD" clId="Web-{B4A452C3-83BA-4216-A010-A7B6A3CFD546}" dt="2023-04-25T12:27:20.961" v="24"/>
          <ac:spMkLst>
            <pc:docMk/>
            <pc:sldMk cId="3829093744" sldId="274"/>
            <ac:spMk id="33" creationId="{142DCE2C-2863-46FA-9BE7-24365A24D9BA}"/>
          </ac:spMkLst>
        </pc:spChg>
        <pc:grpChg chg="add del">
          <ac:chgData name="Swetha Sasilal(UST,IN)" userId="S::245154@ust.com::0eda3cbb-1964-4e2e-abb8-466a540bb432" providerId="AD" clId="Web-{B4A452C3-83BA-4216-A010-A7B6A3CFD546}" dt="2023-04-25T12:26:46.398" v="18"/>
          <ac:grpSpMkLst>
            <pc:docMk/>
            <pc:sldMk cId="3829093744" sldId="274"/>
            <ac:grpSpMk id="21" creationId="{DAA26DFA-AAB2-4973-9C17-16D587C7B198}"/>
          </ac:grpSpMkLst>
        </pc:grpChg>
      </pc:sldChg>
      <pc:sldChg chg="addSp modSp mod setBg">
        <pc:chgData name="Swetha Sasilal(UST,IN)" userId="S::245154@ust.com::0eda3cbb-1964-4e2e-abb8-466a540bb432" providerId="AD" clId="Web-{B4A452C3-83BA-4216-A010-A7B6A3CFD546}" dt="2023-04-25T12:25:46.381" v="14" actId="20577"/>
        <pc:sldMkLst>
          <pc:docMk/>
          <pc:sldMk cId="4255059312" sldId="498"/>
        </pc:sldMkLst>
        <pc:spChg chg="mod">
          <ac:chgData name="Swetha Sasilal(UST,IN)" userId="S::245154@ust.com::0eda3cbb-1964-4e2e-abb8-466a540bb432" providerId="AD" clId="Web-{B4A452C3-83BA-4216-A010-A7B6A3CFD546}" dt="2023-04-25T12:25:24.490" v="11"/>
          <ac:spMkLst>
            <pc:docMk/>
            <pc:sldMk cId="4255059312" sldId="498"/>
            <ac:spMk id="2" creationId="{CEDAD629-2860-4CE7-A59F-4AC82B61DD38}"/>
          </ac:spMkLst>
        </pc:spChg>
        <pc:spChg chg="mod">
          <ac:chgData name="Swetha Sasilal(UST,IN)" userId="S::245154@ust.com::0eda3cbb-1964-4e2e-abb8-466a540bb432" providerId="AD" clId="Web-{B4A452C3-83BA-4216-A010-A7B6A3CFD546}" dt="2023-04-25T12:25:46.381" v="14" actId="20577"/>
          <ac:spMkLst>
            <pc:docMk/>
            <pc:sldMk cId="4255059312" sldId="498"/>
            <ac:spMk id="3" creationId="{A5A1242B-9576-BEB3-C290-9C8025AFE2DC}"/>
          </ac:spMkLst>
        </pc:spChg>
        <pc:spChg chg="mod">
          <ac:chgData name="Swetha Sasilal(UST,IN)" userId="S::245154@ust.com::0eda3cbb-1964-4e2e-abb8-466a540bb432" providerId="AD" clId="Web-{B4A452C3-83BA-4216-A010-A7B6A3CFD546}" dt="2023-04-25T12:25:24.490" v="11"/>
          <ac:spMkLst>
            <pc:docMk/>
            <pc:sldMk cId="4255059312" sldId="498"/>
            <ac:spMk id="4" creationId="{A42C5AD6-F8B3-4380-2FC1-2F786BDF513F}"/>
          </ac:spMkLst>
        </pc:spChg>
        <pc:spChg chg="mod">
          <ac:chgData name="Swetha Sasilal(UST,IN)" userId="S::245154@ust.com::0eda3cbb-1964-4e2e-abb8-466a540bb432" providerId="AD" clId="Web-{B4A452C3-83BA-4216-A010-A7B6A3CFD546}" dt="2023-04-25T12:25:24.490" v="11"/>
          <ac:spMkLst>
            <pc:docMk/>
            <pc:sldMk cId="4255059312" sldId="498"/>
            <ac:spMk id="5" creationId="{E02A3C19-F408-CEA0-0AEA-639E0417BE17}"/>
          </ac:spMkLst>
        </pc:spChg>
        <pc:spChg chg="add">
          <ac:chgData name="Swetha Sasilal(UST,IN)" userId="S::245154@ust.com::0eda3cbb-1964-4e2e-abb8-466a540bb432" providerId="AD" clId="Web-{B4A452C3-83BA-4216-A010-A7B6A3CFD546}" dt="2023-04-25T12:25:24.490" v="11"/>
          <ac:spMkLst>
            <pc:docMk/>
            <pc:sldMk cId="4255059312" sldId="498"/>
            <ac:spMk id="11" creationId="{131BAD53-4E89-4F62-BBB7-26359763ED39}"/>
          </ac:spMkLst>
        </pc:spChg>
        <pc:spChg chg="add">
          <ac:chgData name="Swetha Sasilal(UST,IN)" userId="S::245154@ust.com::0eda3cbb-1964-4e2e-abb8-466a540bb432" providerId="AD" clId="Web-{B4A452C3-83BA-4216-A010-A7B6A3CFD546}" dt="2023-04-25T12:25:24.490" v="11"/>
          <ac:spMkLst>
            <pc:docMk/>
            <pc:sldMk cId="4255059312" sldId="498"/>
            <ac:spMk id="13" creationId="{62756DA2-40EB-4C6F-B962-5822FFB54FB6}"/>
          </ac:spMkLst>
        </pc:spChg>
        <pc:picChg chg="mod ord">
          <ac:chgData name="Swetha Sasilal(UST,IN)" userId="S::245154@ust.com::0eda3cbb-1964-4e2e-abb8-466a540bb432" providerId="AD" clId="Web-{B4A452C3-83BA-4216-A010-A7B6A3CFD546}" dt="2023-04-25T12:25:24.490" v="11"/>
          <ac:picMkLst>
            <pc:docMk/>
            <pc:sldMk cId="4255059312" sldId="498"/>
            <ac:picMk id="6" creationId="{1AC6EB84-BC83-A502-8BC4-714632E346E3}"/>
          </ac:picMkLst>
        </pc:picChg>
      </pc:sldChg>
      <pc:sldChg chg="modSp">
        <pc:chgData name="Swetha Sasilal(UST,IN)" userId="S::245154@ust.com::0eda3cbb-1964-4e2e-abb8-466a540bb432" providerId="AD" clId="Web-{B4A452C3-83BA-4216-A010-A7B6A3CFD546}" dt="2023-04-25T12:33:12.968" v="76" actId="20577"/>
        <pc:sldMkLst>
          <pc:docMk/>
          <pc:sldMk cId="3918810567" sldId="501"/>
        </pc:sldMkLst>
        <pc:spChg chg="mod">
          <ac:chgData name="Swetha Sasilal(UST,IN)" userId="S::245154@ust.com::0eda3cbb-1964-4e2e-abb8-466a540bb432" providerId="AD" clId="Web-{B4A452C3-83BA-4216-A010-A7B6A3CFD546}" dt="2023-04-25T12:33:12.968" v="76" actId="20577"/>
          <ac:spMkLst>
            <pc:docMk/>
            <pc:sldMk cId="3918810567" sldId="501"/>
            <ac:spMk id="3" creationId="{99DEBA3C-D614-E7DE-380D-3E46A70DFE1B}"/>
          </ac:spMkLst>
        </pc:spChg>
      </pc:sldChg>
      <pc:sldChg chg="addSp modSp mod setBg">
        <pc:chgData name="Swetha Sasilal(UST,IN)" userId="S::245154@ust.com::0eda3cbb-1964-4e2e-abb8-466a540bb432" providerId="AD" clId="Web-{B4A452C3-83BA-4216-A010-A7B6A3CFD546}" dt="2023-04-25T12:25:04.927" v="10" actId="1076"/>
        <pc:sldMkLst>
          <pc:docMk/>
          <pc:sldMk cId="4109892552" sldId="522"/>
        </pc:sldMkLst>
        <pc:spChg chg="mod">
          <ac:chgData name="Swetha Sasilal(UST,IN)" userId="S::245154@ust.com::0eda3cbb-1964-4e2e-abb8-466a540bb432" providerId="AD" clId="Web-{B4A452C3-83BA-4216-A010-A7B6A3CFD546}" dt="2023-04-25T12:24:49.989" v="8" actId="1076"/>
          <ac:spMkLst>
            <pc:docMk/>
            <pc:sldMk cId="4109892552" sldId="522"/>
            <ac:spMk id="2" creationId="{5345CA6D-B225-AC76-0183-51FC9C530B5C}"/>
          </ac:spMkLst>
        </pc:spChg>
        <pc:spChg chg="mod">
          <ac:chgData name="Swetha Sasilal(UST,IN)" userId="S::245154@ust.com::0eda3cbb-1964-4e2e-abb8-466a540bb432" providerId="AD" clId="Web-{B4A452C3-83BA-4216-A010-A7B6A3CFD546}" dt="2023-04-25T12:24:11.098" v="4" actId="20577"/>
          <ac:spMkLst>
            <pc:docMk/>
            <pc:sldMk cId="4109892552" sldId="522"/>
            <ac:spMk id="3" creationId="{0949466F-C009-2245-E168-FC55A7F1CC97}"/>
          </ac:spMkLst>
        </pc:spChg>
        <pc:spChg chg="mod">
          <ac:chgData name="Swetha Sasilal(UST,IN)" userId="S::245154@ust.com::0eda3cbb-1964-4e2e-abb8-466a540bb432" providerId="AD" clId="Web-{B4A452C3-83BA-4216-A010-A7B6A3CFD546}" dt="2023-04-25T12:23:51.879" v="1"/>
          <ac:spMkLst>
            <pc:docMk/>
            <pc:sldMk cId="4109892552" sldId="522"/>
            <ac:spMk id="4" creationId="{1A3EFD8B-CA40-750A-4E8A-440C9FFB0E14}"/>
          </ac:spMkLst>
        </pc:spChg>
        <pc:spChg chg="mod">
          <ac:chgData name="Swetha Sasilal(UST,IN)" userId="S::245154@ust.com::0eda3cbb-1964-4e2e-abb8-466a540bb432" providerId="AD" clId="Web-{B4A452C3-83BA-4216-A010-A7B6A3CFD546}" dt="2023-04-25T12:23:51.879" v="1"/>
          <ac:spMkLst>
            <pc:docMk/>
            <pc:sldMk cId="4109892552" sldId="522"/>
            <ac:spMk id="5" creationId="{96D18371-7896-5BAF-9274-92C1FB6F566F}"/>
          </ac:spMkLst>
        </pc:spChg>
        <pc:spChg chg="add">
          <ac:chgData name="Swetha Sasilal(UST,IN)" userId="S::245154@ust.com::0eda3cbb-1964-4e2e-abb8-466a540bb432" providerId="AD" clId="Web-{B4A452C3-83BA-4216-A010-A7B6A3CFD546}" dt="2023-04-25T12:23:51.879" v="1"/>
          <ac:spMkLst>
            <pc:docMk/>
            <pc:sldMk cId="4109892552" sldId="522"/>
            <ac:spMk id="11" creationId="{2B97F24A-32CE-4C1C-A50D-3016B394DCFB}"/>
          </ac:spMkLst>
        </pc:spChg>
        <pc:spChg chg="add">
          <ac:chgData name="Swetha Sasilal(UST,IN)" userId="S::245154@ust.com::0eda3cbb-1964-4e2e-abb8-466a540bb432" providerId="AD" clId="Web-{B4A452C3-83BA-4216-A010-A7B6A3CFD546}" dt="2023-04-25T12:23:51.879" v="1"/>
          <ac:spMkLst>
            <pc:docMk/>
            <pc:sldMk cId="4109892552" sldId="522"/>
            <ac:spMk id="13" creationId="{CD8B4F24-440B-49E9-B85D-733523DC064B}"/>
          </ac:spMkLst>
        </pc:spChg>
        <pc:picChg chg="add mod ord">
          <ac:chgData name="Swetha Sasilal(UST,IN)" userId="S::245154@ust.com::0eda3cbb-1964-4e2e-abb8-466a540bb432" providerId="AD" clId="Web-{B4A452C3-83BA-4216-A010-A7B6A3CFD546}" dt="2023-04-25T12:25:04.927" v="10" actId="1076"/>
          <ac:picMkLst>
            <pc:docMk/>
            <pc:sldMk cId="4109892552" sldId="522"/>
            <ac:picMk id="6" creationId="{67B61A55-2B0E-6FEA-0DD6-C2620926BBFB}"/>
          </ac:picMkLst>
        </pc:picChg>
      </pc:sldChg>
    </pc:docChg>
  </pc:docChgLst>
  <pc:docChgLst>
    <pc:chgData name="Anirudh Gopalakrishnan(UST,IN)" userId="S::245099@ust.com::887f2d97-509d-441f-ad81-d7cec9cf312b" providerId="AD" clId="Web-{2190AC8A-62AD-42E0-8427-00F2DD0203B4}"/>
    <pc:docChg chg="addSld delSld modSld sldOrd">
      <pc:chgData name="Anirudh Gopalakrishnan(UST,IN)" userId="S::245099@ust.com::887f2d97-509d-441f-ad81-d7cec9cf312b" providerId="AD" clId="Web-{2190AC8A-62AD-42E0-8427-00F2DD0203B4}" dt="2023-04-25T11:24:45.492" v="138" actId="20577"/>
      <pc:docMkLst>
        <pc:docMk/>
      </pc:docMkLst>
      <pc:sldChg chg="modSp">
        <pc:chgData name="Anirudh Gopalakrishnan(UST,IN)" userId="S::245099@ust.com::887f2d97-509d-441f-ad81-d7cec9cf312b" providerId="AD" clId="Web-{2190AC8A-62AD-42E0-8427-00F2DD0203B4}" dt="2023-04-25T11:24:45.492" v="138" actId="20577"/>
        <pc:sldMkLst>
          <pc:docMk/>
          <pc:sldMk cId="3672206181" sldId="300"/>
        </pc:sldMkLst>
        <pc:spChg chg="mod">
          <ac:chgData name="Anirudh Gopalakrishnan(UST,IN)" userId="S::245099@ust.com::887f2d97-509d-441f-ad81-d7cec9cf312b" providerId="AD" clId="Web-{2190AC8A-62AD-42E0-8427-00F2DD0203B4}" dt="2023-04-25T11:24:45.492" v="138" actId="20577"/>
          <ac:spMkLst>
            <pc:docMk/>
            <pc:sldMk cId="3672206181" sldId="300"/>
            <ac:spMk id="2" creationId="{EBD910F6-B594-A41F-6D2A-F01DA124D174}"/>
          </ac:spMkLst>
        </pc:spChg>
      </pc:sldChg>
      <pc:sldChg chg="addSp delSp modSp">
        <pc:chgData name="Anirudh Gopalakrishnan(UST,IN)" userId="S::245099@ust.com::887f2d97-509d-441f-ad81-d7cec9cf312b" providerId="AD" clId="Web-{2190AC8A-62AD-42E0-8427-00F2DD0203B4}" dt="2023-04-25T11:19:59.996" v="136" actId="20577"/>
        <pc:sldMkLst>
          <pc:docMk/>
          <pc:sldMk cId="3132647939" sldId="431"/>
        </pc:sldMkLst>
        <pc:spChg chg="add del mod">
          <ac:chgData name="Anirudh Gopalakrishnan(UST,IN)" userId="S::245099@ust.com::887f2d97-509d-441f-ad81-d7cec9cf312b" providerId="AD" clId="Web-{2190AC8A-62AD-42E0-8427-00F2DD0203B4}" dt="2023-04-25T11:19:59.996" v="136" actId="20577"/>
          <ac:spMkLst>
            <pc:docMk/>
            <pc:sldMk cId="3132647939" sldId="431"/>
            <ac:spMk id="3" creationId="{996620A7-06BA-A809-3217-1B6CD856E39E}"/>
          </ac:spMkLst>
        </pc:spChg>
        <pc:graphicFrameChg chg="add del mod ord modGraphic">
          <ac:chgData name="Anirudh Gopalakrishnan(UST,IN)" userId="S::245099@ust.com::887f2d97-509d-441f-ad81-d7cec9cf312b" providerId="AD" clId="Web-{2190AC8A-62AD-42E0-8427-00F2DD0203B4}" dt="2023-04-25T10:20:56.991" v="1"/>
          <ac:graphicFrameMkLst>
            <pc:docMk/>
            <pc:sldMk cId="3132647939" sldId="431"/>
            <ac:graphicFrameMk id="6" creationId="{8A258492-A8E8-FAB0-C07E-379EB709556B}"/>
          </ac:graphicFrameMkLst>
        </pc:graphicFrameChg>
      </pc:sldChg>
      <pc:sldChg chg="modSp new ord">
        <pc:chgData name="Anirudh Gopalakrishnan(UST,IN)" userId="S::245099@ust.com::887f2d97-509d-441f-ad81-d7cec9cf312b" providerId="AD" clId="Web-{2190AC8A-62AD-42E0-8427-00F2DD0203B4}" dt="2023-04-25T11:14:04.045" v="120" actId="20577"/>
        <pc:sldMkLst>
          <pc:docMk/>
          <pc:sldMk cId="4012763706" sldId="463"/>
        </pc:sldMkLst>
        <pc:spChg chg="mod">
          <ac:chgData name="Anirudh Gopalakrishnan(UST,IN)" userId="S::245099@ust.com::887f2d97-509d-441f-ad81-d7cec9cf312b" providerId="AD" clId="Web-{2190AC8A-62AD-42E0-8427-00F2DD0203B4}" dt="2023-04-25T11:08:05.125" v="92" actId="20577"/>
          <ac:spMkLst>
            <pc:docMk/>
            <pc:sldMk cId="4012763706" sldId="463"/>
            <ac:spMk id="2" creationId="{235A8035-F882-2830-5F32-E8E65FF5B45A}"/>
          </ac:spMkLst>
        </pc:spChg>
        <pc:spChg chg="mod">
          <ac:chgData name="Anirudh Gopalakrishnan(UST,IN)" userId="S::245099@ust.com::887f2d97-509d-441f-ad81-d7cec9cf312b" providerId="AD" clId="Web-{2190AC8A-62AD-42E0-8427-00F2DD0203B4}" dt="2023-04-25T11:14:04.045" v="120" actId="20577"/>
          <ac:spMkLst>
            <pc:docMk/>
            <pc:sldMk cId="4012763706" sldId="463"/>
            <ac:spMk id="3" creationId="{1C9DFE73-3DFB-0AB6-0ABD-7717C1E13FE7}"/>
          </ac:spMkLst>
        </pc:spChg>
      </pc:sldChg>
      <pc:sldChg chg="modSp new del">
        <pc:chgData name="Anirudh Gopalakrishnan(UST,IN)" userId="S::245099@ust.com::887f2d97-509d-441f-ad81-d7cec9cf312b" providerId="AD" clId="Web-{2190AC8A-62AD-42E0-8427-00F2DD0203B4}" dt="2023-04-25T11:19:38.698" v="133"/>
        <pc:sldMkLst>
          <pc:docMk/>
          <pc:sldMk cId="2561478771" sldId="497"/>
        </pc:sldMkLst>
        <pc:spChg chg="mod">
          <ac:chgData name="Anirudh Gopalakrishnan(UST,IN)" userId="S::245099@ust.com::887f2d97-509d-441f-ad81-d7cec9cf312b" providerId="AD" clId="Web-{2190AC8A-62AD-42E0-8427-00F2DD0203B4}" dt="2023-04-25T11:17:48.257" v="131" actId="20577"/>
          <ac:spMkLst>
            <pc:docMk/>
            <pc:sldMk cId="2561478771" sldId="497"/>
            <ac:spMk id="2" creationId="{44F9E451-1134-01CA-650C-283ADDBB9A58}"/>
          </ac:spMkLst>
        </pc:spChg>
        <pc:spChg chg="mod">
          <ac:chgData name="Anirudh Gopalakrishnan(UST,IN)" userId="S::245099@ust.com::887f2d97-509d-441f-ad81-d7cec9cf312b" providerId="AD" clId="Web-{2190AC8A-62AD-42E0-8427-00F2DD0203B4}" dt="2023-04-25T11:19:31.167" v="132" actId="20577"/>
          <ac:spMkLst>
            <pc:docMk/>
            <pc:sldMk cId="2561478771" sldId="497"/>
            <ac:spMk id="3" creationId="{4231C8A5-2B7E-13F2-5176-01F7E1E4EA9E}"/>
          </ac:spMkLst>
        </pc:spChg>
      </pc:sldChg>
    </pc:docChg>
  </pc:docChgLst>
  <pc:docChgLst>
    <pc:chgData name="Meera Javad(UST,IN)" userId="S::245217@ust.com::f3940e8e-678e-4f40-a484-7745ba880ec2" providerId="AD" clId="Web-{DBBA8308-02FD-4EC6-93CA-906A53B3BD11}"/>
    <pc:docChg chg="modSld">
      <pc:chgData name="Meera Javad(UST,IN)" userId="S::245217@ust.com::f3940e8e-678e-4f40-a484-7745ba880ec2" providerId="AD" clId="Web-{DBBA8308-02FD-4EC6-93CA-906A53B3BD11}" dt="2023-04-25T11:16:49.029" v="8"/>
      <pc:docMkLst>
        <pc:docMk/>
      </pc:docMkLst>
      <pc:sldChg chg="addSp delSp modSp mod setBg">
        <pc:chgData name="Meera Javad(UST,IN)" userId="S::245217@ust.com::f3940e8e-678e-4f40-a484-7745ba880ec2" providerId="AD" clId="Web-{DBBA8308-02FD-4EC6-93CA-906A53B3BD11}" dt="2023-04-25T11:16:49.029" v="8"/>
        <pc:sldMkLst>
          <pc:docMk/>
          <pc:sldMk cId="1463578625" sldId="281"/>
        </pc:sldMkLst>
        <pc:spChg chg="del">
          <ac:chgData name="Meera Javad(UST,IN)" userId="S::245217@ust.com::f3940e8e-678e-4f40-a484-7745ba880ec2" providerId="AD" clId="Web-{DBBA8308-02FD-4EC6-93CA-906A53B3BD11}" dt="2023-04-25T11:15:13.510" v="1"/>
          <ac:spMkLst>
            <pc:docMk/>
            <pc:sldMk cId="1463578625" sldId="281"/>
            <ac:spMk id="2" creationId="{ABFAEE54-10E9-52A0-62F8-93FCB5CC5B49}"/>
          </ac:spMkLst>
        </pc:spChg>
        <pc:spChg chg="del">
          <ac:chgData name="Meera Javad(UST,IN)" userId="S::245217@ust.com::f3940e8e-678e-4f40-a484-7745ba880ec2" providerId="AD" clId="Web-{DBBA8308-02FD-4EC6-93CA-906A53B3BD11}" dt="2023-04-25T11:15:08.260" v="0"/>
          <ac:spMkLst>
            <pc:docMk/>
            <pc:sldMk cId="1463578625" sldId="281"/>
            <ac:spMk id="3" creationId="{405270C4-F752-EAEF-43E4-DA961FBAAB60}"/>
          </ac:spMkLst>
        </pc:spChg>
        <pc:spChg chg="mod">
          <ac:chgData name="Meera Javad(UST,IN)" userId="S::245217@ust.com::f3940e8e-678e-4f40-a484-7745ba880ec2" providerId="AD" clId="Web-{DBBA8308-02FD-4EC6-93CA-906A53B3BD11}" dt="2023-04-25T11:16:49.029" v="8"/>
          <ac:spMkLst>
            <pc:docMk/>
            <pc:sldMk cId="1463578625" sldId="281"/>
            <ac:spMk id="4" creationId="{D9729150-36DB-898D-4639-5937A60B7CD7}"/>
          </ac:spMkLst>
        </pc:spChg>
        <pc:spChg chg="mod">
          <ac:chgData name="Meera Javad(UST,IN)" userId="S::245217@ust.com::f3940e8e-678e-4f40-a484-7745ba880ec2" providerId="AD" clId="Web-{DBBA8308-02FD-4EC6-93CA-906A53B3BD11}" dt="2023-04-25T11:16:49.029" v="8"/>
          <ac:spMkLst>
            <pc:docMk/>
            <pc:sldMk cId="1463578625" sldId="281"/>
            <ac:spMk id="5" creationId="{A0170FE4-9AF4-E02F-6DE2-A5D92939D548}"/>
          </ac:spMkLst>
        </pc:spChg>
        <pc:spChg chg="add del">
          <ac:chgData name="Meera Javad(UST,IN)" userId="S::245217@ust.com::f3940e8e-678e-4f40-a484-7745ba880ec2" providerId="AD" clId="Web-{DBBA8308-02FD-4EC6-93CA-906A53B3BD11}" dt="2023-04-25T11:16:49.029" v="8"/>
          <ac:spMkLst>
            <pc:docMk/>
            <pc:sldMk cId="1463578625" sldId="281"/>
            <ac:spMk id="11" creationId="{42A4FC2C-047E-45A5-965D-8E1E3BF09BC6}"/>
          </ac:spMkLst>
        </pc:spChg>
        <pc:spChg chg="add">
          <ac:chgData name="Meera Javad(UST,IN)" userId="S::245217@ust.com::f3940e8e-678e-4f40-a484-7745ba880ec2" providerId="AD" clId="Web-{DBBA8308-02FD-4EC6-93CA-906A53B3BD11}" dt="2023-04-25T11:16:49.029" v="8"/>
          <ac:spMkLst>
            <pc:docMk/>
            <pc:sldMk cId="1463578625" sldId="281"/>
            <ac:spMk id="16" creationId="{F3060C83-F051-4F0E-ABAD-AA0DFC48B218}"/>
          </ac:spMkLst>
        </pc:spChg>
        <pc:spChg chg="add">
          <ac:chgData name="Meera Javad(UST,IN)" userId="S::245217@ust.com::f3940e8e-678e-4f40-a484-7745ba880ec2" providerId="AD" clId="Web-{DBBA8308-02FD-4EC6-93CA-906A53B3BD11}" dt="2023-04-25T11:16:49.029" v="8"/>
          <ac:spMkLst>
            <pc:docMk/>
            <pc:sldMk cId="1463578625" sldId="281"/>
            <ac:spMk id="18" creationId="{83C98ABE-055B-441F-B07E-44F97F083C39}"/>
          </ac:spMkLst>
        </pc:spChg>
        <pc:spChg chg="add">
          <ac:chgData name="Meera Javad(UST,IN)" userId="S::245217@ust.com::f3940e8e-678e-4f40-a484-7745ba880ec2" providerId="AD" clId="Web-{DBBA8308-02FD-4EC6-93CA-906A53B3BD11}" dt="2023-04-25T11:16:49.029" v="8"/>
          <ac:spMkLst>
            <pc:docMk/>
            <pc:sldMk cId="1463578625" sldId="281"/>
            <ac:spMk id="20" creationId="{29FDB030-9B49-4CED-8CCD-4D99382388AC}"/>
          </ac:spMkLst>
        </pc:spChg>
        <pc:spChg chg="add">
          <ac:chgData name="Meera Javad(UST,IN)" userId="S::245217@ust.com::f3940e8e-678e-4f40-a484-7745ba880ec2" providerId="AD" clId="Web-{DBBA8308-02FD-4EC6-93CA-906A53B3BD11}" dt="2023-04-25T11:16:49.029" v="8"/>
          <ac:spMkLst>
            <pc:docMk/>
            <pc:sldMk cId="1463578625" sldId="281"/>
            <ac:spMk id="22" creationId="{3783CA14-24A1-485C-8B30-D6A5D87987AD}"/>
          </ac:spMkLst>
        </pc:spChg>
        <pc:spChg chg="add">
          <ac:chgData name="Meera Javad(UST,IN)" userId="S::245217@ust.com::f3940e8e-678e-4f40-a484-7745ba880ec2" providerId="AD" clId="Web-{DBBA8308-02FD-4EC6-93CA-906A53B3BD11}" dt="2023-04-25T11:16:49.029" v="8"/>
          <ac:spMkLst>
            <pc:docMk/>
            <pc:sldMk cId="1463578625" sldId="281"/>
            <ac:spMk id="24" creationId="{9A97C86A-04D6-40F7-AE84-31AB43E6A846}"/>
          </ac:spMkLst>
        </pc:spChg>
        <pc:spChg chg="add">
          <ac:chgData name="Meera Javad(UST,IN)" userId="S::245217@ust.com::f3940e8e-678e-4f40-a484-7745ba880ec2" providerId="AD" clId="Web-{DBBA8308-02FD-4EC6-93CA-906A53B3BD11}" dt="2023-04-25T11:16:49.029" v="8"/>
          <ac:spMkLst>
            <pc:docMk/>
            <pc:sldMk cId="1463578625" sldId="281"/>
            <ac:spMk id="26" creationId="{FF9F2414-84E8-453E-B1F3-389FDE8192D9}"/>
          </ac:spMkLst>
        </pc:spChg>
        <pc:spChg chg="add">
          <ac:chgData name="Meera Javad(UST,IN)" userId="S::245217@ust.com::f3940e8e-678e-4f40-a484-7745ba880ec2" providerId="AD" clId="Web-{DBBA8308-02FD-4EC6-93CA-906A53B3BD11}" dt="2023-04-25T11:16:49.029" v="8"/>
          <ac:spMkLst>
            <pc:docMk/>
            <pc:sldMk cId="1463578625" sldId="281"/>
            <ac:spMk id="28" creationId="{3ECA69A1-7536-43AC-85EF-C7106179F5ED}"/>
          </ac:spMkLst>
        </pc:spChg>
        <pc:picChg chg="add mod ord">
          <ac:chgData name="Meera Javad(UST,IN)" userId="S::245217@ust.com::f3940e8e-678e-4f40-a484-7745ba880ec2" providerId="AD" clId="Web-{DBBA8308-02FD-4EC6-93CA-906A53B3BD11}" dt="2023-04-25T11:16:49.029" v="8"/>
          <ac:picMkLst>
            <pc:docMk/>
            <pc:sldMk cId="1463578625" sldId="281"/>
            <ac:picMk id="6" creationId="{1C8FFC17-D727-F060-5D45-84D0E48C5C52}"/>
          </ac:picMkLst>
        </pc:picChg>
      </pc:sldChg>
      <pc:sldChg chg="addSp delSp modSp mod setBg">
        <pc:chgData name="Meera Javad(UST,IN)" userId="S::245217@ust.com::f3940e8e-678e-4f40-a484-7745ba880ec2" providerId="AD" clId="Web-{DBBA8308-02FD-4EC6-93CA-906A53B3BD11}" dt="2023-04-25T11:15:46.887" v="3"/>
        <pc:sldMkLst>
          <pc:docMk/>
          <pc:sldMk cId="2866533567" sldId="282"/>
        </pc:sldMkLst>
        <pc:spChg chg="del">
          <ac:chgData name="Meera Javad(UST,IN)" userId="S::245217@ust.com::f3940e8e-678e-4f40-a484-7745ba880ec2" providerId="AD" clId="Web-{DBBA8308-02FD-4EC6-93CA-906A53B3BD11}" dt="2023-04-25T11:15:46.887" v="3"/>
          <ac:spMkLst>
            <pc:docMk/>
            <pc:sldMk cId="2866533567" sldId="282"/>
            <ac:spMk id="2" creationId="{B83D283F-4C5F-069D-DDF7-EADAA1F097E8}"/>
          </ac:spMkLst>
        </pc:spChg>
        <pc:spChg chg="del">
          <ac:chgData name="Meera Javad(UST,IN)" userId="S::245217@ust.com::f3940e8e-678e-4f40-a484-7745ba880ec2" providerId="AD" clId="Web-{DBBA8308-02FD-4EC6-93CA-906A53B3BD11}" dt="2023-04-25T11:15:44.090" v="2"/>
          <ac:spMkLst>
            <pc:docMk/>
            <pc:sldMk cId="2866533567" sldId="282"/>
            <ac:spMk id="3" creationId="{6A2C1CE3-38C1-67CC-0983-EA9088565233}"/>
          </ac:spMkLst>
        </pc:spChg>
        <pc:spChg chg="mod">
          <ac:chgData name="Meera Javad(UST,IN)" userId="S::245217@ust.com::f3940e8e-678e-4f40-a484-7745ba880ec2" providerId="AD" clId="Web-{DBBA8308-02FD-4EC6-93CA-906A53B3BD11}" dt="2023-04-25T11:15:46.887" v="3"/>
          <ac:spMkLst>
            <pc:docMk/>
            <pc:sldMk cId="2866533567" sldId="282"/>
            <ac:spMk id="4" creationId="{317A3673-4373-D81D-09DF-E815B0856319}"/>
          </ac:spMkLst>
        </pc:spChg>
        <pc:spChg chg="mod">
          <ac:chgData name="Meera Javad(UST,IN)" userId="S::245217@ust.com::f3940e8e-678e-4f40-a484-7745ba880ec2" providerId="AD" clId="Web-{DBBA8308-02FD-4EC6-93CA-906A53B3BD11}" dt="2023-04-25T11:15:46.887" v="3"/>
          <ac:spMkLst>
            <pc:docMk/>
            <pc:sldMk cId="2866533567" sldId="282"/>
            <ac:spMk id="5" creationId="{535699F9-48DB-2748-A756-D0C7135B9B5B}"/>
          </ac:spMkLst>
        </pc:spChg>
        <pc:spChg chg="add">
          <ac:chgData name="Meera Javad(UST,IN)" userId="S::245217@ust.com::f3940e8e-678e-4f40-a484-7745ba880ec2" providerId="AD" clId="Web-{DBBA8308-02FD-4EC6-93CA-906A53B3BD11}" dt="2023-04-25T11:15:46.887" v="3"/>
          <ac:spMkLst>
            <pc:docMk/>
            <pc:sldMk cId="2866533567" sldId="282"/>
            <ac:spMk id="11" creationId="{42A4FC2C-047E-45A5-965D-8E1E3BF09BC6}"/>
          </ac:spMkLst>
        </pc:spChg>
        <pc:picChg chg="add mod ord">
          <ac:chgData name="Meera Javad(UST,IN)" userId="S::245217@ust.com::f3940e8e-678e-4f40-a484-7745ba880ec2" providerId="AD" clId="Web-{DBBA8308-02FD-4EC6-93CA-906A53B3BD11}" dt="2023-04-25T11:15:46.887" v="3"/>
          <ac:picMkLst>
            <pc:docMk/>
            <pc:sldMk cId="2866533567" sldId="282"/>
            <ac:picMk id="6" creationId="{C4E2BC28-5019-6F6B-6C61-2AD76B2CEC32}"/>
          </ac:picMkLst>
        </pc:picChg>
      </pc:sldChg>
      <pc:sldChg chg="addSp delSp modSp mod setBg">
        <pc:chgData name="Meera Javad(UST,IN)" userId="S::245217@ust.com::f3940e8e-678e-4f40-a484-7745ba880ec2" providerId="AD" clId="Web-{DBBA8308-02FD-4EC6-93CA-906A53B3BD11}" dt="2023-04-25T11:16:13.637" v="5"/>
        <pc:sldMkLst>
          <pc:docMk/>
          <pc:sldMk cId="587747348" sldId="283"/>
        </pc:sldMkLst>
        <pc:spChg chg="del">
          <ac:chgData name="Meera Javad(UST,IN)" userId="S::245217@ust.com::f3940e8e-678e-4f40-a484-7745ba880ec2" providerId="AD" clId="Web-{DBBA8308-02FD-4EC6-93CA-906A53B3BD11}" dt="2023-04-25T11:16:13.637" v="5"/>
          <ac:spMkLst>
            <pc:docMk/>
            <pc:sldMk cId="587747348" sldId="283"/>
            <ac:spMk id="2" creationId="{F0A64942-047C-94C4-6360-09680A31D0BB}"/>
          </ac:spMkLst>
        </pc:spChg>
        <pc:spChg chg="del">
          <ac:chgData name="Meera Javad(UST,IN)" userId="S::245217@ust.com::f3940e8e-678e-4f40-a484-7745ba880ec2" providerId="AD" clId="Web-{DBBA8308-02FD-4EC6-93CA-906A53B3BD11}" dt="2023-04-25T11:16:11.044" v="4"/>
          <ac:spMkLst>
            <pc:docMk/>
            <pc:sldMk cId="587747348" sldId="283"/>
            <ac:spMk id="3" creationId="{803425B4-1CA8-BFE8-8B5B-5B0E0D7E3D8D}"/>
          </ac:spMkLst>
        </pc:spChg>
        <pc:spChg chg="mod">
          <ac:chgData name="Meera Javad(UST,IN)" userId="S::245217@ust.com::f3940e8e-678e-4f40-a484-7745ba880ec2" providerId="AD" clId="Web-{DBBA8308-02FD-4EC6-93CA-906A53B3BD11}" dt="2023-04-25T11:16:13.637" v="5"/>
          <ac:spMkLst>
            <pc:docMk/>
            <pc:sldMk cId="587747348" sldId="283"/>
            <ac:spMk id="4" creationId="{101677CC-EB5B-3E33-58AC-6962DD253919}"/>
          </ac:spMkLst>
        </pc:spChg>
        <pc:spChg chg="mod">
          <ac:chgData name="Meera Javad(UST,IN)" userId="S::245217@ust.com::f3940e8e-678e-4f40-a484-7745ba880ec2" providerId="AD" clId="Web-{DBBA8308-02FD-4EC6-93CA-906A53B3BD11}" dt="2023-04-25T11:16:13.637" v="5"/>
          <ac:spMkLst>
            <pc:docMk/>
            <pc:sldMk cId="587747348" sldId="283"/>
            <ac:spMk id="5" creationId="{DBA63EFA-7FAC-546B-6110-851C26B1AD95}"/>
          </ac:spMkLst>
        </pc:spChg>
        <pc:spChg chg="add">
          <ac:chgData name="Meera Javad(UST,IN)" userId="S::245217@ust.com::f3940e8e-678e-4f40-a484-7745ba880ec2" providerId="AD" clId="Web-{DBBA8308-02FD-4EC6-93CA-906A53B3BD11}" dt="2023-04-25T11:16:13.637" v="5"/>
          <ac:spMkLst>
            <pc:docMk/>
            <pc:sldMk cId="587747348" sldId="283"/>
            <ac:spMk id="11" creationId="{42A4FC2C-047E-45A5-965D-8E1E3BF09BC6}"/>
          </ac:spMkLst>
        </pc:spChg>
        <pc:picChg chg="add mod ord">
          <ac:chgData name="Meera Javad(UST,IN)" userId="S::245217@ust.com::f3940e8e-678e-4f40-a484-7745ba880ec2" providerId="AD" clId="Web-{DBBA8308-02FD-4EC6-93CA-906A53B3BD11}" dt="2023-04-25T11:16:13.637" v="5"/>
          <ac:picMkLst>
            <pc:docMk/>
            <pc:sldMk cId="587747348" sldId="283"/>
            <ac:picMk id="6" creationId="{D75AD4DF-C7CA-850D-BB45-C32579375BD8}"/>
          </ac:picMkLst>
        </pc:picChg>
      </pc:sldChg>
      <pc:sldChg chg="addSp delSp modSp mod setBg">
        <pc:chgData name="Meera Javad(UST,IN)" userId="S::245217@ust.com::f3940e8e-678e-4f40-a484-7745ba880ec2" providerId="AD" clId="Web-{DBBA8308-02FD-4EC6-93CA-906A53B3BD11}" dt="2023-04-25T11:16:35.716" v="7"/>
        <pc:sldMkLst>
          <pc:docMk/>
          <pc:sldMk cId="1601135668" sldId="284"/>
        </pc:sldMkLst>
        <pc:spChg chg="del">
          <ac:chgData name="Meera Javad(UST,IN)" userId="S::245217@ust.com::f3940e8e-678e-4f40-a484-7745ba880ec2" providerId="AD" clId="Web-{DBBA8308-02FD-4EC6-93CA-906A53B3BD11}" dt="2023-04-25T11:16:35.716" v="7"/>
          <ac:spMkLst>
            <pc:docMk/>
            <pc:sldMk cId="1601135668" sldId="284"/>
            <ac:spMk id="2" creationId="{B16F470E-FAD7-B3A5-1400-E79BD4380EF5}"/>
          </ac:spMkLst>
        </pc:spChg>
        <pc:spChg chg="del">
          <ac:chgData name="Meera Javad(UST,IN)" userId="S::245217@ust.com::f3940e8e-678e-4f40-a484-7745ba880ec2" providerId="AD" clId="Web-{DBBA8308-02FD-4EC6-93CA-906A53B3BD11}" dt="2023-04-25T11:16:33.044" v="6"/>
          <ac:spMkLst>
            <pc:docMk/>
            <pc:sldMk cId="1601135668" sldId="284"/>
            <ac:spMk id="3" creationId="{F394AB2B-BDEC-3CDA-122F-4F3008EED642}"/>
          </ac:spMkLst>
        </pc:spChg>
        <pc:spChg chg="mod">
          <ac:chgData name="Meera Javad(UST,IN)" userId="S::245217@ust.com::f3940e8e-678e-4f40-a484-7745ba880ec2" providerId="AD" clId="Web-{DBBA8308-02FD-4EC6-93CA-906A53B3BD11}" dt="2023-04-25T11:16:35.716" v="7"/>
          <ac:spMkLst>
            <pc:docMk/>
            <pc:sldMk cId="1601135668" sldId="284"/>
            <ac:spMk id="4" creationId="{7CD27687-5F2F-619A-8C2C-AB4032FC1092}"/>
          </ac:spMkLst>
        </pc:spChg>
        <pc:spChg chg="mod">
          <ac:chgData name="Meera Javad(UST,IN)" userId="S::245217@ust.com::f3940e8e-678e-4f40-a484-7745ba880ec2" providerId="AD" clId="Web-{DBBA8308-02FD-4EC6-93CA-906A53B3BD11}" dt="2023-04-25T11:16:35.716" v="7"/>
          <ac:spMkLst>
            <pc:docMk/>
            <pc:sldMk cId="1601135668" sldId="284"/>
            <ac:spMk id="5" creationId="{4875958D-08CF-D92D-D07A-FAF3A06A5BC6}"/>
          </ac:spMkLst>
        </pc:spChg>
        <pc:spChg chg="add">
          <ac:chgData name="Meera Javad(UST,IN)" userId="S::245217@ust.com::f3940e8e-678e-4f40-a484-7745ba880ec2" providerId="AD" clId="Web-{DBBA8308-02FD-4EC6-93CA-906A53B3BD11}" dt="2023-04-25T11:16:35.716" v="7"/>
          <ac:spMkLst>
            <pc:docMk/>
            <pc:sldMk cId="1601135668" sldId="284"/>
            <ac:spMk id="11" creationId="{42A4FC2C-047E-45A5-965D-8E1E3BF09BC6}"/>
          </ac:spMkLst>
        </pc:spChg>
        <pc:picChg chg="add mod ord">
          <ac:chgData name="Meera Javad(UST,IN)" userId="S::245217@ust.com::f3940e8e-678e-4f40-a484-7745ba880ec2" providerId="AD" clId="Web-{DBBA8308-02FD-4EC6-93CA-906A53B3BD11}" dt="2023-04-25T11:16:35.716" v="7"/>
          <ac:picMkLst>
            <pc:docMk/>
            <pc:sldMk cId="1601135668" sldId="284"/>
            <ac:picMk id="6" creationId="{B1903968-1B6C-DE22-B691-05C21C7A9EE9}"/>
          </ac:picMkLst>
        </pc:picChg>
      </pc:sldChg>
    </pc:docChg>
  </pc:docChgLst>
  <pc:docChgLst>
    <pc:chgData name="Meera Javad(UST,IN)" userId="S::245217@ust.com::f3940e8e-678e-4f40-a484-7745ba880ec2" providerId="AD" clId="Web-{9AA74FB5-7BFB-4F57-AFF6-ADB4CE8D9945}"/>
    <pc:docChg chg="addSld delSld modSld">
      <pc:chgData name="Meera Javad(UST,IN)" userId="S::245217@ust.com::f3940e8e-678e-4f40-a484-7745ba880ec2" providerId="AD" clId="Web-{9AA74FB5-7BFB-4F57-AFF6-ADB4CE8D9945}" dt="2023-04-25T13:04:39.405" v="66"/>
      <pc:docMkLst>
        <pc:docMk/>
      </pc:docMkLst>
      <pc:sldChg chg="addSp delSp modSp mod setBg">
        <pc:chgData name="Meera Javad(UST,IN)" userId="S::245217@ust.com::f3940e8e-678e-4f40-a484-7745ba880ec2" providerId="AD" clId="Web-{9AA74FB5-7BFB-4F57-AFF6-ADB4CE8D9945}" dt="2023-04-25T13:01:28.683" v="51"/>
        <pc:sldMkLst>
          <pc:docMk/>
          <pc:sldMk cId="3286206930" sldId="270"/>
        </pc:sldMkLst>
        <pc:spChg chg="mod ord">
          <ac:chgData name="Meera Javad(UST,IN)" userId="S::245217@ust.com::f3940e8e-678e-4f40-a484-7745ba880ec2" providerId="AD" clId="Web-{9AA74FB5-7BFB-4F57-AFF6-ADB4CE8D9945}" dt="2023-04-25T13:01:28.683" v="51"/>
          <ac:spMkLst>
            <pc:docMk/>
            <pc:sldMk cId="3286206930" sldId="270"/>
            <ac:spMk id="3" creationId="{44EB51E3-998A-513E-0D16-89ED0084251B}"/>
          </ac:spMkLst>
        </pc:spChg>
        <pc:spChg chg="mod ord">
          <ac:chgData name="Meera Javad(UST,IN)" userId="S::245217@ust.com::f3940e8e-678e-4f40-a484-7745ba880ec2" providerId="AD" clId="Web-{9AA74FB5-7BFB-4F57-AFF6-ADB4CE8D9945}" dt="2023-04-25T13:01:28.683" v="51"/>
          <ac:spMkLst>
            <pc:docMk/>
            <pc:sldMk cId="3286206930" sldId="270"/>
            <ac:spMk id="4" creationId="{A26445AA-6FEE-D167-1A01-5BBF00D52EF4}"/>
          </ac:spMkLst>
        </pc:spChg>
        <pc:spChg chg="mod">
          <ac:chgData name="Meera Javad(UST,IN)" userId="S::245217@ust.com::f3940e8e-678e-4f40-a484-7745ba880ec2" providerId="AD" clId="Web-{9AA74FB5-7BFB-4F57-AFF6-ADB4CE8D9945}" dt="2023-04-25T13:01:28.683" v="51"/>
          <ac:spMkLst>
            <pc:docMk/>
            <pc:sldMk cId="3286206930" sldId="270"/>
            <ac:spMk id="5" creationId="{4C2E191B-B8F2-471F-A9CA-3B653863D236}"/>
          </ac:spMkLst>
        </pc:spChg>
        <pc:spChg chg="mod">
          <ac:chgData name="Meera Javad(UST,IN)" userId="S::245217@ust.com::f3940e8e-678e-4f40-a484-7745ba880ec2" providerId="AD" clId="Web-{9AA74FB5-7BFB-4F57-AFF6-ADB4CE8D9945}" dt="2023-04-25T13:01:28.683" v="51"/>
          <ac:spMkLst>
            <pc:docMk/>
            <pc:sldMk cId="3286206930" sldId="270"/>
            <ac:spMk id="6" creationId="{2E58DDA5-2EB7-4A69-AEC7-D95049569505}"/>
          </ac:spMkLst>
        </pc:spChg>
        <pc:spChg chg="add">
          <ac:chgData name="Meera Javad(UST,IN)" userId="S::245217@ust.com::f3940e8e-678e-4f40-a484-7745ba880ec2" providerId="AD" clId="Web-{9AA74FB5-7BFB-4F57-AFF6-ADB4CE8D9945}" dt="2023-04-25T13:00:06.666" v="47"/>
          <ac:spMkLst>
            <pc:docMk/>
            <pc:sldMk cId="3286206930" sldId="270"/>
            <ac:spMk id="11" creationId="{C9A36457-A5F4-4103-A443-02581C09185B}"/>
          </ac:spMkLst>
        </pc:spChg>
        <pc:spChg chg="add">
          <ac:chgData name="Meera Javad(UST,IN)" userId="S::245217@ust.com::f3940e8e-678e-4f40-a484-7745ba880ec2" providerId="AD" clId="Web-{9AA74FB5-7BFB-4F57-AFF6-ADB4CE8D9945}" dt="2023-04-25T13:00:06.666" v="47"/>
          <ac:spMkLst>
            <pc:docMk/>
            <pc:sldMk cId="3286206930" sldId="270"/>
            <ac:spMk id="13" creationId="{DC5FB7E8-B636-40FA-BE8D-48145C0F5C57}"/>
          </ac:spMkLst>
        </pc:spChg>
        <pc:spChg chg="add">
          <ac:chgData name="Meera Javad(UST,IN)" userId="S::245217@ust.com::f3940e8e-678e-4f40-a484-7745ba880ec2" providerId="AD" clId="Web-{9AA74FB5-7BFB-4F57-AFF6-ADB4CE8D9945}" dt="2023-04-25T13:00:06.666" v="47"/>
          <ac:spMkLst>
            <pc:docMk/>
            <pc:sldMk cId="3286206930" sldId="270"/>
            <ac:spMk id="15" creationId="{142DCE2C-2863-46FA-9BE7-24365A24D9BA}"/>
          </ac:spMkLst>
        </pc:spChg>
        <pc:spChg chg="add del">
          <ac:chgData name="Meera Javad(UST,IN)" userId="S::245217@ust.com::f3940e8e-678e-4f40-a484-7745ba880ec2" providerId="AD" clId="Web-{9AA74FB5-7BFB-4F57-AFF6-ADB4CE8D9945}" dt="2023-04-25T13:01:28.683" v="51"/>
          <ac:spMkLst>
            <pc:docMk/>
            <pc:sldMk cId="3286206930" sldId="270"/>
            <ac:spMk id="17" creationId="{B6CDA21F-E7AF-4C75-8395-33F58D5B0E45}"/>
          </ac:spMkLst>
        </pc:spChg>
        <pc:spChg chg="add del">
          <ac:chgData name="Meera Javad(UST,IN)" userId="S::245217@ust.com::f3940e8e-678e-4f40-a484-7745ba880ec2" providerId="AD" clId="Web-{9AA74FB5-7BFB-4F57-AFF6-ADB4CE8D9945}" dt="2023-04-25T13:01:28.683" v="51"/>
          <ac:spMkLst>
            <pc:docMk/>
            <pc:sldMk cId="3286206930" sldId="270"/>
            <ac:spMk id="18" creationId="{D5B0017B-2ECA-49AF-B397-DC140825DF8D}"/>
          </ac:spMkLst>
        </pc:spChg>
        <pc:grpChg chg="add del">
          <ac:chgData name="Meera Javad(UST,IN)" userId="S::245217@ust.com::f3940e8e-678e-4f40-a484-7745ba880ec2" providerId="AD" clId="Web-{9AA74FB5-7BFB-4F57-AFF6-ADB4CE8D9945}" dt="2023-04-25T13:01:28.683" v="51"/>
          <ac:grpSpMkLst>
            <pc:docMk/>
            <pc:sldMk cId="3286206930" sldId="270"/>
            <ac:grpSpMk id="19" creationId="{AE1C45F0-260A-458C-96ED-C1F6D2151219}"/>
          </ac:grpSpMkLst>
        </pc:grpChg>
        <pc:picChg chg="ord">
          <ac:chgData name="Meera Javad(UST,IN)" userId="S::245217@ust.com::f3940e8e-678e-4f40-a484-7745ba880ec2" providerId="AD" clId="Web-{9AA74FB5-7BFB-4F57-AFF6-ADB4CE8D9945}" dt="2023-04-25T13:01:28.683" v="51"/>
          <ac:picMkLst>
            <pc:docMk/>
            <pc:sldMk cId="3286206930" sldId="270"/>
            <ac:picMk id="2" creationId="{2F6FDE2B-28D5-4916-9437-07545E01DFEE}"/>
          </ac:picMkLst>
        </pc:picChg>
        <pc:cxnChg chg="add del">
          <ac:chgData name="Meera Javad(UST,IN)" userId="S::245217@ust.com::f3940e8e-678e-4f40-a484-7745ba880ec2" providerId="AD" clId="Web-{9AA74FB5-7BFB-4F57-AFF6-ADB4CE8D9945}" dt="2023-04-25T13:01:28.683" v="51"/>
          <ac:cxnSpMkLst>
            <pc:docMk/>
            <pc:sldMk cId="3286206930" sldId="270"/>
            <ac:cxnSpMk id="20" creationId="{6CF1BAF6-AD41-4082-B212-8A1F9A2E8779}"/>
          </ac:cxnSpMkLst>
        </pc:cxnChg>
      </pc:sldChg>
      <pc:sldChg chg="del">
        <pc:chgData name="Meera Javad(UST,IN)" userId="S::245217@ust.com::f3940e8e-678e-4f40-a484-7745ba880ec2" providerId="AD" clId="Web-{9AA74FB5-7BFB-4F57-AFF6-ADB4CE8D9945}" dt="2023-04-25T12:24:57.033" v="17"/>
        <pc:sldMkLst>
          <pc:docMk/>
          <pc:sldMk cId="1463578625" sldId="281"/>
        </pc:sldMkLst>
      </pc:sldChg>
      <pc:sldChg chg="del">
        <pc:chgData name="Meera Javad(UST,IN)" userId="S::245217@ust.com::f3940e8e-678e-4f40-a484-7745ba880ec2" providerId="AD" clId="Web-{9AA74FB5-7BFB-4F57-AFF6-ADB4CE8D9945}" dt="2023-04-25T12:24:57.940" v="18"/>
        <pc:sldMkLst>
          <pc:docMk/>
          <pc:sldMk cId="2866533567" sldId="282"/>
        </pc:sldMkLst>
      </pc:sldChg>
      <pc:sldChg chg="addSp delSp modSp del">
        <pc:chgData name="Meera Javad(UST,IN)" userId="S::245217@ust.com::f3940e8e-678e-4f40-a484-7745ba880ec2" providerId="AD" clId="Web-{9AA74FB5-7BFB-4F57-AFF6-ADB4CE8D9945}" dt="2023-04-25T12:24:58.580" v="19"/>
        <pc:sldMkLst>
          <pc:docMk/>
          <pc:sldMk cId="587747348" sldId="283"/>
        </pc:sldMkLst>
        <pc:picChg chg="add del mod">
          <ac:chgData name="Meera Javad(UST,IN)" userId="S::245217@ust.com::f3940e8e-678e-4f40-a484-7745ba880ec2" providerId="AD" clId="Web-{9AA74FB5-7BFB-4F57-AFF6-ADB4CE8D9945}" dt="2023-04-25T12:14:25.344" v="1"/>
          <ac:picMkLst>
            <pc:docMk/>
            <pc:sldMk cId="587747348" sldId="283"/>
            <ac:picMk id="2" creationId="{DD8D59FD-4077-D7EB-286F-7F846A9E040C}"/>
          </ac:picMkLst>
        </pc:picChg>
      </pc:sldChg>
      <pc:sldChg chg="del">
        <pc:chgData name="Meera Javad(UST,IN)" userId="S::245217@ust.com::f3940e8e-678e-4f40-a484-7745ba880ec2" providerId="AD" clId="Web-{9AA74FB5-7BFB-4F57-AFF6-ADB4CE8D9945}" dt="2023-04-25T12:25:01.721" v="22"/>
        <pc:sldMkLst>
          <pc:docMk/>
          <pc:sldMk cId="1601135668" sldId="284"/>
        </pc:sldMkLst>
      </pc:sldChg>
      <pc:sldChg chg="addSp delSp modSp new del mod setBg">
        <pc:chgData name="Meera Javad(UST,IN)" userId="S::245217@ust.com::f3940e8e-678e-4f40-a484-7745ba880ec2" providerId="AD" clId="Web-{9AA74FB5-7BFB-4F57-AFF6-ADB4CE8D9945}" dt="2023-04-25T12:24:59.690" v="20"/>
        <pc:sldMkLst>
          <pc:docMk/>
          <pc:sldMk cId="2684813910" sldId="519"/>
        </pc:sldMkLst>
        <pc:spChg chg="del">
          <ac:chgData name="Meera Javad(UST,IN)" userId="S::245217@ust.com::f3940e8e-678e-4f40-a484-7745ba880ec2" providerId="AD" clId="Web-{9AA74FB5-7BFB-4F57-AFF6-ADB4CE8D9945}" dt="2023-04-25T12:15:32.612" v="13"/>
          <ac:spMkLst>
            <pc:docMk/>
            <pc:sldMk cId="2684813910" sldId="519"/>
            <ac:spMk id="2" creationId="{C16F1E1A-9122-757D-132B-556217546DE4}"/>
          </ac:spMkLst>
        </pc:spChg>
        <pc:spChg chg="del">
          <ac:chgData name="Meera Javad(UST,IN)" userId="S::245217@ust.com::f3940e8e-678e-4f40-a484-7745ba880ec2" providerId="AD" clId="Web-{9AA74FB5-7BFB-4F57-AFF6-ADB4CE8D9945}" dt="2023-04-25T12:15:27.924" v="11"/>
          <ac:spMkLst>
            <pc:docMk/>
            <pc:sldMk cId="2684813910" sldId="519"/>
            <ac:spMk id="3" creationId="{28D66938-A9B6-2CBD-A860-0614C9D3A245}"/>
          </ac:spMkLst>
        </pc:spChg>
        <pc:spChg chg="mod">
          <ac:chgData name="Meera Javad(UST,IN)" userId="S::245217@ust.com::f3940e8e-678e-4f40-a484-7745ba880ec2" providerId="AD" clId="Web-{9AA74FB5-7BFB-4F57-AFF6-ADB4CE8D9945}" dt="2023-04-25T12:15:32.612" v="13"/>
          <ac:spMkLst>
            <pc:docMk/>
            <pc:sldMk cId="2684813910" sldId="519"/>
            <ac:spMk id="4" creationId="{E289B8E2-2CCF-9C6D-E622-1312A0556A7E}"/>
          </ac:spMkLst>
        </pc:spChg>
        <pc:spChg chg="mod">
          <ac:chgData name="Meera Javad(UST,IN)" userId="S::245217@ust.com::f3940e8e-678e-4f40-a484-7745ba880ec2" providerId="AD" clId="Web-{9AA74FB5-7BFB-4F57-AFF6-ADB4CE8D9945}" dt="2023-04-25T12:15:32.612" v="13"/>
          <ac:spMkLst>
            <pc:docMk/>
            <pc:sldMk cId="2684813910" sldId="519"/>
            <ac:spMk id="5" creationId="{F0CB17CB-7D1B-453B-544B-4FFCCBB0BBB9}"/>
          </ac:spMkLst>
        </pc:spChg>
        <pc:spChg chg="add">
          <ac:chgData name="Meera Javad(UST,IN)" userId="S::245217@ust.com::f3940e8e-678e-4f40-a484-7745ba880ec2" providerId="AD" clId="Web-{9AA74FB5-7BFB-4F57-AFF6-ADB4CE8D9945}" dt="2023-04-25T12:15:32.612" v="13"/>
          <ac:spMkLst>
            <pc:docMk/>
            <pc:sldMk cId="2684813910" sldId="519"/>
            <ac:spMk id="11" creationId="{42A4FC2C-047E-45A5-965D-8E1E3BF09BC6}"/>
          </ac:spMkLst>
        </pc:spChg>
        <pc:picChg chg="add mod ord">
          <ac:chgData name="Meera Javad(UST,IN)" userId="S::245217@ust.com::f3940e8e-678e-4f40-a484-7745ba880ec2" providerId="AD" clId="Web-{9AA74FB5-7BFB-4F57-AFF6-ADB4CE8D9945}" dt="2023-04-25T12:15:32.612" v="13"/>
          <ac:picMkLst>
            <pc:docMk/>
            <pc:sldMk cId="2684813910" sldId="519"/>
            <ac:picMk id="6" creationId="{6CBD8CB3-E4BF-4550-060E-75E90C59D9FB}"/>
          </ac:picMkLst>
        </pc:picChg>
      </pc:sldChg>
      <pc:sldChg chg="addSp delSp modSp add del replId">
        <pc:chgData name="Meera Javad(UST,IN)" userId="S::245217@ust.com::f3940e8e-678e-4f40-a484-7745ba880ec2" providerId="AD" clId="Web-{9AA74FB5-7BFB-4F57-AFF6-ADB4CE8D9945}" dt="2023-04-25T12:15:07.095" v="9"/>
        <pc:sldMkLst>
          <pc:docMk/>
          <pc:sldMk cId="3571350962" sldId="519"/>
        </pc:sldMkLst>
        <pc:picChg chg="add del mod">
          <ac:chgData name="Meera Javad(UST,IN)" userId="S::245217@ust.com::f3940e8e-678e-4f40-a484-7745ba880ec2" providerId="AD" clId="Web-{9AA74FB5-7BFB-4F57-AFF6-ADB4CE8D9945}" dt="2023-04-25T12:15:00.720" v="8"/>
          <ac:picMkLst>
            <pc:docMk/>
            <pc:sldMk cId="3571350962" sldId="519"/>
            <ac:picMk id="2" creationId="{4460DD65-FABF-95C2-DCFD-B8AD66A2EFFB}"/>
          </ac:picMkLst>
        </pc:picChg>
      </pc:sldChg>
      <pc:sldChg chg="addSp delSp modSp new del mod setBg">
        <pc:chgData name="Meera Javad(UST,IN)" userId="S::245217@ust.com::f3940e8e-678e-4f40-a484-7745ba880ec2" providerId="AD" clId="Web-{9AA74FB5-7BFB-4F57-AFF6-ADB4CE8D9945}" dt="2023-04-25T12:25:01.127" v="21"/>
        <pc:sldMkLst>
          <pc:docMk/>
          <pc:sldMk cId="2119826430" sldId="520"/>
        </pc:sldMkLst>
        <pc:spChg chg="del">
          <ac:chgData name="Meera Javad(UST,IN)" userId="S::245217@ust.com::f3940e8e-678e-4f40-a484-7745ba880ec2" providerId="AD" clId="Web-{9AA74FB5-7BFB-4F57-AFF6-ADB4CE8D9945}" dt="2023-04-25T12:18:06.991" v="16"/>
          <ac:spMkLst>
            <pc:docMk/>
            <pc:sldMk cId="2119826430" sldId="520"/>
            <ac:spMk id="2" creationId="{56DC45B3-CC91-29C9-3530-6620E5DA1C86}"/>
          </ac:spMkLst>
        </pc:spChg>
        <pc:spChg chg="del">
          <ac:chgData name="Meera Javad(UST,IN)" userId="S::245217@ust.com::f3940e8e-678e-4f40-a484-7745ba880ec2" providerId="AD" clId="Web-{9AA74FB5-7BFB-4F57-AFF6-ADB4CE8D9945}" dt="2023-04-25T12:18:04.288" v="15"/>
          <ac:spMkLst>
            <pc:docMk/>
            <pc:sldMk cId="2119826430" sldId="520"/>
            <ac:spMk id="3" creationId="{35578B02-4229-3C2B-A9E7-9687F4EBD500}"/>
          </ac:spMkLst>
        </pc:spChg>
        <pc:spChg chg="mod">
          <ac:chgData name="Meera Javad(UST,IN)" userId="S::245217@ust.com::f3940e8e-678e-4f40-a484-7745ba880ec2" providerId="AD" clId="Web-{9AA74FB5-7BFB-4F57-AFF6-ADB4CE8D9945}" dt="2023-04-25T12:18:06.991" v="16"/>
          <ac:spMkLst>
            <pc:docMk/>
            <pc:sldMk cId="2119826430" sldId="520"/>
            <ac:spMk id="4" creationId="{D7CEB8EF-A030-396D-B256-659C106690BF}"/>
          </ac:spMkLst>
        </pc:spChg>
        <pc:spChg chg="mod">
          <ac:chgData name="Meera Javad(UST,IN)" userId="S::245217@ust.com::f3940e8e-678e-4f40-a484-7745ba880ec2" providerId="AD" clId="Web-{9AA74FB5-7BFB-4F57-AFF6-ADB4CE8D9945}" dt="2023-04-25T12:18:06.991" v="16"/>
          <ac:spMkLst>
            <pc:docMk/>
            <pc:sldMk cId="2119826430" sldId="520"/>
            <ac:spMk id="5" creationId="{D1CBFF45-5F80-9F91-A9D6-5B0E4A9A8E7A}"/>
          </ac:spMkLst>
        </pc:spChg>
        <pc:spChg chg="add">
          <ac:chgData name="Meera Javad(UST,IN)" userId="S::245217@ust.com::f3940e8e-678e-4f40-a484-7745ba880ec2" providerId="AD" clId="Web-{9AA74FB5-7BFB-4F57-AFF6-ADB4CE8D9945}" dt="2023-04-25T12:18:06.991" v="16"/>
          <ac:spMkLst>
            <pc:docMk/>
            <pc:sldMk cId="2119826430" sldId="520"/>
            <ac:spMk id="11" creationId="{42A4FC2C-047E-45A5-965D-8E1E3BF09BC6}"/>
          </ac:spMkLst>
        </pc:spChg>
        <pc:picChg chg="add mod ord">
          <ac:chgData name="Meera Javad(UST,IN)" userId="S::245217@ust.com::f3940e8e-678e-4f40-a484-7745ba880ec2" providerId="AD" clId="Web-{9AA74FB5-7BFB-4F57-AFF6-ADB4CE8D9945}" dt="2023-04-25T12:18:06.991" v="16"/>
          <ac:picMkLst>
            <pc:docMk/>
            <pc:sldMk cId="2119826430" sldId="520"/>
            <ac:picMk id="6" creationId="{02C0BF33-7C39-50CD-E509-4DD52C0E78EE}"/>
          </ac:picMkLst>
        </pc:picChg>
      </pc:sldChg>
      <pc:sldChg chg="addSp delSp modSp">
        <pc:chgData name="Meera Javad(UST,IN)" userId="S::245217@ust.com::f3940e8e-678e-4f40-a484-7745ba880ec2" providerId="AD" clId="Web-{9AA74FB5-7BFB-4F57-AFF6-ADB4CE8D9945}" dt="2023-04-25T12:52:24.657" v="43"/>
        <pc:sldMkLst>
          <pc:docMk/>
          <pc:sldMk cId="4109892552" sldId="522"/>
        </pc:sldMkLst>
        <pc:spChg chg="mod">
          <ac:chgData name="Meera Javad(UST,IN)" userId="S::245217@ust.com::f3940e8e-678e-4f40-a484-7745ba880ec2" providerId="AD" clId="Web-{9AA74FB5-7BFB-4F57-AFF6-ADB4CE8D9945}" dt="2023-04-25T12:52:24.657" v="43"/>
          <ac:spMkLst>
            <pc:docMk/>
            <pc:sldMk cId="4109892552" sldId="522"/>
            <ac:spMk id="2" creationId="{5345CA6D-B225-AC76-0183-51FC9C530B5C}"/>
          </ac:spMkLst>
        </pc:spChg>
        <pc:spChg chg="mod">
          <ac:chgData name="Meera Javad(UST,IN)" userId="S::245217@ust.com::f3940e8e-678e-4f40-a484-7745ba880ec2" providerId="AD" clId="Web-{9AA74FB5-7BFB-4F57-AFF6-ADB4CE8D9945}" dt="2023-04-25T12:52:24.657" v="43"/>
          <ac:spMkLst>
            <pc:docMk/>
            <pc:sldMk cId="4109892552" sldId="522"/>
            <ac:spMk id="3" creationId="{0949466F-C009-2245-E168-FC55A7F1CC97}"/>
          </ac:spMkLst>
        </pc:spChg>
        <pc:spChg chg="mod">
          <ac:chgData name="Meera Javad(UST,IN)" userId="S::245217@ust.com::f3940e8e-678e-4f40-a484-7745ba880ec2" providerId="AD" clId="Web-{9AA74FB5-7BFB-4F57-AFF6-ADB4CE8D9945}" dt="2023-04-25T12:52:24.657" v="43"/>
          <ac:spMkLst>
            <pc:docMk/>
            <pc:sldMk cId="4109892552" sldId="522"/>
            <ac:spMk id="4" creationId="{1A3EFD8B-CA40-750A-4E8A-440C9FFB0E14}"/>
          </ac:spMkLst>
        </pc:spChg>
        <pc:spChg chg="mod">
          <ac:chgData name="Meera Javad(UST,IN)" userId="S::245217@ust.com::f3940e8e-678e-4f40-a484-7745ba880ec2" providerId="AD" clId="Web-{9AA74FB5-7BFB-4F57-AFF6-ADB4CE8D9945}" dt="2023-04-25T12:52:24.657" v="43"/>
          <ac:spMkLst>
            <pc:docMk/>
            <pc:sldMk cId="4109892552" sldId="522"/>
            <ac:spMk id="5" creationId="{96D18371-7896-5BAF-9274-92C1FB6F566F}"/>
          </ac:spMkLst>
        </pc:spChg>
        <pc:spChg chg="del">
          <ac:chgData name="Meera Javad(UST,IN)" userId="S::245217@ust.com::f3940e8e-678e-4f40-a484-7745ba880ec2" providerId="AD" clId="Web-{9AA74FB5-7BFB-4F57-AFF6-ADB4CE8D9945}" dt="2023-04-25T12:52:24.657" v="43"/>
          <ac:spMkLst>
            <pc:docMk/>
            <pc:sldMk cId="4109892552" sldId="522"/>
            <ac:spMk id="11" creationId="{2B97F24A-32CE-4C1C-A50D-3016B394DCFB}"/>
          </ac:spMkLst>
        </pc:spChg>
        <pc:spChg chg="del">
          <ac:chgData name="Meera Javad(UST,IN)" userId="S::245217@ust.com::f3940e8e-678e-4f40-a484-7745ba880ec2" providerId="AD" clId="Web-{9AA74FB5-7BFB-4F57-AFF6-ADB4CE8D9945}" dt="2023-04-25T12:52:24.657" v="43"/>
          <ac:spMkLst>
            <pc:docMk/>
            <pc:sldMk cId="4109892552" sldId="522"/>
            <ac:spMk id="13" creationId="{CD8B4F24-440B-49E9-B85D-733523DC064B}"/>
          </ac:spMkLst>
        </pc:spChg>
        <pc:spChg chg="add">
          <ac:chgData name="Meera Javad(UST,IN)" userId="S::245217@ust.com::f3940e8e-678e-4f40-a484-7745ba880ec2" providerId="AD" clId="Web-{9AA74FB5-7BFB-4F57-AFF6-ADB4CE8D9945}" dt="2023-04-25T12:52:24.657" v="43"/>
          <ac:spMkLst>
            <pc:docMk/>
            <pc:sldMk cId="4109892552" sldId="522"/>
            <ac:spMk id="18" creationId="{131BAD53-4E89-4F62-BBB7-26359763ED39}"/>
          </ac:spMkLst>
        </pc:spChg>
        <pc:spChg chg="add">
          <ac:chgData name="Meera Javad(UST,IN)" userId="S::245217@ust.com::f3940e8e-678e-4f40-a484-7745ba880ec2" providerId="AD" clId="Web-{9AA74FB5-7BFB-4F57-AFF6-ADB4CE8D9945}" dt="2023-04-25T12:52:24.657" v="43"/>
          <ac:spMkLst>
            <pc:docMk/>
            <pc:sldMk cId="4109892552" sldId="522"/>
            <ac:spMk id="20" creationId="{62756DA2-40EB-4C6F-B962-5822FFB54FB6}"/>
          </ac:spMkLst>
        </pc:spChg>
        <pc:picChg chg="mod">
          <ac:chgData name="Meera Javad(UST,IN)" userId="S::245217@ust.com::f3940e8e-678e-4f40-a484-7745ba880ec2" providerId="AD" clId="Web-{9AA74FB5-7BFB-4F57-AFF6-ADB4CE8D9945}" dt="2023-04-25T12:52:24.657" v="43"/>
          <ac:picMkLst>
            <pc:docMk/>
            <pc:sldMk cId="4109892552" sldId="522"/>
            <ac:picMk id="6" creationId="{67B61A55-2B0E-6FEA-0DD6-C2620926BBFB}"/>
          </ac:picMkLst>
        </pc:picChg>
      </pc:sldChg>
      <pc:sldChg chg="addSp delSp modSp new mod setBg">
        <pc:chgData name="Meera Javad(UST,IN)" userId="S::245217@ust.com::f3940e8e-678e-4f40-a484-7745ba880ec2" providerId="AD" clId="Web-{9AA74FB5-7BFB-4F57-AFF6-ADB4CE8D9945}" dt="2023-04-25T12:25:26.753" v="26"/>
        <pc:sldMkLst>
          <pc:docMk/>
          <pc:sldMk cId="258552721" sldId="527"/>
        </pc:sldMkLst>
        <pc:spChg chg="del">
          <ac:chgData name="Meera Javad(UST,IN)" userId="S::245217@ust.com::f3940e8e-678e-4f40-a484-7745ba880ec2" providerId="AD" clId="Web-{9AA74FB5-7BFB-4F57-AFF6-ADB4CE8D9945}" dt="2023-04-25T12:25:26.753" v="26"/>
          <ac:spMkLst>
            <pc:docMk/>
            <pc:sldMk cId="258552721" sldId="527"/>
            <ac:spMk id="2" creationId="{BFEBBA11-A56F-5476-041B-F15879E90193}"/>
          </ac:spMkLst>
        </pc:spChg>
        <pc:spChg chg="del">
          <ac:chgData name="Meera Javad(UST,IN)" userId="S::245217@ust.com::f3940e8e-678e-4f40-a484-7745ba880ec2" providerId="AD" clId="Web-{9AA74FB5-7BFB-4F57-AFF6-ADB4CE8D9945}" dt="2023-04-25T12:25:24.440" v="25"/>
          <ac:spMkLst>
            <pc:docMk/>
            <pc:sldMk cId="258552721" sldId="527"/>
            <ac:spMk id="3" creationId="{22B982B7-4A41-377E-9AD6-6872ADB70893}"/>
          </ac:spMkLst>
        </pc:spChg>
        <pc:spChg chg="mod">
          <ac:chgData name="Meera Javad(UST,IN)" userId="S::245217@ust.com::f3940e8e-678e-4f40-a484-7745ba880ec2" providerId="AD" clId="Web-{9AA74FB5-7BFB-4F57-AFF6-ADB4CE8D9945}" dt="2023-04-25T12:25:26.753" v="26"/>
          <ac:spMkLst>
            <pc:docMk/>
            <pc:sldMk cId="258552721" sldId="527"/>
            <ac:spMk id="4" creationId="{90373F23-C298-B017-E4CF-4495D9ED6197}"/>
          </ac:spMkLst>
        </pc:spChg>
        <pc:spChg chg="mod">
          <ac:chgData name="Meera Javad(UST,IN)" userId="S::245217@ust.com::f3940e8e-678e-4f40-a484-7745ba880ec2" providerId="AD" clId="Web-{9AA74FB5-7BFB-4F57-AFF6-ADB4CE8D9945}" dt="2023-04-25T12:25:26.753" v="26"/>
          <ac:spMkLst>
            <pc:docMk/>
            <pc:sldMk cId="258552721" sldId="527"/>
            <ac:spMk id="5" creationId="{36D352DC-A08F-042F-1849-3EB7A36D7622}"/>
          </ac:spMkLst>
        </pc:spChg>
        <pc:spChg chg="add">
          <ac:chgData name="Meera Javad(UST,IN)" userId="S::245217@ust.com::f3940e8e-678e-4f40-a484-7745ba880ec2" providerId="AD" clId="Web-{9AA74FB5-7BFB-4F57-AFF6-ADB4CE8D9945}" dt="2023-04-25T12:25:26.753" v="26"/>
          <ac:spMkLst>
            <pc:docMk/>
            <pc:sldMk cId="258552721" sldId="527"/>
            <ac:spMk id="11" creationId="{42A4FC2C-047E-45A5-965D-8E1E3BF09BC6}"/>
          </ac:spMkLst>
        </pc:spChg>
        <pc:picChg chg="add mod ord">
          <ac:chgData name="Meera Javad(UST,IN)" userId="S::245217@ust.com::f3940e8e-678e-4f40-a484-7745ba880ec2" providerId="AD" clId="Web-{9AA74FB5-7BFB-4F57-AFF6-ADB4CE8D9945}" dt="2023-04-25T12:25:26.753" v="26"/>
          <ac:picMkLst>
            <pc:docMk/>
            <pc:sldMk cId="258552721" sldId="527"/>
            <ac:picMk id="6" creationId="{B975B86C-497C-1A02-23AE-9A046D93F73A}"/>
          </ac:picMkLst>
        </pc:picChg>
      </pc:sldChg>
      <pc:sldChg chg="addSp delSp modSp new mod setBg">
        <pc:chgData name="Meera Javad(UST,IN)" userId="S::245217@ust.com::f3940e8e-678e-4f40-a484-7745ba880ec2" providerId="AD" clId="Web-{9AA74FB5-7BFB-4F57-AFF6-ADB4CE8D9945}" dt="2023-04-25T12:57:44.429" v="46" actId="14100"/>
        <pc:sldMkLst>
          <pc:docMk/>
          <pc:sldMk cId="1727971418" sldId="528"/>
        </pc:sldMkLst>
        <pc:spChg chg="del">
          <ac:chgData name="Meera Javad(UST,IN)" userId="S::245217@ust.com::f3940e8e-678e-4f40-a484-7745ba880ec2" providerId="AD" clId="Web-{9AA74FB5-7BFB-4F57-AFF6-ADB4CE8D9945}" dt="2023-04-25T12:25:45.019" v="28"/>
          <ac:spMkLst>
            <pc:docMk/>
            <pc:sldMk cId="1727971418" sldId="528"/>
            <ac:spMk id="2" creationId="{781F66AC-2B18-C3A1-07BB-EEEA907B9BB2}"/>
          </ac:spMkLst>
        </pc:spChg>
        <pc:spChg chg="del">
          <ac:chgData name="Meera Javad(UST,IN)" userId="S::245217@ust.com::f3940e8e-678e-4f40-a484-7745ba880ec2" providerId="AD" clId="Web-{9AA74FB5-7BFB-4F57-AFF6-ADB4CE8D9945}" dt="2023-04-25T12:25:42.113" v="27"/>
          <ac:spMkLst>
            <pc:docMk/>
            <pc:sldMk cId="1727971418" sldId="528"/>
            <ac:spMk id="3" creationId="{45735E8F-30B6-3B3A-878C-C11D456BEAD0}"/>
          </ac:spMkLst>
        </pc:spChg>
        <pc:spChg chg="mod">
          <ac:chgData name="Meera Javad(UST,IN)" userId="S::245217@ust.com::f3940e8e-678e-4f40-a484-7745ba880ec2" providerId="AD" clId="Web-{9AA74FB5-7BFB-4F57-AFF6-ADB4CE8D9945}" dt="2023-04-25T12:25:45.019" v="28"/>
          <ac:spMkLst>
            <pc:docMk/>
            <pc:sldMk cId="1727971418" sldId="528"/>
            <ac:spMk id="4" creationId="{B5F7B72F-4961-035E-B936-FEEC1BFB10E6}"/>
          </ac:spMkLst>
        </pc:spChg>
        <pc:spChg chg="mod">
          <ac:chgData name="Meera Javad(UST,IN)" userId="S::245217@ust.com::f3940e8e-678e-4f40-a484-7745ba880ec2" providerId="AD" clId="Web-{9AA74FB5-7BFB-4F57-AFF6-ADB4CE8D9945}" dt="2023-04-25T12:25:45.019" v="28"/>
          <ac:spMkLst>
            <pc:docMk/>
            <pc:sldMk cId="1727971418" sldId="528"/>
            <ac:spMk id="5" creationId="{4A0B06DC-0337-503D-55B5-0DB8FBB1D319}"/>
          </ac:spMkLst>
        </pc:spChg>
        <pc:spChg chg="add">
          <ac:chgData name="Meera Javad(UST,IN)" userId="S::245217@ust.com::f3940e8e-678e-4f40-a484-7745ba880ec2" providerId="AD" clId="Web-{9AA74FB5-7BFB-4F57-AFF6-ADB4CE8D9945}" dt="2023-04-25T12:25:45.019" v="28"/>
          <ac:spMkLst>
            <pc:docMk/>
            <pc:sldMk cId="1727971418" sldId="528"/>
            <ac:spMk id="11" creationId="{42A4FC2C-047E-45A5-965D-8E1E3BF09BC6}"/>
          </ac:spMkLst>
        </pc:spChg>
        <pc:picChg chg="add mod">
          <ac:chgData name="Meera Javad(UST,IN)" userId="S::245217@ust.com::f3940e8e-678e-4f40-a484-7745ba880ec2" providerId="AD" clId="Web-{9AA74FB5-7BFB-4F57-AFF6-ADB4CE8D9945}" dt="2023-04-25T12:57:44.429" v="46" actId="14100"/>
          <ac:picMkLst>
            <pc:docMk/>
            <pc:sldMk cId="1727971418" sldId="528"/>
            <ac:picMk id="2" creationId="{EDFBC699-F944-87E4-CB88-73B903FB86F9}"/>
          </ac:picMkLst>
        </pc:picChg>
        <pc:picChg chg="add mod ord">
          <ac:chgData name="Meera Javad(UST,IN)" userId="S::245217@ust.com::f3940e8e-678e-4f40-a484-7745ba880ec2" providerId="AD" clId="Web-{9AA74FB5-7BFB-4F57-AFF6-ADB4CE8D9945}" dt="2023-04-25T12:25:45.019" v="28"/>
          <ac:picMkLst>
            <pc:docMk/>
            <pc:sldMk cId="1727971418" sldId="528"/>
            <ac:picMk id="6" creationId="{F6B50B8A-58F5-2288-0A1E-32635BEEFA45}"/>
          </ac:picMkLst>
        </pc:picChg>
      </pc:sldChg>
      <pc:sldChg chg="addSp delSp modSp new del mod setBg">
        <pc:chgData name="Meera Javad(UST,IN)" userId="S::245217@ust.com::f3940e8e-678e-4f40-a484-7745ba880ec2" providerId="AD" clId="Web-{9AA74FB5-7BFB-4F57-AFF6-ADB4CE8D9945}" dt="2023-04-25T13:03:30.607" v="58"/>
        <pc:sldMkLst>
          <pc:docMk/>
          <pc:sldMk cId="2851276712" sldId="529"/>
        </pc:sldMkLst>
        <pc:spChg chg="del">
          <ac:chgData name="Meera Javad(UST,IN)" userId="S::245217@ust.com::f3940e8e-678e-4f40-a484-7745ba880ec2" providerId="AD" clId="Web-{9AA74FB5-7BFB-4F57-AFF6-ADB4CE8D9945}" dt="2023-04-25T12:26:03.895" v="31"/>
          <ac:spMkLst>
            <pc:docMk/>
            <pc:sldMk cId="2851276712" sldId="529"/>
            <ac:spMk id="2" creationId="{1DA7F956-1DB5-A3B0-D504-502A130E3318}"/>
          </ac:spMkLst>
        </pc:spChg>
        <pc:spChg chg="del">
          <ac:chgData name="Meera Javad(UST,IN)" userId="S::245217@ust.com::f3940e8e-678e-4f40-a484-7745ba880ec2" providerId="AD" clId="Web-{9AA74FB5-7BFB-4F57-AFF6-ADB4CE8D9945}" dt="2023-04-25T12:26:01.629" v="30"/>
          <ac:spMkLst>
            <pc:docMk/>
            <pc:sldMk cId="2851276712" sldId="529"/>
            <ac:spMk id="3" creationId="{16AC89B4-DAC4-2123-D301-E685E68528FA}"/>
          </ac:spMkLst>
        </pc:spChg>
        <pc:spChg chg="mod">
          <ac:chgData name="Meera Javad(UST,IN)" userId="S::245217@ust.com::f3940e8e-678e-4f40-a484-7745ba880ec2" providerId="AD" clId="Web-{9AA74FB5-7BFB-4F57-AFF6-ADB4CE8D9945}" dt="2023-04-25T12:26:03.895" v="31"/>
          <ac:spMkLst>
            <pc:docMk/>
            <pc:sldMk cId="2851276712" sldId="529"/>
            <ac:spMk id="4" creationId="{62CC9D62-B41D-345A-2E5D-9AC277197172}"/>
          </ac:spMkLst>
        </pc:spChg>
        <pc:spChg chg="mod">
          <ac:chgData name="Meera Javad(UST,IN)" userId="S::245217@ust.com::f3940e8e-678e-4f40-a484-7745ba880ec2" providerId="AD" clId="Web-{9AA74FB5-7BFB-4F57-AFF6-ADB4CE8D9945}" dt="2023-04-25T12:26:03.895" v="31"/>
          <ac:spMkLst>
            <pc:docMk/>
            <pc:sldMk cId="2851276712" sldId="529"/>
            <ac:spMk id="5" creationId="{D8EA5C93-834B-443F-46C6-AF52FFC0EA30}"/>
          </ac:spMkLst>
        </pc:spChg>
        <pc:spChg chg="add">
          <ac:chgData name="Meera Javad(UST,IN)" userId="S::245217@ust.com::f3940e8e-678e-4f40-a484-7745ba880ec2" providerId="AD" clId="Web-{9AA74FB5-7BFB-4F57-AFF6-ADB4CE8D9945}" dt="2023-04-25T12:26:03.895" v="31"/>
          <ac:spMkLst>
            <pc:docMk/>
            <pc:sldMk cId="2851276712" sldId="529"/>
            <ac:spMk id="11" creationId="{42A4FC2C-047E-45A5-965D-8E1E3BF09BC6}"/>
          </ac:spMkLst>
        </pc:spChg>
        <pc:picChg chg="add del mod">
          <ac:chgData name="Meera Javad(UST,IN)" userId="S::245217@ust.com::f3940e8e-678e-4f40-a484-7745ba880ec2" providerId="AD" clId="Web-{9AA74FB5-7BFB-4F57-AFF6-ADB4CE8D9945}" dt="2023-04-25T13:02:45.606" v="53"/>
          <ac:picMkLst>
            <pc:docMk/>
            <pc:sldMk cId="2851276712" sldId="529"/>
            <ac:picMk id="2" creationId="{335EEB64-295A-DDAF-74BE-56A423577144}"/>
          </ac:picMkLst>
        </pc:picChg>
        <pc:picChg chg="add mod ord">
          <ac:chgData name="Meera Javad(UST,IN)" userId="S::245217@ust.com::f3940e8e-678e-4f40-a484-7745ba880ec2" providerId="AD" clId="Web-{9AA74FB5-7BFB-4F57-AFF6-ADB4CE8D9945}" dt="2023-04-25T12:26:03.895" v="31"/>
          <ac:picMkLst>
            <pc:docMk/>
            <pc:sldMk cId="2851276712" sldId="529"/>
            <ac:picMk id="6" creationId="{36E99FA2-DB73-5EC8-3C86-75C1F75C3400}"/>
          </ac:picMkLst>
        </pc:picChg>
      </pc:sldChg>
      <pc:sldChg chg="addSp delSp modSp new mod setBg">
        <pc:chgData name="Meera Javad(UST,IN)" userId="S::245217@ust.com::f3940e8e-678e-4f40-a484-7745ba880ec2" providerId="AD" clId="Web-{9AA74FB5-7BFB-4F57-AFF6-ADB4CE8D9945}" dt="2023-04-25T12:26:25.301" v="34"/>
        <pc:sldMkLst>
          <pc:docMk/>
          <pc:sldMk cId="1322958497" sldId="530"/>
        </pc:sldMkLst>
        <pc:spChg chg="del">
          <ac:chgData name="Meera Javad(UST,IN)" userId="S::245217@ust.com::f3940e8e-678e-4f40-a484-7745ba880ec2" providerId="AD" clId="Web-{9AA74FB5-7BFB-4F57-AFF6-ADB4CE8D9945}" dt="2023-04-25T12:26:25.301" v="34"/>
          <ac:spMkLst>
            <pc:docMk/>
            <pc:sldMk cId="1322958497" sldId="530"/>
            <ac:spMk id="2" creationId="{DF9BB78D-FE50-5411-244F-E5585302F843}"/>
          </ac:spMkLst>
        </pc:spChg>
        <pc:spChg chg="del">
          <ac:chgData name="Meera Javad(UST,IN)" userId="S::245217@ust.com::f3940e8e-678e-4f40-a484-7745ba880ec2" providerId="AD" clId="Web-{9AA74FB5-7BFB-4F57-AFF6-ADB4CE8D9945}" dt="2023-04-25T12:26:22.817" v="33"/>
          <ac:spMkLst>
            <pc:docMk/>
            <pc:sldMk cId="1322958497" sldId="530"/>
            <ac:spMk id="3" creationId="{B8252235-E52B-688D-FA26-2CD5A5F16519}"/>
          </ac:spMkLst>
        </pc:spChg>
        <pc:spChg chg="mod">
          <ac:chgData name="Meera Javad(UST,IN)" userId="S::245217@ust.com::f3940e8e-678e-4f40-a484-7745ba880ec2" providerId="AD" clId="Web-{9AA74FB5-7BFB-4F57-AFF6-ADB4CE8D9945}" dt="2023-04-25T12:26:25.301" v="34"/>
          <ac:spMkLst>
            <pc:docMk/>
            <pc:sldMk cId="1322958497" sldId="530"/>
            <ac:spMk id="4" creationId="{1BFB5213-F780-7315-7E77-333576909E5F}"/>
          </ac:spMkLst>
        </pc:spChg>
        <pc:spChg chg="mod">
          <ac:chgData name="Meera Javad(UST,IN)" userId="S::245217@ust.com::f3940e8e-678e-4f40-a484-7745ba880ec2" providerId="AD" clId="Web-{9AA74FB5-7BFB-4F57-AFF6-ADB4CE8D9945}" dt="2023-04-25T12:26:25.301" v="34"/>
          <ac:spMkLst>
            <pc:docMk/>
            <pc:sldMk cId="1322958497" sldId="530"/>
            <ac:spMk id="5" creationId="{7BD514C2-CC38-7A77-59EA-54C23D94303E}"/>
          </ac:spMkLst>
        </pc:spChg>
        <pc:spChg chg="add">
          <ac:chgData name="Meera Javad(UST,IN)" userId="S::245217@ust.com::f3940e8e-678e-4f40-a484-7745ba880ec2" providerId="AD" clId="Web-{9AA74FB5-7BFB-4F57-AFF6-ADB4CE8D9945}" dt="2023-04-25T12:26:25.301" v="34"/>
          <ac:spMkLst>
            <pc:docMk/>
            <pc:sldMk cId="1322958497" sldId="530"/>
            <ac:spMk id="11" creationId="{42A4FC2C-047E-45A5-965D-8E1E3BF09BC6}"/>
          </ac:spMkLst>
        </pc:spChg>
        <pc:picChg chg="add mod ord">
          <ac:chgData name="Meera Javad(UST,IN)" userId="S::245217@ust.com::f3940e8e-678e-4f40-a484-7745ba880ec2" providerId="AD" clId="Web-{9AA74FB5-7BFB-4F57-AFF6-ADB4CE8D9945}" dt="2023-04-25T12:26:25.301" v="34"/>
          <ac:picMkLst>
            <pc:docMk/>
            <pc:sldMk cId="1322958497" sldId="530"/>
            <ac:picMk id="6" creationId="{09089B31-E3B7-374B-0075-84F64891B602}"/>
          </ac:picMkLst>
        </pc:picChg>
      </pc:sldChg>
      <pc:sldChg chg="addSp delSp modSp new del mod setBg">
        <pc:chgData name="Meera Javad(UST,IN)" userId="S::245217@ust.com::f3940e8e-678e-4f40-a484-7745ba880ec2" providerId="AD" clId="Web-{9AA74FB5-7BFB-4F57-AFF6-ADB4CE8D9945}" dt="2023-04-25T13:04:03.014" v="62"/>
        <pc:sldMkLst>
          <pc:docMk/>
          <pc:sldMk cId="4167771251" sldId="533"/>
        </pc:sldMkLst>
        <pc:spChg chg="del">
          <ac:chgData name="Meera Javad(UST,IN)" userId="S::245217@ust.com::f3940e8e-678e-4f40-a484-7745ba880ec2" providerId="AD" clId="Web-{9AA74FB5-7BFB-4F57-AFF6-ADB4CE8D9945}" dt="2023-04-25T12:27:28.241" v="39"/>
          <ac:spMkLst>
            <pc:docMk/>
            <pc:sldMk cId="4167771251" sldId="533"/>
            <ac:spMk id="2" creationId="{835F43B1-33D2-D149-1A45-9351C6B5D595}"/>
          </ac:spMkLst>
        </pc:spChg>
        <pc:spChg chg="del">
          <ac:chgData name="Meera Javad(UST,IN)" userId="S::245217@ust.com::f3940e8e-678e-4f40-a484-7745ba880ec2" providerId="AD" clId="Web-{9AA74FB5-7BFB-4F57-AFF6-ADB4CE8D9945}" dt="2023-04-25T12:26:46.239" v="36"/>
          <ac:spMkLst>
            <pc:docMk/>
            <pc:sldMk cId="4167771251" sldId="533"/>
            <ac:spMk id="3" creationId="{9331CA3E-EA04-F50B-F81C-46AEFA95D19B}"/>
          </ac:spMkLst>
        </pc:spChg>
        <pc:spChg chg="mod">
          <ac:chgData name="Meera Javad(UST,IN)" userId="S::245217@ust.com::f3940e8e-678e-4f40-a484-7745ba880ec2" providerId="AD" clId="Web-{9AA74FB5-7BFB-4F57-AFF6-ADB4CE8D9945}" dt="2023-04-25T12:27:28.241" v="39"/>
          <ac:spMkLst>
            <pc:docMk/>
            <pc:sldMk cId="4167771251" sldId="533"/>
            <ac:spMk id="4" creationId="{C22A8EF5-A1E7-CF51-71B8-665FDF70280A}"/>
          </ac:spMkLst>
        </pc:spChg>
        <pc:spChg chg="mod">
          <ac:chgData name="Meera Javad(UST,IN)" userId="S::245217@ust.com::f3940e8e-678e-4f40-a484-7745ba880ec2" providerId="AD" clId="Web-{9AA74FB5-7BFB-4F57-AFF6-ADB4CE8D9945}" dt="2023-04-25T12:27:28.241" v="39"/>
          <ac:spMkLst>
            <pc:docMk/>
            <pc:sldMk cId="4167771251" sldId="533"/>
            <ac:spMk id="5" creationId="{3EFB30F8-2C51-94D9-EBAD-071CAF80A31C}"/>
          </ac:spMkLst>
        </pc:spChg>
        <pc:spChg chg="add del mod">
          <ac:chgData name="Meera Javad(UST,IN)" userId="S::245217@ust.com::f3940e8e-678e-4f40-a484-7745ba880ec2" providerId="AD" clId="Web-{9AA74FB5-7BFB-4F57-AFF6-ADB4CE8D9945}" dt="2023-04-25T12:27:25.694" v="38"/>
          <ac:spMkLst>
            <pc:docMk/>
            <pc:sldMk cId="4167771251" sldId="533"/>
            <ac:spMk id="8" creationId="{100CFFBC-E15A-C0BC-69C2-AB85820D7D81}"/>
          </ac:spMkLst>
        </pc:spChg>
        <pc:spChg chg="add">
          <ac:chgData name="Meera Javad(UST,IN)" userId="S::245217@ust.com::f3940e8e-678e-4f40-a484-7745ba880ec2" providerId="AD" clId="Web-{9AA74FB5-7BFB-4F57-AFF6-ADB4CE8D9945}" dt="2023-04-25T12:27:28.241" v="39"/>
          <ac:spMkLst>
            <pc:docMk/>
            <pc:sldMk cId="4167771251" sldId="533"/>
            <ac:spMk id="14" creationId="{42A4FC2C-047E-45A5-965D-8E1E3BF09BC6}"/>
          </ac:spMkLst>
        </pc:spChg>
        <pc:picChg chg="add del mod ord">
          <ac:chgData name="Meera Javad(UST,IN)" userId="S::245217@ust.com::f3940e8e-678e-4f40-a484-7745ba880ec2" providerId="AD" clId="Web-{9AA74FB5-7BFB-4F57-AFF6-ADB4CE8D9945}" dt="2023-04-25T12:27:22.147" v="37"/>
          <ac:picMkLst>
            <pc:docMk/>
            <pc:sldMk cId="4167771251" sldId="533"/>
            <ac:picMk id="6" creationId="{F1ACDCAC-74C9-ADC9-DA0A-039E1AA8F917}"/>
          </ac:picMkLst>
        </pc:picChg>
        <pc:picChg chg="add mod ord">
          <ac:chgData name="Meera Javad(UST,IN)" userId="S::245217@ust.com::f3940e8e-678e-4f40-a484-7745ba880ec2" providerId="AD" clId="Web-{9AA74FB5-7BFB-4F57-AFF6-ADB4CE8D9945}" dt="2023-04-25T12:27:28.241" v="39"/>
          <ac:picMkLst>
            <pc:docMk/>
            <pc:sldMk cId="4167771251" sldId="533"/>
            <ac:picMk id="9" creationId="{D743DB86-8917-AD83-E1B5-B03566752AF9}"/>
          </ac:picMkLst>
        </pc:picChg>
      </pc:sldChg>
      <pc:sldChg chg="addSp delSp modSp new del mod setBg">
        <pc:chgData name="Meera Javad(UST,IN)" userId="S::245217@ust.com::f3940e8e-678e-4f40-a484-7745ba880ec2" providerId="AD" clId="Web-{9AA74FB5-7BFB-4F57-AFF6-ADB4CE8D9945}" dt="2023-04-25T13:04:17.983" v="64"/>
        <pc:sldMkLst>
          <pc:docMk/>
          <pc:sldMk cId="4123445100" sldId="535"/>
        </pc:sldMkLst>
        <pc:spChg chg="del">
          <ac:chgData name="Meera Javad(UST,IN)" userId="S::245217@ust.com::f3940e8e-678e-4f40-a484-7745ba880ec2" providerId="AD" clId="Web-{9AA74FB5-7BFB-4F57-AFF6-ADB4CE8D9945}" dt="2023-04-25T12:27:56.382" v="42"/>
          <ac:spMkLst>
            <pc:docMk/>
            <pc:sldMk cId="4123445100" sldId="535"/>
            <ac:spMk id="2" creationId="{B99F43D4-B4CA-FC8A-A684-A3936D5E9BCD}"/>
          </ac:spMkLst>
        </pc:spChg>
        <pc:spChg chg="del">
          <ac:chgData name="Meera Javad(UST,IN)" userId="S::245217@ust.com::f3940e8e-678e-4f40-a484-7745ba880ec2" providerId="AD" clId="Web-{9AA74FB5-7BFB-4F57-AFF6-ADB4CE8D9945}" dt="2023-04-25T12:27:53.616" v="41"/>
          <ac:spMkLst>
            <pc:docMk/>
            <pc:sldMk cId="4123445100" sldId="535"/>
            <ac:spMk id="3" creationId="{2B980DCA-5831-A832-D184-9F23010BB7F6}"/>
          </ac:spMkLst>
        </pc:spChg>
        <pc:spChg chg="mod">
          <ac:chgData name="Meera Javad(UST,IN)" userId="S::245217@ust.com::f3940e8e-678e-4f40-a484-7745ba880ec2" providerId="AD" clId="Web-{9AA74FB5-7BFB-4F57-AFF6-ADB4CE8D9945}" dt="2023-04-25T12:27:56.382" v="42"/>
          <ac:spMkLst>
            <pc:docMk/>
            <pc:sldMk cId="4123445100" sldId="535"/>
            <ac:spMk id="4" creationId="{33DFA15E-FA4A-6F41-9A75-3842D117829A}"/>
          </ac:spMkLst>
        </pc:spChg>
        <pc:spChg chg="mod">
          <ac:chgData name="Meera Javad(UST,IN)" userId="S::245217@ust.com::f3940e8e-678e-4f40-a484-7745ba880ec2" providerId="AD" clId="Web-{9AA74FB5-7BFB-4F57-AFF6-ADB4CE8D9945}" dt="2023-04-25T12:27:56.382" v="42"/>
          <ac:spMkLst>
            <pc:docMk/>
            <pc:sldMk cId="4123445100" sldId="535"/>
            <ac:spMk id="5" creationId="{9193D1D1-A943-018A-9452-4F066A6CC2A6}"/>
          </ac:spMkLst>
        </pc:spChg>
        <pc:spChg chg="add">
          <ac:chgData name="Meera Javad(UST,IN)" userId="S::245217@ust.com::f3940e8e-678e-4f40-a484-7745ba880ec2" providerId="AD" clId="Web-{9AA74FB5-7BFB-4F57-AFF6-ADB4CE8D9945}" dt="2023-04-25T12:27:56.382" v="42"/>
          <ac:spMkLst>
            <pc:docMk/>
            <pc:sldMk cId="4123445100" sldId="535"/>
            <ac:spMk id="11" creationId="{42A4FC2C-047E-45A5-965D-8E1E3BF09BC6}"/>
          </ac:spMkLst>
        </pc:spChg>
        <pc:picChg chg="add mod ord">
          <ac:chgData name="Meera Javad(UST,IN)" userId="S::245217@ust.com::f3940e8e-678e-4f40-a484-7745ba880ec2" providerId="AD" clId="Web-{9AA74FB5-7BFB-4F57-AFF6-ADB4CE8D9945}" dt="2023-04-25T12:27:56.382" v="42"/>
          <ac:picMkLst>
            <pc:docMk/>
            <pc:sldMk cId="4123445100" sldId="535"/>
            <ac:picMk id="6" creationId="{489B1CE0-FBC0-6F60-4804-D36BB7EAE196}"/>
          </ac:picMkLst>
        </pc:picChg>
      </pc:sldChg>
      <pc:sldChg chg="addSp delSp modSp new mod setBg">
        <pc:chgData name="Meera Javad(UST,IN)" userId="S::245217@ust.com::f3940e8e-678e-4f40-a484-7745ba880ec2" providerId="AD" clId="Web-{9AA74FB5-7BFB-4F57-AFF6-ADB4CE8D9945}" dt="2023-04-25T13:03:24.544" v="57"/>
        <pc:sldMkLst>
          <pc:docMk/>
          <pc:sldMk cId="3243667901" sldId="577"/>
        </pc:sldMkLst>
        <pc:spChg chg="del">
          <ac:chgData name="Meera Javad(UST,IN)" userId="S::245217@ust.com::f3940e8e-678e-4f40-a484-7745ba880ec2" providerId="AD" clId="Web-{9AA74FB5-7BFB-4F57-AFF6-ADB4CE8D9945}" dt="2023-04-25T13:03:24.544" v="57"/>
          <ac:spMkLst>
            <pc:docMk/>
            <pc:sldMk cId="3243667901" sldId="577"/>
            <ac:spMk id="2" creationId="{B272404A-33CE-5A19-47A1-8CCD0E59E426}"/>
          </ac:spMkLst>
        </pc:spChg>
        <pc:spChg chg="del">
          <ac:chgData name="Meera Javad(UST,IN)" userId="S::245217@ust.com::f3940e8e-678e-4f40-a484-7745ba880ec2" providerId="AD" clId="Web-{9AA74FB5-7BFB-4F57-AFF6-ADB4CE8D9945}" dt="2023-04-25T13:03:18.622" v="55"/>
          <ac:spMkLst>
            <pc:docMk/>
            <pc:sldMk cId="3243667901" sldId="577"/>
            <ac:spMk id="3" creationId="{D6C6E95C-1C72-6935-ECAE-50419CF5A1B7}"/>
          </ac:spMkLst>
        </pc:spChg>
        <pc:spChg chg="mod">
          <ac:chgData name="Meera Javad(UST,IN)" userId="S::245217@ust.com::f3940e8e-678e-4f40-a484-7745ba880ec2" providerId="AD" clId="Web-{9AA74FB5-7BFB-4F57-AFF6-ADB4CE8D9945}" dt="2023-04-25T13:03:24.544" v="57"/>
          <ac:spMkLst>
            <pc:docMk/>
            <pc:sldMk cId="3243667901" sldId="577"/>
            <ac:spMk id="4" creationId="{DC95283B-1F78-3160-190A-EEFFAF953D69}"/>
          </ac:spMkLst>
        </pc:spChg>
        <pc:spChg chg="mod">
          <ac:chgData name="Meera Javad(UST,IN)" userId="S::245217@ust.com::f3940e8e-678e-4f40-a484-7745ba880ec2" providerId="AD" clId="Web-{9AA74FB5-7BFB-4F57-AFF6-ADB4CE8D9945}" dt="2023-04-25T13:03:24.544" v="57"/>
          <ac:spMkLst>
            <pc:docMk/>
            <pc:sldMk cId="3243667901" sldId="577"/>
            <ac:spMk id="5" creationId="{30B664B0-5A78-9705-B5C3-0CFDA44CABF1}"/>
          </ac:spMkLst>
        </pc:spChg>
        <pc:spChg chg="add">
          <ac:chgData name="Meera Javad(UST,IN)" userId="S::245217@ust.com::f3940e8e-678e-4f40-a484-7745ba880ec2" providerId="AD" clId="Web-{9AA74FB5-7BFB-4F57-AFF6-ADB4CE8D9945}" dt="2023-04-25T13:03:24.544" v="57"/>
          <ac:spMkLst>
            <pc:docMk/>
            <pc:sldMk cId="3243667901" sldId="577"/>
            <ac:spMk id="11" creationId="{42A4FC2C-047E-45A5-965D-8E1E3BF09BC6}"/>
          </ac:spMkLst>
        </pc:spChg>
        <pc:picChg chg="add mod ord">
          <ac:chgData name="Meera Javad(UST,IN)" userId="S::245217@ust.com::f3940e8e-678e-4f40-a484-7745ba880ec2" providerId="AD" clId="Web-{9AA74FB5-7BFB-4F57-AFF6-ADB4CE8D9945}" dt="2023-04-25T13:03:24.544" v="57"/>
          <ac:picMkLst>
            <pc:docMk/>
            <pc:sldMk cId="3243667901" sldId="577"/>
            <ac:picMk id="6" creationId="{6407A5CB-55AF-03E2-3B9B-FE57E11DB5AC}"/>
          </ac:picMkLst>
        </pc:picChg>
      </pc:sldChg>
      <pc:sldChg chg="addSp delSp modSp new mod setBg">
        <pc:chgData name="Meera Javad(UST,IN)" userId="S::245217@ust.com::f3940e8e-678e-4f40-a484-7745ba880ec2" providerId="AD" clId="Web-{9AA74FB5-7BFB-4F57-AFF6-ADB4CE8D9945}" dt="2023-04-25T13:03:59.342" v="61"/>
        <pc:sldMkLst>
          <pc:docMk/>
          <pc:sldMk cId="2942910848" sldId="578"/>
        </pc:sldMkLst>
        <pc:spChg chg="del">
          <ac:chgData name="Meera Javad(UST,IN)" userId="S::245217@ust.com::f3940e8e-678e-4f40-a484-7745ba880ec2" providerId="AD" clId="Web-{9AA74FB5-7BFB-4F57-AFF6-ADB4CE8D9945}" dt="2023-04-25T13:03:59.342" v="61"/>
          <ac:spMkLst>
            <pc:docMk/>
            <pc:sldMk cId="2942910848" sldId="578"/>
            <ac:spMk id="2" creationId="{18A9C51A-8C5C-FAC7-D9B1-C6E758AD419D}"/>
          </ac:spMkLst>
        </pc:spChg>
        <pc:spChg chg="del">
          <ac:chgData name="Meera Javad(UST,IN)" userId="S::245217@ust.com::f3940e8e-678e-4f40-a484-7745ba880ec2" providerId="AD" clId="Web-{9AA74FB5-7BFB-4F57-AFF6-ADB4CE8D9945}" dt="2023-04-25T13:03:55.076" v="60"/>
          <ac:spMkLst>
            <pc:docMk/>
            <pc:sldMk cId="2942910848" sldId="578"/>
            <ac:spMk id="3" creationId="{81489687-C588-B5F2-7306-AB66AD3CC41F}"/>
          </ac:spMkLst>
        </pc:spChg>
        <pc:spChg chg="mod">
          <ac:chgData name="Meera Javad(UST,IN)" userId="S::245217@ust.com::f3940e8e-678e-4f40-a484-7745ba880ec2" providerId="AD" clId="Web-{9AA74FB5-7BFB-4F57-AFF6-ADB4CE8D9945}" dt="2023-04-25T13:03:59.342" v="61"/>
          <ac:spMkLst>
            <pc:docMk/>
            <pc:sldMk cId="2942910848" sldId="578"/>
            <ac:spMk id="4" creationId="{A830075D-37D1-43A0-E2E0-11C90A1EEA26}"/>
          </ac:spMkLst>
        </pc:spChg>
        <pc:spChg chg="mod">
          <ac:chgData name="Meera Javad(UST,IN)" userId="S::245217@ust.com::f3940e8e-678e-4f40-a484-7745ba880ec2" providerId="AD" clId="Web-{9AA74FB5-7BFB-4F57-AFF6-ADB4CE8D9945}" dt="2023-04-25T13:03:59.342" v="61"/>
          <ac:spMkLst>
            <pc:docMk/>
            <pc:sldMk cId="2942910848" sldId="578"/>
            <ac:spMk id="5" creationId="{31F8831D-C646-A21B-977D-4BCDDDA80898}"/>
          </ac:spMkLst>
        </pc:spChg>
        <pc:spChg chg="add">
          <ac:chgData name="Meera Javad(UST,IN)" userId="S::245217@ust.com::f3940e8e-678e-4f40-a484-7745ba880ec2" providerId="AD" clId="Web-{9AA74FB5-7BFB-4F57-AFF6-ADB4CE8D9945}" dt="2023-04-25T13:03:59.342" v="61"/>
          <ac:spMkLst>
            <pc:docMk/>
            <pc:sldMk cId="2942910848" sldId="578"/>
            <ac:spMk id="11" creationId="{42A4FC2C-047E-45A5-965D-8E1E3BF09BC6}"/>
          </ac:spMkLst>
        </pc:spChg>
        <pc:picChg chg="add mod ord">
          <ac:chgData name="Meera Javad(UST,IN)" userId="S::245217@ust.com::f3940e8e-678e-4f40-a484-7745ba880ec2" providerId="AD" clId="Web-{9AA74FB5-7BFB-4F57-AFF6-ADB4CE8D9945}" dt="2023-04-25T13:03:59.342" v="61"/>
          <ac:picMkLst>
            <pc:docMk/>
            <pc:sldMk cId="2942910848" sldId="578"/>
            <ac:picMk id="6" creationId="{879EB857-AC81-7A10-666E-AEE7CA6620D5}"/>
          </ac:picMkLst>
        </pc:picChg>
      </pc:sldChg>
      <pc:sldChg chg="addSp delSp modSp new mod setBg">
        <pc:chgData name="Meera Javad(UST,IN)" userId="S::245217@ust.com::f3940e8e-678e-4f40-a484-7745ba880ec2" providerId="AD" clId="Web-{9AA74FB5-7BFB-4F57-AFF6-ADB4CE8D9945}" dt="2023-04-25T13:04:39.405" v="66"/>
        <pc:sldMkLst>
          <pc:docMk/>
          <pc:sldMk cId="2672524950" sldId="579"/>
        </pc:sldMkLst>
        <pc:spChg chg="del">
          <ac:chgData name="Meera Javad(UST,IN)" userId="S::245217@ust.com::f3940e8e-678e-4f40-a484-7745ba880ec2" providerId="AD" clId="Web-{9AA74FB5-7BFB-4F57-AFF6-ADB4CE8D9945}" dt="2023-04-25T13:04:39.405" v="66"/>
          <ac:spMkLst>
            <pc:docMk/>
            <pc:sldMk cId="2672524950" sldId="579"/>
            <ac:spMk id="2" creationId="{CE4BD995-AFE2-6E6E-C097-9D2F60C9D02F}"/>
          </ac:spMkLst>
        </pc:spChg>
        <pc:spChg chg="del">
          <ac:chgData name="Meera Javad(UST,IN)" userId="S::245217@ust.com::f3940e8e-678e-4f40-a484-7745ba880ec2" providerId="AD" clId="Web-{9AA74FB5-7BFB-4F57-AFF6-ADB4CE8D9945}" dt="2023-04-25T13:04:37.030" v="65"/>
          <ac:spMkLst>
            <pc:docMk/>
            <pc:sldMk cId="2672524950" sldId="579"/>
            <ac:spMk id="3" creationId="{90731986-AC82-7C1A-B2AF-05BC2F48B824}"/>
          </ac:spMkLst>
        </pc:spChg>
        <pc:spChg chg="mod">
          <ac:chgData name="Meera Javad(UST,IN)" userId="S::245217@ust.com::f3940e8e-678e-4f40-a484-7745ba880ec2" providerId="AD" clId="Web-{9AA74FB5-7BFB-4F57-AFF6-ADB4CE8D9945}" dt="2023-04-25T13:04:39.405" v="66"/>
          <ac:spMkLst>
            <pc:docMk/>
            <pc:sldMk cId="2672524950" sldId="579"/>
            <ac:spMk id="4" creationId="{28E8B309-8819-47C8-1D7E-7E5E9367C90D}"/>
          </ac:spMkLst>
        </pc:spChg>
        <pc:spChg chg="mod">
          <ac:chgData name="Meera Javad(UST,IN)" userId="S::245217@ust.com::f3940e8e-678e-4f40-a484-7745ba880ec2" providerId="AD" clId="Web-{9AA74FB5-7BFB-4F57-AFF6-ADB4CE8D9945}" dt="2023-04-25T13:04:39.405" v="66"/>
          <ac:spMkLst>
            <pc:docMk/>
            <pc:sldMk cId="2672524950" sldId="579"/>
            <ac:spMk id="5" creationId="{AE032F07-9C75-7EC5-C67B-811EF7E8A3A8}"/>
          </ac:spMkLst>
        </pc:spChg>
        <pc:spChg chg="add">
          <ac:chgData name="Meera Javad(UST,IN)" userId="S::245217@ust.com::f3940e8e-678e-4f40-a484-7745ba880ec2" providerId="AD" clId="Web-{9AA74FB5-7BFB-4F57-AFF6-ADB4CE8D9945}" dt="2023-04-25T13:04:39.405" v="66"/>
          <ac:spMkLst>
            <pc:docMk/>
            <pc:sldMk cId="2672524950" sldId="579"/>
            <ac:spMk id="11" creationId="{42A4FC2C-047E-45A5-965D-8E1E3BF09BC6}"/>
          </ac:spMkLst>
        </pc:spChg>
        <pc:picChg chg="add mod ord">
          <ac:chgData name="Meera Javad(UST,IN)" userId="S::245217@ust.com::f3940e8e-678e-4f40-a484-7745ba880ec2" providerId="AD" clId="Web-{9AA74FB5-7BFB-4F57-AFF6-ADB4CE8D9945}" dt="2023-04-25T13:04:39.405" v="66"/>
          <ac:picMkLst>
            <pc:docMk/>
            <pc:sldMk cId="2672524950" sldId="579"/>
            <ac:picMk id="6" creationId="{88DB57C0-8106-8CC2-FC8C-103197C68A5D}"/>
          </ac:picMkLst>
        </pc:picChg>
      </pc:sldChg>
    </pc:docChg>
  </pc:docChgLst>
  <pc:docChgLst>
    <pc:chgData name="Finla Nettikadanandrew(UST,IN)" userId="S::245242@ust.com::ee4d4166-0e12-4424-927f-404ff3bf5697" providerId="AD" clId="Web-{21343028-B58E-4701-9F45-8C41A5E9F4B4}"/>
    <pc:docChg chg="addSld delSld addMainMaster modMainMaster">
      <pc:chgData name="Finla Nettikadanandrew(UST,IN)" userId="S::245242@ust.com::ee4d4166-0e12-4424-927f-404ff3bf5697" providerId="AD" clId="Web-{21343028-B58E-4701-9F45-8C41A5E9F4B4}" dt="2023-04-25T12:37:28.083" v="50"/>
      <pc:docMkLst>
        <pc:docMk/>
      </pc:docMkLst>
      <pc:sldChg chg="new">
        <pc:chgData name="Finla Nettikadanandrew(UST,IN)" userId="S::245242@ust.com::ee4d4166-0e12-4424-927f-404ff3bf5697" providerId="AD" clId="Web-{21343028-B58E-4701-9F45-8C41A5E9F4B4}" dt="2023-04-25T12:37:28.083" v="50"/>
        <pc:sldMkLst>
          <pc:docMk/>
          <pc:sldMk cId="853430889" sldId="545"/>
        </pc:sldMkLst>
      </pc:sldChg>
      <pc:sldChg chg="new del">
        <pc:chgData name="Finla Nettikadanandrew(UST,IN)" userId="S::245242@ust.com::ee4d4166-0e12-4424-927f-404ff3bf5697" providerId="AD" clId="Web-{21343028-B58E-4701-9F45-8C41A5E9F4B4}" dt="2023-04-25T12:36:56.144" v="25"/>
        <pc:sldMkLst>
          <pc:docMk/>
          <pc:sldMk cId="3625431599" sldId="545"/>
        </pc:sldMkLst>
      </pc:sldChg>
      <pc:sldChg chg="add del">
        <pc:chgData name="Finla Nettikadanandrew(UST,IN)" userId="S::245242@ust.com::ee4d4166-0e12-4424-927f-404ff3bf5697" providerId="AD" clId="Web-{21343028-B58E-4701-9F45-8C41A5E9F4B4}" dt="2023-04-25T12:37:10.769" v="26"/>
        <pc:sldMkLst>
          <pc:docMk/>
          <pc:sldMk cId="2261405129" sldId="546"/>
        </pc:sldMkLst>
      </pc:sldChg>
      <pc:sldChg chg="add del">
        <pc:chgData name="Finla Nettikadanandrew(UST,IN)" userId="S::245242@ust.com::ee4d4166-0e12-4424-927f-404ff3bf5697" providerId="AD" clId="Web-{21343028-B58E-4701-9F45-8C41A5E9F4B4}" dt="2023-04-25T12:37:10.769" v="27"/>
        <pc:sldMkLst>
          <pc:docMk/>
          <pc:sldMk cId="2137772165" sldId="547"/>
        </pc:sldMkLst>
      </pc:sldChg>
      <pc:sldChg chg="add del">
        <pc:chgData name="Finla Nettikadanandrew(UST,IN)" userId="S::245242@ust.com::ee4d4166-0e12-4424-927f-404ff3bf5697" providerId="AD" clId="Web-{21343028-B58E-4701-9F45-8C41A5E9F4B4}" dt="2023-04-25T12:37:10.785" v="28"/>
        <pc:sldMkLst>
          <pc:docMk/>
          <pc:sldMk cId="1246814936" sldId="548"/>
        </pc:sldMkLst>
      </pc:sldChg>
      <pc:sldChg chg="add del">
        <pc:chgData name="Finla Nettikadanandrew(UST,IN)" userId="S::245242@ust.com::ee4d4166-0e12-4424-927f-404ff3bf5697" providerId="AD" clId="Web-{21343028-B58E-4701-9F45-8C41A5E9F4B4}" dt="2023-04-25T12:37:10.785" v="29"/>
        <pc:sldMkLst>
          <pc:docMk/>
          <pc:sldMk cId="2094887300" sldId="549"/>
        </pc:sldMkLst>
      </pc:sldChg>
      <pc:sldChg chg="add del">
        <pc:chgData name="Finla Nettikadanandrew(UST,IN)" userId="S::245242@ust.com::ee4d4166-0e12-4424-927f-404ff3bf5697" providerId="AD" clId="Web-{21343028-B58E-4701-9F45-8C41A5E9F4B4}" dt="2023-04-25T12:37:10.785" v="30"/>
        <pc:sldMkLst>
          <pc:docMk/>
          <pc:sldMk cId="2232814537" sldId="550"/>
        </pc:sldMkLst>
      </pc:sldChg>
      <pc:sldChg chg="add del">
        <pc:chgData name="Finla Nettikadanandrew(UST,IN)" userId="S::245242@ust.com::ee4d4166-0e12-4424-927f-404ff3bf5697" providerId="AD" clId="Web-{21343028-B58E-4701-9F45-8C41A5E9F4B4}" dt="2023-04-25T12:37:10.801" v="31"/>
        <pc:sldMkLst>
          <pc:docMk/>
          <pc:sldMk cId="3865371324" sldId="551"/>
        </pc:sldMkLst>
      </pc:sldChg>
      <pc:sldChg chg="add del">
        <pc:chgData name="Finla Nettikadanandrew(UST,IN)" userId="S::245242@ust.com::ee4d4166-0e12-4424-927f-404ff3bf5697" providerId="AD" clId="Web-{21343028-B58E-4701-9F45-8C41A5E9F4B4}" dt="2023-04-25T12:37:10.801" v="32"/>
        <pc:sldMkLst>
          <pc:docMk/>
          <pc:sldMk cId="1958982386" sldId="552"/>
        </pc:sldMkLst>
      </pc:sldChg>
      <pc:sldChg chg="add del">
        <pc:chgData name="Finla Nettikadanandrew(UST,IN)" userId="S::245242@ust.com::ee4d4166-0e12-4424-927f-404ff3bf5697" providerId="AD" clId="Web-{21343028-B58E-4701-9F45-8C41A5E9F4B4}" dt="2023-04-25T12:37:10.801" v="33"/>
        <pc:sldMkLst>
          <pc:docMk/>
          <pc:sldMk cId="2230186444" sldId="553"/>
        </pc:sldMkLst>
      </pc:sldChg>
      <pc:sldChg chg="add del">
        <pc:chgData name="Finla Nettikadanandrew(UST,IN)" userId="S::245242@ust.com::ee4d4166-0e12-4424-927f-404ff3bf5697" providerId="AD" clId="Web-{21343028-B58E-4701-9F45-8C41A5E9F4B4}" dt="2023-04-25T12:37:10.816" v="34"/>
        <pc:sldMkLst>
          <pc:docMk/>
          <pc:sldMk cId="3885042208" sldId="554"/>
        </pc:sldMkLst>
      </pc:sldChg>
      <pc:sldChg chg="add del">
        <pc:chgData name="Finla Nettikadanandrew(UST,IN)" userId="S::245242@ust.com::ee4d4166-0e12-4424-927f-404ff3bf5697" providerId="AD" clId="Web-{21343028-B58E-4701-9F45-8C41A5E9F4B4}" dt="2023-04-25T12:37:10.816" v="35"/>
        <pc:sldMkLst>
          <pc:docMk/>
          <pc:sldMk cId="2869739860" sldId="555"/>
        </pc:sldMkLst>
      </pc:sldChg>
      <pc:sldChg chg="add del">
        <pc:chgData name="Finla Nettikadanandrew(UST,IN)" userId="S::245242@ust.com::ee4d4166-0e12-4424-927f-404ff3bf5697" providerId="AD" clId="Web-{21343028-B58E-4701-9F45-8C41A5E9F4B4}" dt="2023-04-25T12:37:10.816" v="36"/>
        <pc:sldMkLst>
          <pc:docMk/>
          <pc:sldMk cId="240561226" sldId="556"/>
        </pc:sldMkLst>
      </pc:sldChg>
      <pc:sldChg chg="add del">
        <pc:chgData name="Finla Nettikadanandrew(UST,IN)" userId="S::245242@ust.com::ee4d4166-0e12-4424-927f-404ff3bf5697" providerId="AD" clId="Web-{21343028-B58E-4701-9F45-8C41A5E9F4B4}" dt="2023-04-25T12:37:10.816" v="37"/>
        <pc:sldMkLst>
          <pc:docMk/>
          <pc:sldMk cId="4170239737" sldId="557"/>
        </pc:sldMkLst>
      </pc:sldChg>
      <pc:sldChg chg="add del">
        <pc:chgData name="Finla Nettikadanandrew(UST,IN)" userId="S::245242@ust.com::ee4d4166-0e12-4424-927f-404ff3bf5697" providerId="AD" clId="Web-{21343028-B58E-4701-9F45-8C41A5E9F4B4}" dt="2023-04-25T12:37:10.832" v="38"/>
        <pc:sldMkLst>
          <pc:docMk/>
          <pc:sldMk cId="2343710259" sldId="558"/>
        </pc:sldMkLst>
      </pc:sldChg>
      <pc:sldChg chg="add del">
        <pc:chgData name="Finla Nettikadanandrew(UST,IN)" userId="S::245242@ust.com::ee4d4166-0e12-4424-927f-404ff3bf5697" providerId="AD" clId="Web-{21343028-B58E-4701-9F45-8C41A5E9F4B4}" dt="2023-04-25T12:37:10.832" v="39"/>
        <pc:sldMkLst>
          <pc:docMk/>
          <pc:sldMk cId="3812165660" sldId="559"/>
        </pc:sldMkLst>
      </pc:sldChg>
      <pc:sldChg chg="add del">
        <pc:chgData name="Finla Nettikadanandrew(UST,IN)" userId="S::245242@ust.com::ee4d4166-0e12-4424-927f-404ff3bf5697" providerId="AD" clId="Web-{21343028-B58E-4701-9F45-8C41A5E9F4B4}" dt="2023-04-25T12:37:10.832" v="40"/>
        <pc:sldMkLst>
          <pc:docMk/>
          <pc:sldMk cId="1963103494" sldId="560"/>
        </pc:sldMkLst>
      </pc:sldChg>
      <pc:sldChg chg="add del">
        <pc:chgData name="Finla Nettikadanandrew(UST,IN)" userId="S::245242@ust.com::ee4d4166-0e12-4424-927f-404ff3bf5697" providerId="AD" clId="Web-{21343028-B58E-4701-9F45-8C41A5E9F4B4}" dt="2023-04-25T12:37:10.848" v="41"/>
        <pc:sldMkLst>
          <pc:docMk/>
          <pc:sldMk cId="3641199162" sldId="561"/>
        </pc:sldMkLst>
      </pc:sldChg>
      <pc:sldChg chg="add del">
        <pc:chgData name="Finla Nettikadanandrew(UST,IN)" userId="S::245242@ust.com::ee4d4166-0e12-4424-927f-404ff3bf5697" providerId="AD" clId="Web-{21343028-B58E-4701-9F45-8C41A5E9F4B4}" dt="2023-04-25T12:37:10.848" v="42"/>
        <pc:sldMkLst>
          <pc:docMk/>
          <pc:sldMk cId="2758678162" sldId="562"/>
        </pc:sldMkLst>
      </pc:sldChg>
      <pc:sldChg chg="add del">
        <pc:chgData name="Finla Nettikadanandrew(UST,IN)" userId="S::245242@ust.com::ee4d4166-0e12-4424-927f-404ff3bf5697" providerId="AD" clId="Web-{21343028-B58E-4701-9F45-8C41A5E9F4B4}" dt="2023-04-25T12:37:10.848" v="43"/>
        <pc:sldMkLst>
          <pc:docMk/>
          <pc:sldMk cId="500360291" sldId="563"/>
        </pc:sldMkLst>
      </pc:sldChg>
      <pc:sldChg chg="add del">
        <pc:chgData name="Finla Nettikadanandrew(UST,IN)" userId="S::245242@ust.com::ee4d4166-0e12-4424-927f-404ff3bf5697" providerId="AD" clId="Web-{21343028-B58E-4701-9F45-8C41A5E9F4B4}" dt="2023-04-25T12:37:10.863" v="44"/>
        <pc:sldMkLst>
          <pc:docMk/>
          <pc:sldMk cId="938975106" sldId="564"/>
        </pc:sldMkLst>
      </pc:sldChg>
      <pc:sldChg chg="add del">
        <pc:chgData name="Finla Nettikadanandrew(UST,IN)" userId="S::245242@ust.com::ee4d4166-0e12-4424-927f-404ff3bf5697" providerId="AD" clId="Web-{21343028-B58E-4701-9F45-8C41A5E9F4B4}" dt="2023-04-25T12:37:10.863" v="45"/>
        <pc:sldMkLst>
          <pc:docMk/>
          <pc:sldMk cId="1732635696" sldId="565"/>
        </pc:sldMkLst>
      </pc:sldChg>
      <pc:sldChg chg="add del">
        <pc:chgData name="Finla Nettikadanandrew(UST,IN)" userId="S::245242@ust.com::ee4d4166-0e12-4424-927f-404ff3bf5697" providerId="AD" clId="Web-{21343028-B58E-4701-9F45-8C41A5E9F4B4}" dt="2023-04-25T12:37:10.863" v="46"/>
        <pc:sldMkLst>
          <pc:docMk/>
          <pc:sldMk cId="1191682777" sldId="566"/>
        </pc:sldMkLst>
      </pc:sldChg>
      <pc:sldChg chg="add del">
        <pc:chgData name="Finla Nettikadanandrew(UST,IN)" userId="S::245242@ust.com::ee4d4166-0e12-4424-927f-404ff3bf5697" providerId="AD" clId="Web-{21343028-B58E-4701-9F45-8C41A5E9F4B4}" dt="2023-04-25T12:37:10.863" v="47"/>
        <pc:sldMkLst>
          <pc:docMk/>
          <pc:sldMk cId="2327287826" sldId="567"/>
        </pc:sldMkLst>
      </pc:sldChg>
      <pc:sldChg chg="add del">
        <pc:chgData name="Finla Nettikadanandrew(UST,IN)" userId="S::245242@ust.com::ee4d4166-0e12-4424-927f-404ff3bf5697" providerId="AD" clId="Web-{21343028-B58E-4701-9F45-8C41A5E9F4B4}" dt="2023-04-25T12:37:10.879" v="48"/>
        <pc:sldMkLst>
          <pc:docMk/>
          <pc:sldMk cId="2457858963" sldId="568"/>
        </pc:sldMkLst>
      </pc:sldChg>
      <pc:sldChg chg="add del">
        <pc:chgData name="Finla Nettikadanandrew(UST,IN)" userId="S::245242@ust.com::ee4d4166-0e12-4424-927f-404ff3bf5697" providerId="AD" clId="Web-{21343028-B58E-4701-9F45-8C41A5E9F4B4}" dt="2023-04-25T12:37:10.879" v="49"/>
        <pc:sldMkLst>
          <pc:docMk/>
          <pc:sldMk cId="3607788767" sldId="569"/>
        </pc:sldMkLst>
      </pc:sldChg>
      <pc:sldMasterChg chg="add addSldLayout">
        <pc:chgData name="Finla Nettikadanandrew(UST,IN)" userId="S::245242@ust.com::ee4d4166-0e12-4424-927f-404ff3bf5697" providerId="AD" clId="Web-{21343028-B58E-4701-9F45-8C41A5E9F4B4}" dt="2023-04-25T12:36:41.159" v="1"/>
        <pc:sldMasterMkLst>
          <pc:docMk/>
          <pc:sldMasterMk cId="842204006" sldId="2147483648"/>
        </pc:sldMasterMkLst>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286001903" sldId="2147483649"/>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196829877" sldId="2147483650"/>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858165958" sldId="2147483651"/>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863907205" sldId="2147483652"/>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924147579" sldId="2147483656"/>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650990012" sldId="2147483657"/>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920315803" sldId="2147483660"/>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765738271" sldId="2147483661"/>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616941004" sldId="2147483663"/>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715955837" sldId="2147483665"/>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876399665" sldId="2147483680"/>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56461282" sldId="2147483681"/>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624713522" sldId="2147483689"/>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82774603" sldId="2147483690"/>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211030619" sldId="2147483691"/>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080895901" sldId="2147483692"/>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039976629" sldId="2147483693"/>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81992367" sldId="2147483694"/>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946638268" sldId="2147483695"/>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4277834728" sldId="2147483696"/>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994677600" sldId="2147483697"/>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4241830590" sldId="2147483698"/>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323022825" sldId="2147483699"/>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032942201" sldId="2147483700"/>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4278380461" sldId="2147483701"/>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567913853" sldId="2147483702"/>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335880760" sldId="2147483703"/>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68647052" sldId="2147483704"/>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766123460" sldId="2147483705"/>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4278099250" sldId="2147483707"/>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229273219" sldId="2147483708"/>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911866402" sldId="2147483709"/>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004220578" sldId="2147483710"/>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687290582" sldId="2147483711"/>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454861246" sldId="2147483712"/>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256629956" sldId="2147483713"/>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791797236" sldId="2147483714"/>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842287479" sldId="2147483715"/>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662810842" sldId="2147483716"/>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407526743" sldId="2147483717"/>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098211671" sldId="2147483718"/>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18576616" sldId="2147483719"/>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368135252" sldId="2147483720"/>
          </pc:sldLayoutMkLst>
        </pc:sldLayoutChg>
      </pc:sldMasterChg>
      <pc:sldMasterChg chg="replId modSldLayout">
        <pc:chgData name="Finla Nettikadanandrew(UST,IN)" userId="S::245242@ust.com::ee4d4166-0e12-4424-927f-404ff3bf5697" providerId="AD" clId="Web-{21343028-B58E-4701-9F45-8C41A5E9F4B4}" dt="2023-04-25T12:36:41.159" v="1"/>
        <pc:sldMasterMkLst>
          <pc:docMk/>
          <pc:sldMasterMk cId="3807045084" sldId="2147483721"/>
        </pc:sldMasterMkLst>
        <pc:sldLayoutChg chg="replId">
          <pc:chgData name="Finla Nettikadanandrew(UST,IN)" userId="S::245242@ust.com::ee4d4166-0e12-4424-927f-404ff3bf5697" providerId="AD" clId="Web-{21343028-B58E-4701-9F45-8C41A5E9F4B4}" dt="2023-04-25T12:36:41.159" v="1"/>
          <pc:sldLayoutMkLst>
            <pc:docMk/>
            <pc:sldMasterMk cId="3807045084" sldId="2147483721"/>
            <pc:sldLayoutMk cId="2580015900" sldId="2147483722"/>
          </pc:sldLayoutMkLst>
        </pc:sldLayoutChg>
        <pc:sldLayoutChg chg="replId">
          <pc:chgData name="Finla Nettikadanandrew(UST,IN)" userId="S::245242@ust.com::ee4d4166-0e12-4424-927f-404ff3bf5697" providerId="AD" clId="Web-{21343028-B58E-4701-9F45-8C41A5E9F4B4}" dt="2023-04-25T12:36:41.159" v="1"/>
          <pc:sldLayoutMkLst>
            <pc:docMk/>
            <pc:sldMasterMk cId="3807045084" sldId="2147483721"/>
            <pc:sldLayoutMk cId="1053121033" sldId="2147483724"/>
          </pc:sldLayoutMkLst>
        </pc:sldLayoutChg>
        <pc:sldLayoutChg chg="replId">
          <pc:chgData name="Finla Nettikadanandrew(UST,IN)" userId="S::245242@ust.com::ee4d4166-0e12-4424-927f-404ff3bf5697" providerId="AD" clId="Web-{21343028-B58E-4701-9F45-8C41A5E9F4B4}" dt="2023-04-25T12:36:41.159" v="1"/>
          <pc:sldLayoutMkLst>
            <pc:docMk/>
            <pc:sldMasterMk cId="3807045084" sldId="2147483721"/>
            <pc:sldLayoutMk cId="918045971" sldId="2147483725"/>
          </pc:sldLayoutMkLst>
        </pc:sldLayoutChg>
        <pc:sldLayoutChg chg="replId">
          <pc:chgData name="Finla Nettikadanandrew(UST,IN)" userId="S::245242@ust.com::ee4d4166-0e12-4424-927f-404ff3bf5697" providerId="AD" clId="Web-{21343028-B58E-4701-9F45-8C41A5E9F4B4}" dt="2023-04-25T12:36:41.159" v="1"/>
          <pc:sldLayoutMkLst>
            <pc:docMk/>
            <pc:sldMasterMk cId="3807045084" sldId="2147483721"/>
            <pc:sldLayoutMk cId="1288452429" sldId="2147483726"/>
          </pc:sldLayoutMkLst>
        </pc:sldLayoutChg>
        <pc:sldLayoutChg chg="replId">
          <pc:chgData name="Finla Nettikadanandrew(UST,IN)" userId="S::245242@ust.com::ee4d4166-0e12-4424-927f-404ff3bf5697" providerId="AD" clId="Web-{21343028-B58E-4701-9F45-8C41A5E9F4B4}" dt="2023-04-25T12:36:41.159" v="1"/>
          <pc:sldLayoutMkLst>
            <pc:docMk/>
            <pc:sldMasterMk cId="3807045084" sldId="2147483721"/>
            <pc:sldLayoutMk cId="2970988794" sldId="2147483727"/>
          </pc:sldLayoutMkLst>
        </pc:sldLayoutChg>
        <pc:sldLayoutChg chg="replId">
          <pc:chgData name="Finla Nettikadanandrew(UST,IN)" userId="S::245242@ust.com::ee4d4166-0e12-4424-927f-404ff3bf5697" providerId="AD" clId="Web-{21343028-B58E-4701-9F45-8C41A5E9F4B4}" dt="2023-04-25T12:36:41.159" v="1"/>
          <pc:sldLayoutMkLst>
            <pc:docMk/>
            <pc:sldMasterMk cId="3807045084" sldId="2147483721"/>
            <pc:sldLayoutMk cId="2957934250" sldId="2147483731"/>
          </pc:sldLayoutMkLst>
        </pc:sldLayoutChg>
      </pc:sldMasterChg>
      <pc:sldMasterChg chg="replId modSldLayout">
        <pc:chgData name="Finla Nettikadanandrew(UST,IN)" userId="S::245242@ust.com::ee4d4166-0e12-4424-927f-404ff3bf5697" providerId="AD" clId="Web-{21343028-B58E-4701-9F45-8C41A5E9F4B4}" dt="2023-04-25T12:36:41.159" v="1"/>
        <pc:sldMasterMkLst>
          <pc:docMk/>
          <pc:sldMasterMk cId="1217972862" sldId="2147483729"/>
        </pc:sldMasterMkLst>
        <pc:sldLayoutChg chg="replId">
          <pc:chgData name="Finla Nettikadanandrew(UST,IN)" userId="S::245242@ust.com::ee4d4166-0e12-4424-927f-404ff3bf5697" providerId="AD" clId="Web-{21343028-B58E-4701-9F45-8C41A5E9F4B4}" dt="2023-04-25T12:36:41.159" v="1"/>
          <pc:sldLayoutMkLst>
            <pc:docMk/>
            <pc:sldMasterMk cId="1217972862" sldId="2147483729"/>
            <pc:sldLayoutMk cId="3122804783" sldId="2147483723"/>
          </pc:sldLayoutMkLst>
        </pc:sldLayoutChg>
        <pc:sldLayoutChg chg="replId">
          <pc:chgData name="Finla Nettikadanandrew(UST,IN)" userId="S::245242@ust.com::ee4d4166-0e12-4424-927f-404ff3bf5697" providerId="AD" clId="Web-{21343028-B58E-4701-9F45-8C41A5E9F4B4}" dt="2023-04-25T12:36:41.159" v="1"/>
          <pc:sldLayoutMkLst>
            <pc:docMk/>
            <pc:sldMasterMk cId="1217972862" sldId="2147483729"/>
            <pc:sldLayoutMk cId="614413450" sldId="2147483728"/>
          </pc:sldLayoutMkLst>
        </pc:sldLayoutChg>
        <pc:sldLayoutChg chg="replId">
          <pc:chgData name="Finla Nettikadanandrew(UST,IN)" userId="S::245242@ust.com::ee4d4166-0e12-4424-927f-404ff3bf5697" providerId="AD" clId="Web-{21343028-B58E-4701-9F45-8C41A5E9F4B4}" dt="2023-04-25T12:36:41.159" v="1"/>
          <pc:sldLayoutMkLst>
            <pc:docMk/>
            <pc:sldMasterMk cId="1217972862" sldId="2147483729"/>
            <pc:sldLayoutMk cId="4064780347" sldId="2147483730"/>
          </pc:sldLayoutMkLst>
        </pc:sldLayoutChg>
      </pc:sldMasterChg>
      <pc:sldMasterChg chg="add addSldLayout">
        <pc:chgData name="Finla Nettikadanandrew(UST,IN)" userId="S::245242@ust.com::ee4d4166-0e12-4424-927f-404ff3bf5697" providerId="AD" clId="Web-{21343028-B58E-4701-9F45-8C41A5E9F4B4}" dt="2023-04-25T12:36:43.253" v="24"/>
        <pc:sldMasterMkLst>
          <pc:docMk/>
          <pc:sldMasterMk cId="3492777604" sldId="2147483764"/>
        </pc:sldMasterMkLst>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359449653" sldId="2147483765"/>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116481978" sldId="2147483766"/>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620816779" sldId="2147483767"/>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595421494" sldId="2147483768"/>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061399938" sldId="2147483769"/>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4068508092" sldId="2147483770"/>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8566621" sldId="2147483771"/>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794834407" sldId="2147483772"/>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998165178" sldId="2147483773"/>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359578831" sldId="2147483774"/>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4053082055" sldId="2147483775"/>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772756414" sldId="2147483776"/>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735543049" sldId="2147483777"/>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11441188" sldId="2147483778"/>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4213751693" sldId="2147483779"/>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449533829" sldId="2147483780"/>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493002736" sldId="2147483781"/>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17862534" sldId="2147483782"/>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333034608" sldId="2147483783"/>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326032368" sldId="2147483784"/>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4233028182" sldId="2147483785"/>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38255358" sldId="2147483786"/>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132470991" sldId="2147483787"/>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265578668" sldId="2147483788"/>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942637801" sldId="2147483789"/>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405808722" sldId="2147483790"/>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84973057" sldId="2147483791"/>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63337975" sldId="2147483792"/>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292971198" sldId="2147483793"/>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95599653" sldId="2147483794"/>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4041738258" sldId="2147483795"/>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81571919" sldId="2147483796"/>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62455499" sldId="2147483797"/>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542097870" sldId="2147483798"/>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422122387" sldId="2147483799"/>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508330767" sldId="2147483800"/>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921583688" sldId="2147483801"/>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31703938" sldId="2147483802"/>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165279063" sldId="2147483803"/>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475140597" sldId="2147483804"/>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772494744" sldId="2147483805"/>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341979204" sldId="2147483806"/>
          </pc:sldLayoutMkLst>
        </pc:sldLayoutChg>
      </pc:sldMasterChg>
    </pc:docChg>
  </pc:docChgLst>
  <pc:docChgLst>
    <pc:chgData name="Yashwanth Ravula(UST,IN)" userId="S::245098@ust.com::26c642e7-a083-4a2f-87f6-e20b0ef91a94" providerId="AD" clId="Web-{4A05E15F-2EEA-4CB7-BC25-6931271E1CBB}"/>
    <pc:docChg chg="modSld">
      <pc:chgData name="Yashwanth Ravula(UST,IN)" userId="S::245098@ust.com::26c642e7-a083-4a2f-87f6-e20b0ef91a94" providerId="AD" clId="Web-{4A05E15F-2EEA-4CB7-BC25-6931271E1CBB}" dt="2023-04-26T03:31:34.472" v="0"/>
      <pc:docMkLst>
        <pc:docMk/>
      </pc:docMkLst>
      <pc:sldChg chg="addSp modSp mod setBg">
        <pc:chgData name="Yashwanth Ravula(UST,IN)" userId="S::245098@ust.com::26c642e7-a083-4a2f-87f6-e20b0ef91a94" providerId="AD" clId="Web-{4A05E15F-2EEA-4CB7-BC25-6931271E1CBB}" dt="2023-04-26T03:31:34.472" v="0"/>
        <pc:sldMkLst>
          <pc:docMk/>
          <pc:sldMk cId="3195343002" sldId="312"/>
        </pc:sldMkLst>
        <pc:spChg chg="mod">
          <ac:chgData name="Yashwanth Ravula(UST,IN)" userId="S::245098@ust.com::26c642e7-a083-4a2f-87f6-e20b0ef91a94" providerId="AD" clId="Web-{4A05E15F-2EEA-4CB7-BC25-6931271E1CBB}" dt="2023-04-26T03:31:34.472" v="0"/>
          <ac:spMkLst>
            <pc:docMk/>
            <pc:sldMk cId="3195343002" sldId="312"/>
            <ac:spMk id="3" creationId="{1D85B468-61CF-291B-5EA7-296EC22A0A5D}"/>
          </ac:spMkLst>
        </pc:spChg>
        <pc:spChg chg="mod">
          <ac:chgData name="Yashwanth Ravula(UST,IN)" userId="S::245098@ust.com::26c642e7-a083-4a2f-87f6-e20b0ef91a94" providerId="AD" clId="Web-{4A05E15F-2EEA-4CB7-BC25-6931271E1CBB}" dt="2023-04-26T03:31:34.472" v="0"/>
          <ac:spMkLst>
            <pc:docMk/>
            <pc:sldMk cId="3195343002" sldId="312"/>
            <ac:spMk id="4" creationId="{7E8788EE-39DC-B50C-22A2-191E2A071FA0}"/>
          </ac:spMkLst>
        </pc:spChg>
        <pc:spChg chg="mod">
          <ac:chgData name="Yashwanth Ravula(UST,IN)" userId="S::245098@ust.com::26c642e7-a083-4a2f-87f6-e20b0ef91a94" providerId="AD" clId="Web-{4A05E15F-2EEA-4CB7-BC25-6931271E1CBB}" dt="2023-04-26T03:31:34.472" v="0"/>
          <ac:spMkLst>
            <pc:docMk/>
            <pc:sldMk cId="3195343002" sldId="312"/>
            <ac:spMk id="5" creationId="{4C2E191B-B8F2-471F-A9CA-3B653863D236}"/>
          </ac:spMkLst>
        </pc:spChg>
        <pc:spChg chg="mod">
          <ac:chgData name="Yashwanth Ravula(UST,IN)" userId="S::245098@ust.com::26c642e7-a083-4a2f-87f6-e20b0ef91a94" providerId="AD" clId="Web-{4A05E15F-2EEA-4CB7-BC25-6931271E1CBB}" dt="2023-04-26T03:31:34.472" v="0"/>
          <ac:spMkLst>
            <pc:docMk/>
            <pc:sldMk cId="3195343002" sldId="312"/>
            <ac:spMk id="6" creationId="{2E58DDA5-2EB7-4A69-AEC7-D95049569505}"/>
          </ac:spMkLst>
        </pc:spChg>
        <pc:spChg chg="add">
          <ac:chgData name="Yashwanth Ravula(UST,IN)" userId="S::245098@ust.com::26c642e7-a083-4a2f-87f6-e20b0ef91a94" providerId="AD" clId="Web-{4A05E15F-2EEA-4CB7-BC25-6931271E1CBB}" dt="2023-04-26T03:31:34.472" v="0"/>
          <ac:spMkLst>
            <pc:docMk/>
            <pc:sldMk cId="3195343002" sldId="312"/>
            <ac:spMk id="11" creationId="{100EDD19-6802-4EC3-95CE-CFFAB042CFD6}"/>
          </ac:spMkLst>
        </pc:spChg>
        <pc:spChg chg="add">
          <ac:chgData name="Yashwanth Ravula(UST,IN)" userId="S::245098@ust.com::26c642e7-a083-4a2f-87f6-e20b0ef91a94" providerId="AD" clId="Web-{4A05E15F-2EEA-4CB7-BC25-6931271E1CBB}" dt="2023-04-26T03:31:34.472" v="0"/>
          <ac:spMkLst>
            <pc:docMk/>
            <pc:sldMk cId="3195343002" sldId="312"/>
            <ac:spMk id="13" creationId="{DB17E863-922E-4C26-BD64-E8FD41D28661}"/>
          </ac:spMkLst>
        </pc:spChg>
        <pc:picChg chg="ord">
          <ac:chgData name="Yashwanth Ravula(UST,IN)" userId="S::245098@ust.com::26c642e7-a083-4a2f-87f6-e20b0ef91a94" providerId="AD" clId="Web-{4A05E15F-2EEA-4CB7-BC25-6931271E1CBB}" dt="2023-04-26T03:31:34.472" v="0"/>
          <ac:picMkLst>
            <pc:docMk/>
            <pc:sldMk cId="3195343002" sldId="312"/>
            <ac:picMk id="2" creationId="{2F6FDE2B-28D5-4916-9437-07545E01DFEE}"/>
          </ac:picMkLst>
        </pc:picChg>
      </pc:sldChg>
    </pc:docChg>
  </pc:docChgLst>
  <pc:docChgLst>
    <pc:chgData name="Devika Bijo(UST,IN)" userId="S::245171@ust.com::34991925-0ca3-4c14-a364-3703c3ae121f" providerId="AD" clId="Web-{A18C0FEF-CDC2-4AA8-9606-13A8DAB4AFFD}"/>
    <pc:docChg chg="addSld delSld modSld">
      <pc:chgData name="Devika Bijo(UST,IN)" userId="S::245171@ust.com::34991925-0ca3-4c14-a364-3703c3ae121f" providerId="AD" clId="Web-{A18C0FEF-CDC2-4AA8-9606-13A8DAB4AFFD}" dt="2023-04-25T12:27:36.539" v="118"/>
      <pc:docMkLst>
        <pc:docMk/>
      </pc:docMkLst>
      <pc:sldChg chg="modSp">
        <pc:chgData name="Devika Bijo(UST,IN)" userId="S::245171@ust.com::34991925-0ca3-4c14-a364-3703c3ae121f" providerId="AD" clId="Web-{A18C0FEF-CDC2-4AA8-9606-13A8DAB4AFFD}" dt="2023-04-25T12:21:29.402" v="114" actId="14100"/>
        <pc:sldMkLst>
          <pc:docMk/>
          <pc:sldMk cId="2645699126" sldId="365"/>
        </pc:sldMkLst>
        <pc:spChg chg="mod">
          <ac:chgData name="Devika Bijo(UST,IN)" userId="S::245171@ust.com::34991925-0ca3-4c14-a364-3703c3ae121f" providerId="AD" clId="Web-{A18C0FEF-CDC2-4AA8-9606-13A8DAB4AFFD}" dt="2023-04-25T12:21:13.526" v="112" actId="20577"/>
          <ac:spMkLst>
            <pc:docMk/>
            <pc:sldMk cId="2645699126" sldId="365"/>
            <ac:spMk id="2" creationId="{44A8ED02-F6D0-7E0C-D35A-F2F58C6B0F42}"/>
          </ac:spMkLst>
        </pc:spChg>
        <pc:picChg chg="mod">
          <ac:chgData name="Devika Bijo(UST,IN)" userId="S::245171@ust.com::34991925-0ca3-4c14-a364-3703c3ae121f" providerId="AD" clId="Web-{A18C0FEF-CDC2-4AA8-9606-13A8DAB4AFFD}" dt="2023-04-25T12:21:29.402" v="114" actId="14100"/>
          <ac:picMkLst>
            <pc:docMk/>
            <pc:sldMk cId="2645699126" sldId="365"/>
            <ac:picMk id="6" creationId="{96012358-0855-F71D-9623-5DD68E95DA0C}"/>
          </ac:picMkLst>
        </pc:picChg>
      </pc:sldChg>
      <pc:sldChg chg="addSp delSp modSp">
        <pc:chgData name="Devika Bijo(UST,IN)" userId="S::245171@ust.com::34991925-0ca3-4c14-a364-3703c3ae121f" providerId="AD" clId="Web-{A18C0FEF-CDC2-4AA8-9606-13A8DAB4AFFD}" dt="2023-04-25T12:10:35.395" v="23" actId="1076"/>
        <pc:sldMkLst>
          <pc:docMk/>
          <pc:sldMk cId="2751419330" sldId="366"/>
        </pc:sldMkLst>
        <pc:spChg chg="mod">
          <ac:chgData name="Devika Bijo(UST,IN)" userId="S::245171@ust.com::34991925-0ca3-4c14-a364-3703c3ae121f" providerId="AD" clId="Web-{A18C0FEF-CDC2-4AA8-9606-13A8DAB4AFFD}" dt="2023-04-25T12:09:02.486" v="11" actId="20577"/>
          <ac:spMkLst>
            <pc:docMk/>
            <pc:sldMk cId="2751419330" sldId="366"/>
            <ac:spMk id="2" creationId="{BD865889-0215-D68B-178C-29B1F56FE4A0}"/>
          </ac:spMkLst>
        </pc:spChg>
        <pc:spChg chg="del">
          <ac:chgData name="Devika Bijo(UST,IN)" userId="S::245171@ust.com::34991925-0ca3-4c14-a364-3703c3ae121f" providerId="AD" clId="Web-{A18C0FEF-CDC2-4AA8-9606-13A8DAB4AFFD}" dt="2023-04-25T12:09:25.159" v="12"/>
          <ac:spMkLst>
            <pc:docMk/>
            <pc:sldMk cId="2751419330" sldId="366"/>
            <ac:spMk id="3" creationId="{C90AD414-A0C9-3A0E-9A04-2A93E0790A4D}"/>
          </ac:spMkLst>
        </pc:spChg>
        <pc:picChg chg="add mod ord">
          <ac:chgData name="Devika Bijo(UST,IN)" userId="S::245171@ust.com::34991925-0ca3-4c14-a364-3703c3ae121f" providerId="AD" clId="Web-{A18C0FEF-CDC2-4AA8-9606-13A8DAB4AFFD}" dt="2023-04-25T12:10:35.395" v="23" actId="1076"/>
          <ac:picMkLst>
            <pc:docMk/>
            <pc:sldMk cId="2751419330" sldId="366"/>
            <ac:picMk id="6" creationId="{424CEECE-1E08-42A3-8D98-B9CDC50BAB8B}"/>
          </ac:picMkLst>
        </pc:picChg>
      </pc:sldChg>
      <pc:sldChg chg="addSp delSp modSp">
        <pc:chgData name="Devika Bijo(UST,IN)" userId="S::245171@ust.com::34991925-0ca3-4c14-a364-3703c3ae121f" providerId="AD" clId="Web-{A18C0FEF-CDC2-4AA8-9606-13A8DAB4AFFD}" dt="2023-04-25T12:10:59.771" v="29" actId="1076"/>
        <pc:sldMkLst>
          <pc:docMk/>
          <pc:sldMk cId="1968482617" sldId="367"/>
        </pc:sldMkLst>
        <pc:spChg chg="mod">
          <ac:chgData name="Devika Bijo(UST,IN)" userId="S::245171@ust.com::34991925-0ca3-4c14-a364-3703c3ae121f" providerId="AD" clId="Web-{A18C0FEF-CDC2-4AA8-9606-13A8DAB4AFFD}" dt="2023-04-25T12:10:56.474" v="28" actId="20577"/>
          <ac:spMkLst>
            <pc:docMk/>
            <pc:sldMk cId="1968482617" sldId="367"/>
            <ac:spMk id="2" creationId="{4421763E-10F7-44A4-DFB7-F9833CBAD6C4}"/>
          </ac:spMkLst>
        </pc:spChg>
        <pc:spChg chg="del">
          <ac:chgData name="Devika Bijo(UST,IN)" userId="S::245171@ust.com::34991925-0ca3-4c14-a364-3703c3ae121f" providerId="AD" clId="Web-{A18C0FEF-CDC2-4AA8-9606-13A8DAB4AFFD}" dt="2023-04-25T12:10:43.927" v="26"/>
          <ac:spMkLst>
            <pc:docMk/>
            <pc:sldMk cId="1968482617" sldId="367"/>
            <ac:spMk id="3" creationId="{2577DD25-F284-72FB-6559-765723D9CF2E}"/>
          </ac:spMkLst>
        </pc:spChg>
        <pc:picChg chg="add mod ord">
          <ac:chgData name="Devika Bijo(UST,IN)" userId="S::245171@ust.com::34991925-0ca3-4c14-a364-3703c3ae121f" providerId="AD" clId="Web-{A18C0FEF-CDC2-4AA8-9606-13A8DAB4AFFD}" dt="2023-04-25T12:10:59.771" v="29" actId="1076"/>
          <ac:picMkLst>
            <pc:docMk/>
            <pc:sldMk cId="1968482617" sldId="367"/>
            <ac:picMk id="6" creationId="{F253A1A2-63D1-DAF4-BA56-5CFA1C779A40}"/>
          </ac:picMkLst>
        </pc:picChg>
      </pc:sldChg>
      <pc:sldChg chg="addSp delSp modSp">
        <pc:chgData name="Devika Bijo(UST,IN)" userId="S::245171@ust.com::34991925-0ca3-4c14-a364-3703c3ae121f" providerId="AD" clId="Web-{A18C0FEF-CDC2-4AA8-9606-13A8DAB4AFFD}" dt="2023-04-25T12:13:07.291" v="41" actId="14100"/>
        <pc:sldMkLst>
          <pc:docMk/>
          <pc:sldMk cId="3305587113" sldId="368"/>
        </pc:sldMkLst>
        <pc:spChg chg="mod">
          <ac:chgData name="Devika Bijo(UST,IN)" userId="S::245171@ust.com::34991925-0ca3-4c14-a364-3703c3ae121f" providerId="AD" clId="Web-{A18C0FEF-CDC2-4AA8-9606-13A8DAB4AFFD}" dt="2023-04-25T12:11:39.038" v="33" actId="20577"/>
          <ac:spMkLst>
            <pc:docMk/>
            <pc:sldMk cId="3305587113" sldId="368"/>
            <ac:spMk id="2" creationId="{15697CAC-4CCB-D9E0-FECF-D97DE8E822BE}"/>
          </ac:spMkLst>
        </pc:spChg>
        <pc:spChg chg="del">
          <ac:chgData name="Devika Bijo(UST,IN)" userId="S::245171@ust.com::34991925-0ca3-4c14-a364-3703c3ae121f" providerId="AD" clId="Web-{A18C0FEF-CDC2-4AA8-9606-13A8DAB4AFFD}" dt="2023-04-25T12:11:29.210" v="31"/>
          <ac:spMkLst>
            <pc:docMk/>
            <pc:sldMk cId="3305587113" sldId="368"/>
            <ac:spMk id="3" creationId="{53D496F7-E60E-F59A-2C16-B242E415BB86}"/>
          </ac:spMkLst>
        </pc:spChg>
        <pc:picChg chg="add mod ord">
          <ac:chgData name="Devika Bijo(UST,IN)" userId="S::245171@ust.com::34991925-0ca3-4c14-a364-3703c3ae121f" providerId="AD" clId="Web-{A18C0FEF-CDC2-4AA8-9606-13A8DAB4AFFD}" dt="2023-04-25T12:13:07.291" v="41" actId="14100"/>
          <ac:picMkLst>
            <pc:docMk/>
            <pc:sldMk cId="3305587113" sldId="368"/>
            <ac:picMk id="6" creationId="{57BEE7CB-D073-6D38-5E67-8D7B84856D09}"/>
          </ac:picMkLst>
        </pc:picChg>
      </pc:sldChg>
      <pc:sldChg chg="addSp delSp modSp del">
        <pc:chgData name="Devika Bijo(UST,IN)" userId="S::245171@ust.com::34991925-0ca3-4c14-a364-3703c3ae121f" providerId="AD" clId="Web-{A18C0FEF-CDC2-4AA8-9606-13A8DAB4AFFD}" dt="2023-04-25T12:27:36.539" v="118"/>
        <pc:sldMkLst>
          <pc:docMk/>
          <pc:sldMk cId="3411977518" sldId="370"/>
        </pc:sldMkLst>
        <pc:spChg chg="mod">
          <ac:chgData name="Devika Bijo(UST,IN)" userId="S::245171@ust.com::34991925-0ca3-4c14-a364-3703c3ae121f" providerId="AD" clId="Web-{A18C0FEF-CDC2-4AA8-9606-13A8DAB4AFFD}" dt="2023-04-25T12:12:57.650" v="39" actId="20577"/>
          <ac:spMkLst>
            <pc:docMk/>
            <pc:sldMk cId="3411977518" sldId="370"/>
            <ac:spMk id="2" creationId="{4E26CD1A-B890-D74E-A7C4-872E677C76C5}"/>
          </ac:spMkLst>
        </pc:spChg>
        <pc:spChg chg="del">
          <ac:chgData name="Devika Bijo(UST,IN)" userId="S::245171@ust.com::34991925-0ca3-4c14-a364-3703c3ae121f" providerId="AD" clId="Web-{A18C0FEF-CDC2-4AA8-9606-13A8DAB4AFFD}" dt="2023-04-25T12:12:44.228" v="37"/>
          <ac:spMkLst>
            <pc:docMk/>
            <pc:sldMk cId="3411977518" sldId="370"/>
            <ac:spMk id="3" creationId="{7A02CDA8-02E3-149E-7317-1130216978A2}"/>
          </ac:spMkLst>
        </pc:spChg>
        <pc:picChg chg="add mod ord">
          <ac:chgData name="Devika Bijo(UST,IN)" userId="S::245171@ust.com::34991925-0ca3-4c14-a364-3703c3ae121f" providerId="AD" clId="Web-{A18C0FEF-CDC2-4AA8-9606-13A8DAB4AFFD}" dt="2023-04-25T12:13:12.041" v="42" actId="14100"/>
          <ac:picMkLst>
            <pc:docMk/>
            <pc:sldMk cId="3411977518" sldId="370"/>
            <ac:picMk id="6" creationId="{B3DF8484-D40C-D98D-4EA0-C20E92916D9B}"/>
          </ac:picMkLst>
        </pc:picChg>
      </pc:sldChg>
      <pc:sldChg chg="modSp">
        <pc:chgData name="Devika Bijo(UST,IN)" userId="S::245171@ust.com::34991925-0ca3-4c14-a364-3703c3ae121f" providerId="AD" clId="Web-{A18C0FEF-CDC2-4AA8-9606-13A8DAB4AFFD}" dt="2023-04-25T12:23:28.687" v="117" actId="14100"/>
        <pc:sldMkLst>
          <pc:docMk/>
          <pc:sldMk cId="593924314" sldId="506"/>
        </pc:sldMkLst>
        <pc:spChg chg="mod">
          <ac:chgData name="Devika Bijo(UST,IN)" userId="S::245171@ust.com::34991925-0ca3-4c14-a364-3703c3ae121f" providerId="AD" clId="Web-{A18C0FEF-CDC2-4AA8-9606-13A8DAB4AFFD}" dt="2023-04-25T12:21:01.760" v="110" actId="20577"/>
          <ac:spMkLst>
            <pc:docMk/>
            <pc:sldMk cId="593924314" sldId="506"/>
            <ac:spMk id="2" creationId="{8B1DFFC8-28FF-59BF-90DC-917074C67B16}"/>
          </ac:spMkLst>
        </pc:spChg>
        <pc:spChg chg="mod">
          <ac:chgData name="Devika Bijo(UST,IN)" userId="S::245171@ust.com::34991925-0ca3-4c14-a364-3703c3ae121f" providerId="AD" clId="Web-{A18C0FEF-CDC2-4AA8-9606-13A8DAB4AFFD}" dt="2023-04-25T12:23:28.687" v="117" actId="14100"/>
          <ac:spMkLst>
            <pc:docMk/>
            <pc:sldMk cId="593924314" sldId="506"/>
            <ac:spMk id="7" creationId="{C9863556-ABD5-23F2-9B18-B975686D80AB}"/>
          </ac:spMkLst>
        </pc:spChg>
        <pc:picChg chg="mod">
          <ac:chgData name="Devika Bijo(UST,IN)" userId="S::245171@ust.com::34991925-0ca3-4c14-a364-3703c3ae121f" providerId="AD" clId="Web-{A18C0FEF-CDC2-4AA8-9606-13A8DAB4AFFD}" dt="2023-04-25T12:09:58.347" v="21" actId="14100"/>
          <ac:picMkLst>
            <pc:docMk/>
            <pc:sldMk cId="593924314" sldId="506"/>
            <ac:picMk id="6" creationId="{A7F07CBD-C73F-D4AA-2126-26C1D48E2AF0}"/>
          </ac:picMkLst>
        </pc:picChg>
        <pc:picChg chg="mod">
          <ac:chgData name="Devika Bijo(UST,IN)" userId="S::245171@ust.com::34991925-0ca3-4c14-a364-3703c3ae121f" providerId="AD" clId="Web-{A18C0FEF-CDC2-4AA8-9606-13A8DAB4AFFD}" dt="2023-04-25T12:08:35.329" v="8" actId="1076"/>
          <ac:picMkLst>
            <pc:docMk/>
            <pc:sldMk cId="593924314" sldId="506"/>
            <ac:picMk id="8" creationId="{4DAA9053-B8C1-6F2C-8083-556B2C93E90B}"/>
          </ac:picMkLst>
        </pc:picChg>
      </pc:sldChg>
      <pc:sldChg chg="addSp delSp modSp new">
        <pc:chgData name="Devika Bijo(UST,IN)" userId="S::245171@ust.com::34991925-0ca3-4c14-a364-3703c3ae121f" providerId="AD" clId="Web-{A18C0FEF-CDC2-4AA8-9606-13A8DAB4AFFD}" dt="2023-04-25T12:16:11.610" v="72" actId="20577"/>
        <pc:sldMkLst>
          <pc:docMk/>
          <pc:sldMk cId="172201319" sldId="514"/>
        </pc:sldMkLst>
        <pc:spChg chg="mod">
          <ac:chgData name="Devika Bijo(UST,IN)" userId="S::245171@ust.com::34991925-0ca3-4c14-a364-3703c3ae121f" providerId="AD" clId="Web-{A18C0FEF-CDC2-4AA8-9606-13A8DAB4AFFD}" dt="2023-04-25T12:14:23.169" v="51" actId="20577"/>
          <ac:spMkLst>
            <pc:docMk/>
            <pc:sldMk cId="172201319" sldId="514"/>
            <ac:spMk id="2" creationId="{CA62E1F8-295A-A1D8-0849-C64939B2C499}"/>
          </ac:spMkLst>
        </pc:spChg>
        <pc:spChg chg="del">
          <ac:chgData name="Devika Bijo(UST,IN)" userId="S::245171@ust.com::34991925-0ca3-4c14-a364-3703c3ae121f" providerId="AD" clId="Web-{A18C0FEF-CDC2-4AA8-9606-13A8DAB4AFFD}" dt="2023-04-25T12:13:55.199" v="45"/>
          <ac:spMkLst>
            <pc:docMk/>
            <pc:sldMk cId="172201319" sldId="514"/>
            <ac:spMk id="3" creationId="{DA22436B-6F27-9F44-FD2F-FF27639A1860}"/>
          </ac:spMkLst>
        </pc:spChg>
        <pc:spChg chg="add mod">
          <ac:chgData name="Devika Bijo(UST,IN)" userId="S::245171@ust.com::34991925-0ca3-4c14-a364-3703c3ae121f" providerId="AD" clId="Web-{A18C0FEF-CDC2-4AA8-9606-13A8DAB4AFFD}" dt="2023-04-25T12:16:11.610" v="72" actId="20577"/>
          <ac:spMkLst>
            <pc:docMk/>
            <pc:sldMk cId="172201319" sldId="514"/>
            <ac:spMk id="7" creationId="{E29A6401-E970-D750-48DB-D3666D74BB44}"/>
          </ac:spMkLst>
        </pc:spChg>
        <pc:picChg chg="add mod ord">
          <ac:chgData name="Devika Bijo(UST,IN)" userId="S::245171@ust.com::34991925-0ca3-4c14-a364-3703c3ae121f" providerId="AD" clId="Web-{A18C0FEF-CDC2-4AA8-9606-13A8DAB4AFFD}" dt="2023-04-25T12:15:52.609" v="66" actId="14100"/>
          <ac:picMkLst>
            <pc:docMk/>
            <pc:sldMk cId="172201319" sldId="514"/>
            <ac:picMk id="6" creationId="{09259A88-4F4B-1FC8-DD03-F06E4702A933}"/>
          </ac:picMkLst>
        </pc:picChg>
        <pc:picChg chg="add mod">
          <ac:chgData name="Devika Bijo(UST,IN)" userId="S::245171@ust.com::34991925-0ca3-4c14-a364-3703c3ae121f" providerId="AD" clId="Web-{A18C0FEF-CDC2-4AA8-9606-13A8DAB4AFFD}" dt="2023-04-25T12:16:06.438" v="70" actId="1076"/>
          <ac:picMkLst>
            <pc:docMk/>
            <pc:sldMk cId="172201319" sldId="514"/>
            <ac:picMk id="8" creationId="{7A735CE0-9486-EBA5-9C50-5F06A9CACB98}"/>
          </ac:picMkLst>
        </pc:picChg>
      </pc:sldChg>
      <pc:sldChg chg="addSp delSp modSp new">
        <pc:chgData name="Devika Bijo(UST,IN)" userId="S::245171@ust.com::34991925-0ca3-4c14-a364-3703c3ae121f" providerId="AD" clId="Web-{A18C0FEF-CDC2-4AA8-9606-13A8DAB4AFFD}" dt="2023-04-25T12:20:53.822" v="108" actId="20577"/>
        <pc:sldMkLst>
          <pc:docMk/>
          <pc:sldMk cId="12226805" sldId="521"/>
        </pc:sldMkLst>
        <pc:spChg chg="mod">
          <ac:chgData name="Devika Bijo(UST,IN)" userId="S::245171@ust.com::34991925-0ca3-4c14-a364-3703c3ae121f" providerId="AD" clId="Web-{A18C0FEF-CDC2-4AA8-9606-13A8DAB4AFFD}" dt="2023-04-25T12:20:53.822" v="108" actId="20577"/>
          <ac:spMkLst>
            <pc:docMk/>
            <pc:sldMk cId="12226805" sldId="521"/>
            <ac:spMk id="2" creationId="{7686BCFD-BA2F-5638-1A32-89E145760B6E}"/>
          </ac:spMkLst>
        </pc:spChg>
        <pc:spChg chg="del">
          <ac:chgData name="Devika Bijo(UST,IN)" userId="S::245171@ust.com::34991925-0ca3-4c14-a364-3703c3ae121f" providerId="AD" clId="Web-{A18C0FEF-CDC2-4AA8-9606-13A8DAB4AFFD}" dt="2023-04-25T12:17:35.269" v="85"/>
          <ac:spMkLst>
            <pc:docMk/>
            <pc:sldMk cId="12226805" sldId="521"/>
            <ac:spMk id="3" creationId="{7C4E7012-05D9-CB31-E94C-6A2DB77082C2}"/>
          </ac:spMkLst>
        </pc:spChg>
        <pc:picChg chg="add mod ord">
          <ac:chgData name="Devika Bijo(UST,IN)" userId="S::245171@ust.com::34991925-0ca3-4c14-a364-3703c3ae121f" providerId="AD" clId="Web-{A18C0FEF-CDC2-4AA8-9606-13A8DAB4AFFD}" dt="2023-04-25T12:17:42.644" v="87" actId="14100"/>
          <ac:picMkLst>
            <pc:docMk/>
            <pc:sldMk cId="12226805" sldId="521"/>
            <ac:picMk id="6" creationId="{C82BC239-012D-9801-B015-67E3AE58927B}"/>
          </ac:picMkLst>
        </pc:picChg>
      </pc:sldChg>
      <pc:sldChg chg="modSp new">
        <pc:chgData name="Devika Bijo(UST,IN)" userId="S::245171@ust.com::34991925-0ca3-4c14-a364-3703c3ae121f" providerId="AD" clId="Web-{A18C0FEF-CDC2-4AA8-9606-13A8DAB4AFFD}" dt="2023-04-25T12:20:26.212" v="106" actId="20577"/>
        <pc:sldMkLst>
          <pc:docMk/>
          <pc:sldMk cId="2412592832" sldId="523"/>
        </pc:sldMkLst>
        <pc:spChg chg="mod">
          <ac:chgData name="Devika Bijo(UST,IN)" userId="S::245171@ust.com::34991925-0ca3-4c14-a364-3703c3ae121f" providerId="AD" clId="Web-{A18C0FEF-CDC2-4AA8-9606-13A8DAB4AFFD}" dt="2023-04-25T12:19:56.852" v="93" actId="20577"/>
          <ac:spMkLst>
            <pc:docMk/>
            <pc:sldMk cId="2412592832" sldId="523"/>
            <ac:spMk id="2" creationId="{F406CEB0-CEB9-7FD1-43EF-43533DC48ED5}"/>
          </ac:spMkLst>
        </pc:spChg>
        <pc:spChg chg="mod">
          <ac:chgData name="Devika Bijo(UST,IN)" userId="S::245171@ust.com::34991925-0ca3-4c14-a364-3703c3ae121f" providerId="AD" clId="Web-{A18C0FEF-CDC2-4AA8-9606-13A8DAB4AFFD}" dt="2023-04-25T12:20:26.212" v="106" actId="20577"/>
          <ac:spMkLst>
            <pc:docMk/>
            <pc:sldMk cId="2412592832" sldId="523"/>
            <ac:spMk id="3" creationId="{43EA055F-A87D-FDAA-4946-DC6519CF7F77}"/>
          </ac:spMkLst>
        </pc:spChg>
      </pc:sldChg>
    </pc:docChg>
  </pc:docChgLst>
  <pc:docChgLst>
    <pc:chgData name="Sagar Saji(UST,IN)" userId="S::245195@ust.com::980df64d-5caf-4840-84a9-3f074df362b0" providerId="AD" clId="Web-{3C811470-2BF9-4888-9163-C263CF31EE64}"/>
    <pc:docChg chg="addSld">
      <pc:chgData name="Sagar Saji(UST,IN)" userId="S::245195@ust.com::980df64d-5caf-4840-84a9-3f074df362b0" providerId="AD" clId="Web-{3C811470-2BF9-4888-9163-C263CF31EE64}" dt="2023-04-25T11:11:53.473" v="0"/>
      <pc:docMkLst>
        <pc:docMk/>
      </pc:docMkLst>
      <pc:sldChg chg="add">
        <pc:chgData name="Sagar Saji(UST,IN)" userId="S::245195@ust.com::980df64d-5caf-4840-84a9-3f074df362b0" providerId="AD" clId="Web-{3C811470-2BF9-4888-9163-C263CF31EE64}" dt="2023-04-25T11:11:53.473" v="0"/>
        <pc:sldMkLst>
          <pc:docMk/>
          <pc:sldMk cId="111991222" sldId="473"/>
        </pc:sldMkLst>
      </pc:sldChg>
    </pc:docChg>
  </pc:docChgLst>
  <pc:docChgLst>
    <pc:chgData name="Amrutha Muraleedharan Nair(UST,IN)" userId="S::245138@ust.com::a20f9e76-e0f1-4220-abd5-2b05ebe99d2e" providerId="AD" clId="Web-{6F1BE755-1F99-4309-9328-B35DE05F47A2}"/>
    <pc:docChg chg="addSld modSld">
      <pc:chgData name="Amrutha Muraleedharan Nair(UST,IN)" userId="S::245138@ust.com::a20f9e76-e0f1-4220-abd5-2b05ebe99d2e" providerId="AD" clId="Web-{6F1BE755-1F99-4309-9328-B35DE05F47A2}" dt="2023-04-25T12:35:15.003" v="303" actId="20577"/>
      <pc:docMkLst>
        <pc:docMk/>
      </pc:docMkLst>
      <pc:sldChg chg="modSp">
        <pc:chgData name="Amrutha Muraleedharan Nair(UST,IN)" userId="S::245138@ust.com::a20f9e76-e0f1-4220-abd5-2b05ebe99d2e" providerId="AD" clId="Web-{6F1BE755-1F99-4309-9328-B35DE05F47A2}" dt="2023-04-25T09:06:38.611" v="16" actId="20577"/>
        <pc:sldMkLst>
          <pc:docMk/>
          <pc:sldMk cId="2124646251" sldId="301"/>
        </pc:sldMkLst>
        <pc:spChg chg="mod">
          <ac:chgData name="Amrutha Muraleedharan Nair(UST,IN)" userId="S::245138@ust.com::a20f9e76-e0f1-4220-abd5-2b05ebe99d2e" providerId="AD" clId="Web-{6F1BE755-1F99-4309-9328-B35DE05F47A2}" dt="2023-04-25T09:06:38.611" v="16" actId="20577"/>
          <ac:spMkLst>
            <pc:docMk/>
            <pc:sldMk cId="2124646251" sldId="301"/>
            <ac:spMk id="3" creationId="{B37B1E03-E1CF-E7F4-1BC7-61050ED4BBF9}"/>
          </ac:spMkLst>
        </pc:spChg>
      </pc:sldChg>
      <pc:sldChg chg="modSp new">
        <pc:chgData name="Amrutha Muraleedharan Nair(UST,IN)" userId="S::245138@ust.com::a20f9e76-e0f1-4220-abd5-2b05ebe99d2e" providerId="AD" clId="Web-{6F1BE755-1F99-4309-9328-B35DE05F47A2}" dt="2023-04-25T09:47:40.311" v="80" actId="20577"/>
        <pc:sldMkLst>
          <pc:docMk/>
          <pc:sldMk cId="121854585" sldId="369"/>
        </pc:sldMkLst>
        <pc:spChg chg="mod">
          <ac:chgData name="Amrutha Muraleedharan Nair(UST,IN)" userId="S::245138@ust.com::a20f9e76-e0f1-4220-abd5-2b05ebe99d2e" providerId="AD" clId="Web-{6F1BE755-1F99-4309-9328-B35DE05F47A2}" dt="2023-04-25T09:10:26.727" v="20" actId="20577"/>
          <ac:spMkLst>
            <pc:docMk/>
            <pc:sldMk cId="121854585" sldId="369"/>
            <ac:spMk id="2" creationId="{B9325525-CC82-B7D3-887C-7C0DFFDA58D2}"/>
          </ac:spMkLst>
        </pc:spChg>
        <pc:spChg chg="mod">
          <ac:chgData name="Amrutha Muraleedharan Nair(UST,IN)" userId="S::245138@ust.com::a20f9e76-e0f1-4220-abd5-2b05ebe99d2e" providerId="AD" clId="Web-{6F1BE755-1F99-4309-9328-B35DE05F47A2}" dt="2023-04-25T09:47:40.311" v="80" actId="20577"/>
          <ac:spMkLst>
            <pc:docMk/>
            <pc:sldMk cId="121854585" sldId="369"/>
            <ac:spMk id="3" creationId="{845FF861-77C9-0FD5-8A68-CE510E9BD428}"/>
          </ac:spMkLst>
        </pc:spChg>
      </pc:sldChg>
      <pc:sldChg chg="addSp delSp modSp new">
        <pc:chgData name="Amrutha Muraleedharan Nair(UST,IN)" userId="S::245138@ust.com::a20f9e76-e0f1-4220-abd5-2b05ebe99d2e" providerId="AD" clId="Web-{6F1BE755-1F99-4309-9328-B35DE05F47A2}" dt="2023-04-25T09:53:12.791" v="86" actId="1076"/>
        <pc:sldMkLst>
          <pc:docMk/>
          <pc:sldMk cId="2284176351" sldId="415"/>
        </pc:sldMkLst>
        <pc:spChg chg="del">
          <ac:chgData name="Amrutha Muraleedharan Nair(UST,IN)" userId="S::245138@ust.com::a20f9e76-e0f1-4220-abd5-2b05ebe99d2e" providerId="AD" clId="Web-{6F1BE755-1F99-4309-9328-B35DE05F47A2}" dt="2023-04-25T09:52:37.774" v="82"/>
          <ac:spMkLst>
            <pc:docMk/>
            <pc:sldMk cId="2284176351" sldId="415"/>
            <ac:spMk id="2" creationId="{24ADC0D5-68EA-467A-A30F-C3331771A672}"/>
          </ac:spMkLst>
        </pc:spChg>
        <pc:spChg chg="del mod">
          <ac:chgData name="Amrutha Muraleedharan Nair(UST,IN)" userId="S::245138@ust.com::a20f9e76-e0f1-4220-abd5-2b05ebe99d2e" providerId="AD" clId="Web-{6F1BE755-1F99-4309-9328-B35DE05F47A2}" dt="2023-04-25T09:52:59.072" v="84"/>
          <ac:spMkLst>
            <pc:docMk/>
            <pc:sldMk cId="2284176351" sldId="415"/>
            <ac:spMk id="3" creationId="{68E3DDCC-B3C5-1CC5-CA79-E66D053656FA}"/>
          </ac:spMkLst>
        </pc:spChg>
        <pc:picChg chg="add mod ord">
          <ac:chgData name="Amrutha Muraleedharan Nair(UST,IN)" userId="S::245138@ust.com::a20f9e76-e0f1-4220-abd5-2b05ebe99d2e" providerId="AD" clId="Web-{6F1BE755-1F99-4309-9328-B35DE05F47A2}" dt="2023-04-25T09:53:12.791" v="86" actId="1076"/>
          <ac:picMkLst>
            <pc:docMk/>
            <pc:sldMk cId="2284176351" sldId="415"/>
            <ac:picMk id="6" creationId="{B4D2CDA7-C5AA-3B1A-7E73-75716A34FF0F}"/>
          </ac:picMkLst>
        </pc:picChg>
      </pc:sldChg>
      <pc:sldChg chg="modSp new">
        <pc:chgData name="Amrutha Muraleedharan Nair(UST,IN)" userId="S::245138@ust.com::a20f9e76-e0f1-4220-abd5-2b05ebe99d2e" providerId="AD" clId="Web-{6F1BE755-1F99-4309-9328-B35DE05F47A2}" dt="2023-04-25T09:58:39.989" v="98" actId="20577"/>
        <pc:sldMkLst>
          <pc:docMk/>
          <pc:sldMk cId="2019936220" sldId="424"/>
        </pc:sldMkLst>
        <pc:spChg chg="mod">
          <ac:chgData name="Amrutha Muraleedharan Nair(UST,IN)" userId="S::245138@ust.com::a20f9e76-e0f1-4220-abd5-2b05ebe99d2e" providerId="AD" clId="Web-{6F1BE755-1F99-4309-9328-B35DE05F47A2}" dt="2023-04-25T09:54:28.653" v="89" actId="20577"/>
          <ac:spMkLst>
            <pc:docMk/>
            <pc:sldMk cId="2019936220" sldId="424"/>
            <ac:spMk id="2" creationId="{0902B1CD-4030-CAF5-299A-6237933A3A10}"/>
          </ac:spMkLst>
        </pc:spChg>
        <pc:spChg chg="mod">
          <ac:chgData name="Amrutha Muraleedharan Nair(UST,IN)" userId="S::245138@ust.com::a20f9e76-e0f1-4220-abd5-2b05ebe99d2e" providerId="AD" clId="Web-{6F1BE755-1F99-4309-9328-B35DE05F47A2}" dt="2023-04-25T09:58:39.989" v="98" actId="20577"/>
          <ac:spMkLst>
            <pc:docMk/>
            <pc:sldMk cId="2019936220" sldId="424"/>
            <ac:spMk id="3" creationId="{D34213CD-40A8-AED4-E193-DC99DC02C30A}"/>
          </ac:spMkLst>
        </pc:spChg>
      </pc:sldChg>
      <pc:sldChg chg="addSp modSp new">
        <pc:chgData name="Amrutha Muraleedharan Nair(UST,IN)" userId="S::245138@ust.com::a20f9e76-e0f1-4220-abd5-2b05ebe99d2e" providerId="AD" clId="Web-{6F1BE755-1F99-4309-9328-B35DE05F47A2}" dt="2023-04-25T10:02:23.246" v="113" actId="14100"/>
        <pc:sldMkLst>
          <pc:docMk/>
          <pc:sldMk cId="22992694" sldId="427"/>
        </pc:sldMkLst>
        <pc:spChg chg="mod">
          <ac:chgData name="Amrutha Muraleedharan Nair(UST,IN)" userId="S::245138@ust.com::a20f9e76-e0f1-4220-abd5-2b05ebe99d2e" providerId="AD" clId="Web-{6F1BE755-1F99-4309-9328-B35DE05F47A2}" dt="2023-04-25T09:59:20.631" v="101" actId="20577"/>
          <ac:spMkLst>
            <pc:docMk/>
            <pc:sldMk cId="22992694" sldId="427"/>
            <ac:spMk id="2" creationId="{04460F73-E5AC-1D57-2CB3-E77D6B47B852}"/>
          </ac:spMkLst>
        </pc:spChg>
        <pc:spChg chg="mod">
          <ac:chgData name="Amrutha Muraleedharan Nair(UST,IN)" userId="S::245138@ust.com::a20f9e76-e0f1-4220-abd5-2b05ebe99d2e" providerId="AD" clId="Web-{6F1BE755-1F99-4309-9328-B35DE05F47A2}" dt="2023-04-25T10:02:05.215" v="107" actId="20577"/>
          <ac:spMkLst>
            <pc:docMk/>
            <pc:sldMk cId="22992694" sldId="427"/>
            <ac:spMk id="3" creationId="{C08DC05E-5A99-9EA7-34E0-89D2A4B3EDF0}"/>
          </ac:spMkLst>
        </pc:spChg>
        <pc:picChg chg="add mod">
          <ac:chgData name="Amrutha Muraleedharan Nair(UST,IN)" userId="S::245138@ust.com::a20f9e76-e0f1-4220-abd5-2b05ebe99d2e" providerId="AD" clId="Web-{6F1BE755-1F99-4309-9328-B35DE05F47A2}" dt="2023-04-25T10:02:23.246" v="113" actId="14100"/>
          <ac:picMkLst>
            <pc:docMk/>
            <pc:sldMk cId="22992694" sldId="427"/>
            <ac:picMk id="6" creationId="{4F523373-A136-4680-BFF7-D4CBAB500D63}"/>
          </ac:picMkLst>
        </pc:picChg>
      </pc:sldChg>
      <pc:sldChg chg="addSp modSp new">
        <pc:chgData name="Amrutha Muraleedharan Nair(UST,IN)" userId="S::245138@ust.com::a20f9e76-e0f1-4220-abd5-2b05ebe99d2e" providerId="AD" clId="Web-{6F1BE755-1F99-4309-9328-B35DE05F47A2}" dt="2023-04-25T10:04:46.079" v="127" actId="1076"/>
        <pc:sldMkLst>
          <pc:docMk/>
          <pc:sldMk cId="52843059" sldId="430"/>
        </pc:sldMkLst>
        <pc:spChg chg="mod">
          <ac:chgData name="Amrutha Muraleedharan Nair(UST,IN)" userId="S::245138@ust.com::a20f9e76-e0f1-4220-abd5-2b05ebe99d2e" providerId="AD" clId="Web-{6F1BE755-1F99-4309-9328-B35DE05F47A2}" dt="2023-04-25T10:02:59.388" v="117" actId="20577"/>
          <ac:spMkLst>
            <pc:docMk/>
            <pc:sldMk cId="52843059" sldId="430"/>
            <ac:spMk id="2" creationId="{300D2F44-7D69-6691-D6AA-AA881E1FF0A2}"/>
          </ac:spMkLst>
        </pc:spChg>
        <pc:spChg chg="mod">
          <ac:chgData name="Amrutha Muraleedharan Nair(UST,IN)" userId="S::245138@ust.com::a20f9e76-e0f1-4220-abd5-2b05ebe99d2e" providerId="AD" clId="Web-{6F1BE755-1F99-4309-9328-B35DE05F47A2}" dt="2023-04-25T10:04:14" v="120" actId="20577"/>
          <ac:spMkLst>
            <pc:docMk/>
            <pc:sldMk cId="52843059" sldId="430"/>
            <ac:spMk id="3" creationId="{139C18F1-E935-6471-9C4D-6E09FACD7F65}"/>
          </ac:spMkLst>
        </pc:spChg>
        <pc:picChg chg="add mod">
          <ac:chgData name="Amrutha Muraleedharan Nair(UST,IN)" userId="S::245138@ust.com::a20f9e76-e0f1-4220-abd5-2b05ebe99d2e" providerId="AD" clId="Web-{6F1BE755-1F99-4309-9328-B35DE05F47A2}" dt="2023-04-25T10:04:46.079" v="127" actId="1076"/>
          <ac:picMkLst>
            <pc:docMk/>
            <pc:sldMk cId="52843059" sldId="430"/>
            <ac:picMk id="6" creationId="{80B58822-A6A5-1CE9-1A67-C4F3DF272B59}"/>
          </ac:picMkLst>
        </pc:picChg>
      </pc:sldChg>
      <pc:sldChg chg="addSp modSp new">
        <pc:chgData name="Amrutha Muraleedharan Nair(UST,IN)" userId="S::245138@ust.com::a20f9e76-e0f1-4220-abd5-2b05ebe99d2e" providerId="AD" clId="Web-{6F1BE755-1F99-4309-9328-B35DE05F47A2}" dt="2023-04-25T10:10:23.950" v="138" actId="14100"/>
        <pc:sldMkLst>
          <pc:docMk/>
          <pc:sldMk cId="1129017969" sldId="434"/>
        </pc:sldMkLst>
        <pc:spChg chg="mod">
          <ac:chgData name="Amrutha Muraleedharan Nair(UST,IN)" userId="S::245138@ust.com::a20f9e76-e0f1-4220-abd5-2b05ebe99d2e" providerId="AD" clId="Web-{6F1BE755-1F99-4309-9328-B35DE05F47A2}" dt="2023-04-25T10:05:24.721" v="130" actId="20577"/>
          <ac:spMkLst>
            <pc:docMk/>
            <pc:sldMk cId="1129017969" sldId="434"/>
            <ac:spMk id="2" creationId="{33145DB1-82F0-28B3-9C77-EBA5DFF15686}"/>
          </ac:spMkLst>
        </pc:spChg>
        <pc:spChg chg="mod">
          <ac:chgData name="Amrutha Muraleedharan Nair(UST,IN)" userId="S::245138@ust.com::a20f9e76-e0f1-4220-abd5-2b05ebe99d2e" providerId="AD" clId="Web-{6F1BE755-1F99-4309-9328-B35DE05F47A2}" dt="2023-04-25T10:05:48.613" v="132" actId="20577"/>
          <ac:spMkLst>
            <pc:docMk/>
            <pc:sldMk cId="1129017969" sldId="434"/>
            <ac:spMk id="3" creationId="{03052181-6FA5-4AD6-D82B-D59A3B1AFB37}"/>
          </ac:spMkLst>
        </pc:spChg>
        <pc:picChg chg="add mod">
          <ac:chgData name="Amrutha Muraleedharan Nair(UST,IN)" userId="S::245138@ust.com::a20f9e76-e0f1-4220-abd5-2b05ebe99d2e" providerId="AD" clId="Web-{6F1BE755-1F99-4309-9328-B35DE05F47A2}" dt="2023-04-25T10:10:23.950" v="138" actId="14100"/>
          <ac:picMkLst>
            <pc:docMk/>
            <pc:sldMk cId="1129017969" sldId="434"/>
            <ac:picMk id="6" creationId="{E8B837A5-B04A-ECFA-E9BA-B2C1FE1139F3}"/>
          </ac:picMkLst>
        </pc:picChg>
      </pc:sldChg>
      <pc:sldChg chg="addSp modSp new">
        <pc:chgData name="Amrutha Muraleedharan Nair(UST,IN)" userId="S::245138@ust.com::a20f9e76-e0f1-4220-abd5-2b05ebe99d2e" providerId="AD" clId="Web-{6F1BE755-1F99-4309-9328-B35DE05F47A2}" dt="2023-04-25T10:25:45.496" v="199" actId="14100"/>
        <pc:sldMkLst>
          <pc:docMk/>
          <pc:sldMk cId="109243496" sldId="443"/>
        </pc:sldMkLst>
        <pc:spChg chg="mod">
          <ac:chgData name="Amrutha Muraleedharan Nair(UST,IN)" userId="S::245138@ust.com::a20f9e76-e0f1-4220-abd5-2b05ebe99d2e" providerId="AD" clId="Web-{6F1BE755-1F99-4309-9328-B35DE05F47A2}" dt="2023-04-25T10:21:16.252" v="164" actId="20577"/>
          <ac:spMkLst>
            <pc:docMk/>
            <pc:sldMk cId="109243496" sldId="443"/>
            <ac:spMk id="2" creationId="{AAE4037D-C808-8605-DFED-4D27649B3AA6}"/>
          </ac:spMkLst>
        </pc:spChg>
        <pc:spChg chg="mod">
          <ac:chgData name="Amrutha Muraleedharan Nair(UST,IN)" userId="S::245138@ust.com::a20f9e76-e0f1-4220-abd5-2b05ebe99d2e" providerId="AD" clId="Web-{6F1BE755-1F99-4309-9328-B35DE05F47A2}" dt="2023-04-25T10:23:06.819" v="191" actId="20577"/>
          <ac:spMkLst>
            <pc:docMk/>
            <pc:sldMk cId="109243496" sldId="443"/>
            <ac:spMk id="3" creationId="{97E981AF-BBF9-65FD-FC2A-489FFA5D7F30}"/>
          </ac:spMkLst>
        </pc:spChg>
        <pc:picChg chg="add mod">
          <ac:chgData name="Amrutha Muraleedharan Nair(UST,IN)" userId="S::245138@ust.com::a20f9e76-e0f1-4220-abd5-2b05ebe99d2e" providerId="AD" clId="Web-{6F1BE755-1F99-4309-9328-B35DE05F47A2}" dt="2023-04-25T10:25:45.496" v="199" actId="14100"/>
          <ac:picMkLst>
            <pc:docMk/>
            <pc:sldMk cId="109243496" sldId="443"/>
            <ac:picMk id="6" creationId="{3B67F994-848F-4CEE-EB72-806CFBC54EBA}"/>
          </ac:picMkLst>
        </pc:picChg>
      </pc:sldChg>
      <pc:sldChg chg="modSp new">
        <pc:chgData name="Amrutha Muraleedharan Nair(UST,IN)" userId="S::245138@ust.com::a20f9e76-e0f1-4220-abd5-2b05ebe99d2e" providerId="AD" clId="Web-{6F1BE755-1F99-4309-9328-B35DE05F47A2}" dt="2023-04-25T12:26:59.440" v="251" actId="20577"/>
        <pc:sldMkLst>
          <pc:docMk/>
          <pc:sldMk cId="4093530362" sldId="524"/>
        </pc:sldMkLst>
        <pc:spChg chg="mod">
          <ac:chgData name="Amrutha Muraleedharan Nair(UST,IN)" userId="S::245138@ust.com::a20f9e76-e0f1-4220-abd5-2b05ebe99d2e" providerId="AD" clId="Web-{6F1BE755-1F99-4309-9328-B35DE05F47A2}" dt="2023-04-25T12:25:51.343" v="246" actId="20577"/>
          <ac:spMkLst>
            <pc:docMk/>
            <pc:sldMk cId="4093530362" sldId="524"/>
            <ac:spMk id="2" creationId="{C62F20CB-4321-869F-364B-918E7BAFCD9E}"/>
          </ac:spMkLst>
        </pc:spChg>
        <pc:spChg chg="mod">
          <ac:chgData name="Amrutha Muraleedharan Nair(UST,IN)" userId="S::245138@ust.com::a20f9e76-e0f1-4220-abd5-2b05ebe99d2e" providerId="AD" clId="Web-{6F1BE755-1F99-4309-9328-B35DE05F47A2}" dt="2023-04-25T12:26:59.440" v="251" actId="20577"/>
          <ac:spMkLst>
            <pc:docMk/>
            <pc:sldMk cId="4093530362" sldId="524"/>
            <ac:spMk id="3" creationId="{AAC255A7-A6FB-583D-2FF4-6AD4D5CF6D40}"/>
          </ac:spMkLst>
        </pc:spChg>
      </pc:sldChg>
      <pc:sldChg chg="modSp new">
        <pc:chgData name="Amrutha Muraleedharan Nair(UST,IN)" userId="S::245138@ust.com::a20f9e76-e0f1-4220-abd5-2b05ebe99d2e" providerId="AD" clId="Web-{6F1BE755-1F99-4309-9328-B35DE05F47A2}" dt="2023-04-25T12:30:31.244" v="279" actId="20577"/>
        <pc:sldMkLst>
          <pc:docMk/>
          <pc:sldMk cId="92117518" sldId="534"/>
        </pc:sldMkLst>
        <pc:spChg chg="mod">
          <ac:chgData name="Amrutha Muraleedharan Nair(UST,IN)" userId="S::245138@ust.com::a20f9e76-e0f1-4220-abd5-2b05ebe99d2e" providerId="AD" clId="Web-{6F1BE755-1F99-4309-9328-B35DE05F47A2}" dt="2023-04-25T12:27:19.785" v="264" actId="20577"/>
          <ac:spMkLst>
            <pc:docMk/>
            <pc:sldMk cId="92117518" sldId="534"/>
            <ac:spMk id="2" creationId="{260D26BA-CA18-DA2B-C5EE-CCC63B9302CE}"/>
          </ac:spMkLst>
        </pc:spChg>
        <pc:spChg chg="mod">
          <ac:chgData name="Amrutha Muraleedharan Nair(UST,IN)" userId="S::245138@ust.com::a20f9e76-e0f1-4220-abd5-2b05ebe99d2e" providerId="AD" clId="Web-{6F1BE755-1F99-4309-9328-B35DE05F47A2}" dt="2023-04-25T12:30:31.244" v="279" actId="20577"/>
          <ac:spMkLst>
            <pc:docMk/>
            <pc:sldMk cId="92117518" sldId="534"/>
            <ac:spMk id="3" creationId="{20822359-2DF9-3A9A-4C17-88A233077D7A}"/>
          </ac:spMkLst>
        </pc:spChg>
      </pc:sldChg>
      <pc:sldChg chg="modSp new">
        <pc:chgData name="Amrutha Muraleedharan Nair(UST,IN)" userId="S::245138@ust.com::a20f9e76-e0f1-4220-abd5-2b05ebe99d2e" providerId="AD" clId="Web-{6F1BE755-1F99-4309-9328-B35DE05F47A2}" dt="2023-04-25T12:35:15.003" v="303" actId="20577"/>
        <pc:sldMkLst>
          <pc:docMk/>
          <pc:sldMk cId="1568730571" sldId="539"/>
        </pc:sldMkLst>
        <pc:spChg chg="mod">
          <ac:chgData name="Amrutha Muraleedharan Nair(UST,IN)" userId="S::245138@ust.com::a20f9e76-e0f1-4220-abd5-2b05ebe99d2e" providerId="AD" clId="Web-{6F1BE755-1F99-4309-9328-B35DE05F47A2}" dt="2023-04-25T12:30:47.525" v="290" actId="20577"/>
          <ac:spMkLst>
            <pc:docMk/>
            <pc:sldMk cId="1568730571" sldId="539"/>
            <ac:spMk id="2" creationId="{FA3950D6-8A50-7527-F2CE-25518C143413}"/>
          </ac:spMkLst>
        </pc:spChg>
        <pc:spChg chg="mod">
          <ac:chgData name="Amrutha Muraleedharan Nair(UST,IN)" userId="S::245138@ust.com::a20f9e76-e0f1-4220-abd5-2b05ebe99d2e" providerId="AD" clId="Web-{6F1BE755-1F99-4309-9328-B35DE05F47A2}" dt="2023-04-25T12:35:15.003" v="303" actId="20577"/>
          <ac:spMkLst>
            <pc:docMk/>
            <pc:sldMk cId="1568730571" sldId="539"/>
            <ac:spMk id="3" creationId="{49632A80-1788-840D-A27B-A522CCB2F03D}"/>
          </ac:spMkLst>
        </pc:spChg>
      </pc:sldChg>
    </pc:docChg>
  </pc:docChgLst>
  <pc:docChgLst>
    <pc:chgData name="Amitha Mary Benny(UST,IN)" userId="S::245166@ust.com::770aa4d2-eacf-4679-8d99-44552b57f703" providerId="AD" clId="Web-{DC5E7806-3F5E-4507-9098-D4137CDC0A78}"/>
    <pc:docChg chg="addSld modSld">
      <pc:chgData name="Amitha Mary Benny(UST,IN)" userId="S::245166@ust.com::770aa4d2-eacf-4679-8d99-44552b57f703" providerId="AD" clId="Web-{DC5E7806-3F5E-4507-9098-D4137CDC0A78}" dt="2023-04-25T09:11:18.690" v="17" actId="20577"/>
      <pc:docMkLst>
        <pc:docMk/>
      </pc:docMkLst>
      <pc:sldChg chg="new">
        <pc:chgData name="Amitha Mary Benny(UST,IN)" userId="S::245166@ust.com::770aa4d2-eacf-4679-8d99-44552b57f703" providerId="AD" clId="Web-{DC5E7806-3F5E-4507-9098-D4137CDC0A78}" dt="2023-04-25T09:08:40.528" v="0"/>
        <pc:sldMkLst>
          <pc:docMk/>
          <pc:sldMk cId="1207511457" sldId="345"/>
        </pc:sldMkLst>
      </pc:sldChg>
      <pc:sldChg chg="modSp">
        <pc:chgData name="Amitha Mary Benny(UST,IN)" userId="S::245166@ust.com::770aa4d2-eacf-4679-8d99-44552b57f703" providerId="AD" clId="Web-{DC5E7806-3F5E-4507-9098-D4137CDC0A78}" dt="2023-04-25T09:11:18.690" v="17" actId="20577"/>
        <pc:sldMkLst>
          <pc:docMk/>
          <pc:sldMk cId="3564080257" sldId="346"/>
        </pc:sldMkLst>
        <pc:spChg chg="mod">
          <ac:chgData name="Amitha Mary Benny(UST,IN)" userId="S::245166@ust.com::770aa4d2-eacf-4679-8d99-44552b57f703" providerId="AD" clId="Web-{DC5E7806-3F5E-4507-9098-D4137CDC0A78}" dt="2023-04-25T09:09:31.155" v="13" actId="20577"/>
          <ac:spMkLst>
            <pc:docMk/>
            <pc:sldMk cId="3564080257" sldId="346"/>
            <ac:spMk id="2" creationId="{F82DC8AA-07BC-4CF3-9E4F-C9D448FFADF4}"/>
          </ac:spMkLst>
        </pc:spChg>
        <pc:spChg chg="mod">
          <ac:chgData name="Amitha Mary Benny(UST,IN)" userId="S::245166@ust.com::770aa4d2-eacf-4679-8d99-44552b57f703" providerId="AD" clId="Web-{DC5E7806-3F5E-4507-9098-D4137CDC0A78}" dt="2023-04-25T09:11:18.690" v="17" actId="20577"/>
          <ac:spMkLst>
            <pc:docMk/>
            <pc:sldMk cId="3564080257" sldId="346"/>
            <ac:spMk id="3" creationId="{C749B28E-B69F-EB1C-8CF9-47CC0621D67E}"/>
          </ac:spMkLst>
        </pc:spChg>
      </pc:sldChg>
      <pc:sldChg chg="new">
        <pc:chgData name="Amitha Mary Benny(UST,IN)" userId="S::245166@ust.com::770aa4d2-eacf-4679-8d99-44552b57f703" providerId="AD" clId="Web-{DC5E7806-3F5E-4507-9098-D4137CDC0A78}" dt="2023-04-25T09:08:45.185" v="1"/>
        <pc:sldMkLst>
          <pc:docMk/>
          <pc:sldMk cId="1474715078" sldId="353"/>
        </pc:sldMkLst>
      </pc:sldChg>
      <pc:sldChg chg="new">
        <pc:chgData name="Amitha Mary Benny(UST,IN)" userId="S::245166@ust.com::770aa4d2-eacf-4679-8d99-44552b57f703" providerId="AD" clId="Web-{DC5E7806-3F5E-4507-9098-D4137CDC0A78}" dt="2023-04-25T09:08:53.404" v="2"/>
        <pc:sldMkLst>
          <pc:docMk/>
          <pc:sldMk cId="3183101573" sldId="355"/>
        </pc:sldMkLst>
      </pc:sldChg>
    </pc:docChg>
  </pc:docChgLst>
  <pc:docChgLst>
    <pc:chgData name="Devika Bijo(UST,IN)" userId="S::245171@ust.com::34991925-0ca3-4c14-a364-3703c3ae121f" providerId="AD" clId="Web-{0B15C1AF-0DBD-48C3-92E0-DCDE0B09F7A2}"/>
    <pc:docChg chg="addSld delSld modSld">
      <pc:chgData name="Devika Bijo(UST,IN)" userId="S::245171@ust.com::34991925-0ca3-4c14-a364-3703c3ae121f" providerId="AD" clId="Web-{0B15C1AF-0DBD-48C3-92E0-DCDE0B09F7A2}" dt="2023-04-25T12:04:41.819" v="1220" actId="1076"/>
      <pc:docMkLst>
        <pc:docMk/>
      </pc:docMkLst>
      <pc:sldChg chg="modSp">
        <pc:chgData name="Devika Bijo(UST,IN)" userId="S::245171@ust.com::34991925-0ca3-4c14-a364-3703c3ae121f" providerId="AD" clId="Web-{0B15C1AF-0DBD-48C3-92E0-DCDE0B09F7A2}" dt="2023-04-25T09:19:12.087" v="116" actId="20577"/>
        <pc:sldMkLst>
          <pc:docMk/>
          <pc:sldMk cId="2745261413" sldId="324"/>
        </pc:sldMkLst>
        <pc:spChg chg="mod">
          <ac:chgData name="Devika Bijo(UST,IN)" userId="S::245171@ust.com::34991925-0ca3-4c14-a364-3703c3ae121f" providerId="AD" clId="Web-{0B15C1AF-0DBD-48C3-92E0-DCDE0B09F7A2}" dt="2023-04-25T09:14:23.372" v="72" actId="20577"/>
          <ac:spMkLst>
            <pc:docMk/>
            <pc:sldMk cId="2745261413" sldId="324"/>
            <ac:spMk id="2" creationId="{0E68C3D1-CE59-9143-5FCB-6D3955265CD4}"/>
          </ac:spMkLst>
        </pc:spChg>
        <pc:spChg chg="mod">
          <ac:chgData name="Devika Bijo(UST,IN)" userId="S::245171@ust.com::34991925-0ca3-4c14-a364-3703c3ae121f" providerId="AD" clId="Web-{0B15C1AF-0DBD-48C3-92E0-DCDE0B09F7A2}" dt="2023-04-25T09:19:12.087" v="116" actId="20577"/>
          <ac:spMkLst>
            <pc:docMk/>
            <pc:sldMk cId="2745261413" sldId="324"/>
            <ac:spMk id="5" creationId="{831C3C9D-4F08-2C4C-E9FC-25B06DFBEBCC}"/>
          </ac:spMkLst>
        </pc:spChg>
      </pc:sldChg>
      <pc:sldChg chg="modSp">
        <pc:chgData name="Devika Bijo(UST,IN)" userId="S::245171@ust.com::34991925-0ca3-4c14-a364-3703c3ae121f" providerId="AD" clId="Web-{0B15C1AF-0DBD-48C3-92E0-DCDE0B09F7A2}" dt="2023-04-25T10:20:50.136" v="910" actId="14100"/>
        <pc:sldMkLst>
          <pc:docMk/>
          <pc:sldMk cId="725577555" sldId="325"/>
        </pc:sldMkLst>
        <pc:spChg chg="mod">
          <ac:chgData name="Devika Bijo(UST,IN)" userId="S::245171@ust.com::34991925-0ca3-4c14-a364-3703c3ae121f" providerId="AD" clId="Web-{0B15C1AF-0DBD-48C3-92E0-DCDE0B09F7A2}" dt="2023-04-25T09:14:13.341" v="70" actId="20577"/>
          <ac:spMkLst>
            <pc:docMk/>
            <pc:sldMk cId="725577555" sldId="325"/>
            <ac:spMk id="2" creationId="{0E68C3D1-CE59-9143-5FCB-6D3955265CD4}"/>
          </ac:spMkLst>
        </pc:spChg>
        <pc:spChg chg="mod">
          <ac:chgData name="Devika Bijo(UST,IN)" userId="S::245171@ust.com::34991925-0ca3-4c14-a364-3703c3ae121f" providerId="AD" clId="Web-{0B15C1AF-0DBD-48C3-92E0-DCDE0B09F7A2}" dt="2023-04-25T10:20:50.136" v="910" actId="14100"/>
          <ac:spMkLst>
            <pc:docMk/>
            <pc:sldMk cId="725577555" sldId="325"/>
            <ac:spMk id="5" creationId="{831C3C9D-4F08-2C4C-E9FC-25B06DFBEBCC}"/>
          </ac:spMkLst>
        </pc:spChg>
      </pc:sldChg>
      <pc:sldChg chg="new">
        <pc:chgData name="Devika Bijo(UST,IN)" userId="S::245171@ust.com::34991925-0ca3-4c14-a364-3703c3ae121f" providerId="AD" clId="Web-{0B15C1AF-0DBD-48C3-92E0-DCDE0B09F7A2}" dt="2023-04-25T09:08:10.358" v="21"/>
        <pc:sldMkLst>
          <pc:docMk/>
          <pc:sldMk cId="2007819970" sldId="343"/>
        </pc:sldMkLst>
      </pc:sldChg>
      <pc:sldChg chg="new">
        <pc:chgData name="Devika Bijo(UST,IN)" userId="S::245171@ust.com::34991925-0ca3-4c14-a364-3703c3ae121f" providerId="AD" clId="Web-{0B15C1AF-0DBD-48C3-92E0-DCDE0B09F7A2}" dt="2023-04-25T09:08:17.171" v="22"/>
        <pc:sldMkLst>
          <pc:docMk/>
          <pc:sldMk cId="3483104521" sldId="344"/>
        </pc:sldMkLst>
      </pc:sldChg>
      <pc:sldChg chg="new">
        <pc:chgData name="Devika Bijo(UST,IN)" userId="S::245171@ust.com::34991925-0ca3-4c14-a364-3703c3ae121f" providerId="AD" clId="Web-{0B15C1AF-0DBD-48C3-92E0-DCDE0B09F7A2}" dt="2023-04-25T09:08:21.155" v="23"/>
        <pc:sldMkLst>
          <pc:docMk/>
          <pc:sldMk cId="687720309" sldId="345"/>
        </pc:sldMkLst>
      </pc:sldChg>
      <pc:sldChg chg="new">
        <pc:chgData name="Devika Bijo(UST,IN)" userId="S::245171@ust.com::34991925-0ca3-4c14-a364-3703c3ae121f" providerId="AD" clId="Web-{0B15C1AF-0DBD-48C3-92E0-DCDE0B09F7A2}" dt="2023-04-25T09:08:25.827" v="24"/>
        <pc:sldMkLst>
          <pc:docMk/>
          <pc:sldMk cId="3564080257" sldId="346"/>
        </pc:sldMkLst>
      </pc:sldChg>
      <pc:sldChg chg="new">
        <pc:chgData name="Devika Bijo(UST,IN)" userId="S::245171@ust.com::34991925-0ca3-4c14-a364-3703c3ae121f" providerId="AD" clId="Web-{0B15C1AF-0DBD-48C3-92E0-DCDE0B09F7A2}" dt="2023-04-25T09:08:29.952" v="25"/>
        <pc:sldMkLst>
          <pc:docMk/>
          <pc:sldMk cId="2160813976" sldId="347"/>
        </pc:sldMkLst>
      </pc:sldChg>
      <pc:sldChg chg="new">
        <pc:chgData name="Devika Bijo(UST,IN)" userId="S::245171@ust.com::34991925-0ca3-4c14-a364-3703c3ae121f" providerId="AD" clId="Web-{0B15C1AF-0DBD-48C3-92E0-DCDE0B09F7A2}" dt="2023-04-25T09:08:32.499" v="26"/>
        <pc:sldMkLst>
          <pc:docMk/>
          <pc:sldMk cId="3792200732" sldId="348"/>
        </pc:sldMkLst>
      </pc:sldChg>
      <pc:sldChg chg="new">
        <pc:chgData name="Devika Bijo(UST,IN)" userId="S::245171@ust.com::34991925-0ca3-4c14-a364-3703c3ae121f" providerId="AD" clId="Web-{0B15C1AF-0DBD-48C3-92E0-DCDE0B09F7A2}" dt="2023-04-25T09:08:36.218" v="27"/>
        <pc:sldMkLst>
          <pc:docMk/>
          <pc:sldMk cId="1293733626" sldId="349"/>
        </pc:sldMkLst>
      </pc:sldChg>
      <pc:sldChg chg="new">
        <pc:chgData name="Devika Bijo(UST,IN)" userId="S::245171@ust.com::34991925-0ca3-4c14-a364-3703c3ae121f" providerId="AD" clId="Web-{0B15C1AF-0DBD-48C3-92E0-DCDE0B09F7A2}" dt="2023-04-25T09:08:38.625" v="28"/>
        <pc:sldMkLst>
          <pc:docMk/>
          <pc:sldMk cId="3711694616" sldId="350"/>
        </pc:sldMkLst>
      </pc:sldChg>
      <pc:sldChg chg="new">
        <pc:chgData name="Devika Bijo(UST,IN)" userId="S::245171@ust.com::34991925-0ca3-4c14-a364-3703c3ae121f" providerId="AD" clId="Web-{0B15C1AF-0DBD-48C3-92E0-DCDE0B09F7A2}" dt="2023-04-25T09:08:41.234" v="29"/>
        <pc:sldMkLst>
          <pc:docMk/>
          <pc:sldMk cId="1169941640" sldId="351"/>
        </pc:sldMkLst>
      </pc:sldChg>
      <pc:sldChg chg="new">
        <pc:chgData name="Devika Bijo(UST,IN)" userId="S::245171@ust.com::34991925-0ca3-4c14-a364-3703c3ae121f" providerId="AD" clId="Web-{0B15C1AF-0DBD-48C3-92E0-DCDE0B09F7A2}" dt="2023-04-25T09:08:49.250" v="30"/>
        <pc:sldMkLst>
          <pc:docMk/>
          <pc:sldMk cId="1002949417" sldId="354"/>
        </pc:sldMkLst>
      </pc:sldChg>
      <pc:sldChg chg="addSp delSp modSp mod modClrScheme chgLayout">
        <pc:chgData name="Devika Bijo(UST,IN)" userId="S::245171@ust.com::34991925-0ca3-4c14-a364-3703c3ae121f" providerId="AD" clId="Web-{0B15C1AF-0DBD-48C3-92E0-DCDE0B09F7A2}" dt="2023-04-25T11:06:17.249" v="1007" actId="20577"/>
        <pc:sldMkLst>
          <pc:docMk/>
          <pc:sldMk cId="4240177429" sldId="355"/>
        </pc:sldMkLst>
        <pc:spChg chg="mod ord">
          <ac:chgData name="Devika Bijo(UST,IN)" userId="S::245171@ust.com::34991925-0ca3-4c14-a364-3703c3ae121f" providerId="AD" clId="Web-{0B15C1AF-0DBD-48C3-92E0-DCDE0B09F7A2}" dt="2023-04-25T11:06:17.249" v="1007" actId="20577"/>
          <ac:spMkLst>
            <pc:docMk/>
            <pc:sldMk cId="4240177429" sldId="355"/>
            <ac:spMk id="2" creationId="{45FB59ED-B9DF-D40A-5F02-449208355B19}"/>
          </ac:spMkLst>
        </pc:spChg>
        <pc:spChg chg="del">
          <ac:chgData name="Devika Bijo(UST,IN)" userId="S::245171@ust.com::34991925-0ca3-4c14-a364-3703c3ae121f" providerId="AD" clId="Web-{0B15C1AF-0DBD-48C3-92E0-DCDE0B09F7A2}" dt="2023-04-25T09:10:26.910" v="46"/>
          <ac:spMkLst>
            <pc:docMk/>
            <pc:sldMk cId="4240177429" sldId="355"/>
            <ac:spMk id="3" creationId="{B506F9EE-0156-B30B-5FBE-F1C1BA8160D5}"/>
          </ac:spMkLst>
        </pc:spChg>
        <pc:spChg chg="mod ord">
          <ac:chgData name="Devika Bijo(UST,IN)" userId="S::245171@ust.com::34991925-0ca3-4c14-a364-3703c3ae121f" providerId="AD" clId="Web-{0B15C1AF-0DBD-48C3-92E0-DCDE0B09F7A2}" dt="2023-04-25T09:11:24.209" v="48"/>
          <ac:spMkLst>
            <pc:docMk/>
            <pc:sldMk cId="4240177429" sldId="355"/>
            <ac:spMk id="4" creationId="{CDCF4F3A-6435-5D74-63B9-21A6E509B038}"/>
          </ac:spMkLst>
        </pc:spChg>
        <pc:spChg chg="mod ord">
          <ac:chgData name="Devika Bijo(UST,IN)" userId="S::245171@ust.com::34991925-0ca3-4c14-a364-3703c3ae121f" providerId="AD" clId="Web-{0B15C1AF-0DBD-48C3-92E0-DCDE0B09F7A2}" dt="2023-04-25T09:11:24.209" v="48"/>
          <ac:spMkLst>
            <pc:docMk/>
            <pc:sldMk cId="4240177429" sldId="355"/>
            <ac:spMk id="5" creationId="{AB815D0C-FFA4-D115-012B-5B209DAA6FEE}"/>
          </ac:spMkLst>
        </pc:spChg>
        <pc:spChg chg="add del mod ord">
          <ac:chgData name="Devika Bijo(UST,IN)" userId="S::245171@ust.com::34991925-0ca3-4c14-a364-3703c3ae121f" providerId="AD" clId="Web-{0B15C1AF-0DBD-48C3-92E0-DCDE0B09F7A2}" dt="2023-04-25T09:11:37.132" v="50"/>
          <ac:spMkLst>
            <pc:docMk/>
            <pc:sldMk cId="4240177429" sldId="355"/>
            <ac:spMk id="6" creationId="{C776696F-A99F-EA6D-C9E3-8A12C9C10A4A}"/>
          </ac:spMkLst>
        </pc:spChg>
      </pc:sldChg>
      <pc:sldChg chg="modSp">
        <pc:chgData name="Devika Bijo(UST,IN)" userId="S::245171@ust.com::34991925-0ca3-4c14-a364-3703c3ae121f" providerId="AD" clId="Web-{0B15C1AF-0DBD-48C3-92E0-DCDE0B09F7A2}" dt="2023-04-25T09:12:49.947" v="57" actId="20577"/>
        <pc:sldMkLst>
          <pc:docMk/>
          <pc:sldMk cId="1499219185" sldId="357"/>
        </pc:sldMkLst>
        <pc:spChg chg="mod">
          <ac:chgData name="Devika Bijo(UST,IN)" userId="S::245171@ust.com::34991925-0ca3-4c14-a364-3703c3ae121f" providerId="AD" clId="Web-{0B15C1AF-0DBD-48C3-92E0-DCDE0B09F7A2}" dt="2023-04-25T09:12:18.289" v="52" actId="20577"/>
          <ac:spMkLst>
            <pc:docMk/>
            <pc:sldMk cId="1499219185" sldId="357"/>
            <ac:spMk id="2" creationId="{37999CEC-A28A-91E0-2E09-F1A12B8F6959}"/>
          </ac:spMkLst>
        </pc:spChg>
        <pc:spChg chg="mod">
          <ac:chgData name="Devika Bijo(UST,IN)" userId="S::245171@ust.com::34991925-0ca3-4c14-a364-3703c3ae121f" providerId="AD" clId="Web-{0B15C1AF-0DBD-48C3-92E0-DCDE0B09F7A2}" dt="2023-04-25T09:12:49.947" v="57" actId="20577"/>
          <ac:spMkLst>
            <pc:docMk/>
            <pc:sldMk cId="1499219185" sldId="357"/>
            <ac:spMk id="3" creationId="{1F44861D-00D3-2091-935A-759D6B009931}"/>
          </ac:spMkLst>
        </pc:spChg>
      </pc:sldChg>
      <pc:sldChg chg="modSp">
        <pc:chgData name="Devika Bijo(UST,IN)" userId="S::245171@ust.com::34991925-0ca3-4c14-a364-3703c3ae121f" providerId="AD" clId="Web-{0B15C1AF-0DBD-48C3-92E0-DCDE0B09F7A2}" dt="2023-04-25T09:13:50.731" v="65" actId="20577"/>
        <pc:sldMkLst>
          <pc:docMk/>
          <pc:sldMk cId="2255073615" sldId="358"/>
        </pc:sldMkLst>
        <pc:spChg chg="mod">
          <ac:chgData name="Devika Bijo(UST,IN)" userId="S::245171@ust.com::34991925-0ca3-4c14-a364-3703c3ae121f" providerId="AD" clId="Web-{0B15C1AF-0DBD-48C3-92E0-DCDE0B09F7A2}" dt="2023-04-25T09:13:31.949" v="59" actId="20577"/>
          <ac:spMkLst>
            <pc:docMk/>
            <pc:sldMk cId="2255073615" sldId="358"/>
            <ac:spMk id="2" creationId="{A30BC74F-3E97-00A2-75C6-006EE3D26FAB}"/>
          </ac:spMkLst>
        </pc:spChg>
        <pc:spChg chg="mod">
          <ac:chgData name="Devika Bijo(UST,IN)" userId="S::245171@ust.com::34991925-0ca3-4c14-a364-3703c3ae121f" providerId="AD" clId="Web-{0B15C1AF-0DBD-48C3-92E0-DCDE0B09F7A2}" dt="2023-04-25T09:13:50.731" v="65" actId="20577"/>
          <ac:spMkLst>
            <pc:docMk/>
            <pc:sldMk cId="2255073615" sldId="358"/>
            <ac:spMk id="3" creationId="{57900680-C887-C13B-ADF5-15D9D08D2CA7}"/>
          </ac:spMkLst>
        </pc:spChg>
      </pc:sldChg>
      <pc:sldChg chg="addSp delSp modSp mod modClrScheme chgLayout">
        <pc:chgData name="Devika Bijo(UST,IN)" userId="S::245171@ust.com::34991925-0ca3-4c14-a364-3703c3ae121f" providerId="AD" clId="Web-{0B15C1AF-0DBD-48C3-92E0-DCDE0B09F7A2}" dt="2023-04-25T11:07:59.003" v="1042" actId="14100"/>
        <pc:sldMkLst>
          <pc:docMk/>
          <pc:sldMk cId="2014385723" sldId="362"/>
        </pc:sldMkLst>
        <pc:spChg chg="mod ord">
          <ac:chgData name="Devika Bijo(UST,IN)" userId="S::245171@ust.com::34991925-0ca3-4c14-a364-3703c3ae121f" providerId="AD" clId="Web-{0B15C1AF-0DBD-48C3-92E0-DCDE0B09F7A2}" dt="2023-04-25T11:07:59.003" v="1042" actId="14100"/>
          <ac:spMkLst>
            <pc:docMk/>
            <pc:sldMk cId="2014385723" sldId="362"/>
            <ac:spMk id="2" creationId="{850362A6-5A08-D396-D3A9-0CF83F8BDF9F}"/>
          </ac:spMkLst>
        </pc:spChg>
        <pc:spChg chg="del mod ord">
          <ac:chgData name="Devika Bijo(UST,IN)" userId="S::245171@ust.com::34991925-0ca3-4c14-a364-3703c3ae121f" providerId="AD" clId="Web-{0B15C1AF-0DBD-48C3-92E0-DCDE0B09F7A2}" dt="2023-04-25T11:06:53.391" v="1009"/>
          <ac:spMkLst>
            <pc:docMk/>
            <pc:sldMk cId="2014385723" sldId="362"/>
            <ac:spMk id="3" creationId="{7DA13B32-9C4D-B3FD-AFCA-4516AC436E3A}"/>
          </ac:spMkLst>
        </pc:spChg>
        <pc:spChg chg="mod ord">
          <ac:chgData name="Devika Bijo(UST,IN)" userId="S::245171@ust.com::34991925-0ca3-4c14-a364-3703c3ae121f" providerId="AD" clId="Web-{0B15C1AF-0DBD-48C3-92E0-DCDE0B09F7A2}" dt="2023-04-25T11:07:35.299" v="1023"/>
          <ac:spMkLst>
            <pc:docMk/>
            <pc:sldMk cId="2014385723" sldId="362"/>
            <ac:spMk id="4" creationId="{77674500-22F8-9ACF-712F-B8C10117BD38}"/>
          </ac:spMkLst>
        </pc:spChg>
        <pc:spChg chg="mod ord">
          <ac:chgData name="Devika Bijo(UST,IN)" userId="S::245171@ust.com::34991925-0ca3-4c14-a364-3703c3ae121f" providerId="AD" clId="Web-{0B15C1AF-0DBD-48C3-92E0-DCDE0B09F7A2}" dt="2023-04-25T11:07:35.299" v="1023"/>
          <ac:spMkLst>
            <pc:docMk/>
            <pc:sldMk cId="2014385723" sldId="362"/>
            <ac:spMk id="5" creationId="{B152E1F3-B729-33E4-CA52-06AB1458C5E2}"/>
          </ac:spMkLst>
        </pc:spChg>
        <pc:spChg chg="add del mod ord">
          <ac:chgData name="Devika Bijo(UST,IN)" userId="S::245171@ust.com::34991925-0ca3-4c14-a364-3703c3ae121f" providerId="AD" clId="Web-{0B15C1AF-0DBD-48C3-92E0-DCDE0B09F7A2}" dt="2023-04-25T11:07:30.814" v="1022"/>
          <ac:spMkLst>
            <pc:docMk/>
            <pc:sldMk cId="2014385723" sldId="362"/>
            <ac:spMk id="6" creationId="{5FAA5AEF-F035-E337-1E62-BE06EB7EB642}"/>
          </ac:spMkLst>
        </pc:spChg>
        <pc:spChg chg="add del mod ord">
          <ac:chgData name="Devika Bijo(UST,IN)" userId="S::245171@ust.com::34991925-0ca3-4c14-a364-3703c3ae121f" providerId="AD" clId="Web-{0B15C1AF-0DBD-48C3-92E0-DCDE0B09F7A2}" dt="2023-04-25T11:07:46.799" v="1025"/>
          <ac:spMkLst>
            <pc:docMk/>
            <pc:sldMk cId="2014385723" sldId="362"/>
            <ac:spMk id="7" creationId="{7D64581A-2EAD-80FB-28A4-E702CBE6E4C0}"/>
          </ac:spMkLst>
        </pc:spChg>
      </pc:sldChg>
      <pc:sldChg chg="modSp">
        <pc:chgData name="Devika Bijo(UST,IN)" userId="S::245171@ust.com::34991925-0ca3-4c14-a364-3703c3ae121f" providerId="AD" clId="Web-{0B15C1AF-0DBD-48C3-92E0-DCDE0B09F7A2}" dt="2023-04-25T11:13:51.500" v="1106" actId="20577"/>
        <pc:sldMkLst>
          <pc:docMk/>
          <pc:sldMk cId="3490896405" sldId="363"/>
        </pc:sldMkLst>
        <pc:spChg chg="mod">
          <ac:chgData name="Devika Bijo(UST,IN)" userId="S::245171@ust.com::34991925-0ca3-4c14-a364-3703c3ae121f" providerId="AD" clId="Web-{0B15C1AF-0DBD-48C3-92E0-DCDE0B09F7A2}" dt="2023-04-25T11:10:21.274" v="1056" actId="20577"/>
          <ac:spMkLst>
            <pc:docMk/>
            <pc:sldMk cId="3490896405" sldId="363"/>
            <ac:spMk id="2" creationId="{55DE6FAC-BD33-E354-F06C-6350F5257EBC}"/>
          </ac:spMkLst>
        </pc:spChg>
        <pc:spChg chg="mod">
          <ac:chgData name="Devika Bijo(UST,IN)" userId="S::245171@ust.com::34991925-0ca3-4c14-a364-3703c3ae121f" providerId="AD" clId="Web-{0B15C1AF-0DBD-48C3-92E0-DCDE0B09F7A2}" dt="2023-04-25T11:13:51.500" v="1106" actId="20577"/>
          <ac:spMkLst>
            <pc:docMk/>
            <pc:sldMk cId="3490896405" sldId="363"/>
            <ac:spMk id="3" creationId="{9197B90C-4027-EE8C-D1A3-C3294C6A765A}"/>
          </ac:spMkLst>
        </pc:spChg>
      </pc:sldChg>
      <pc:sldChg chg="modSp del">
        <pc:chgData name="Devika Bijo(UST,IN)" userId="S::245171@ust.com::34991925-0ca3-4c14-a364-3703c3ae121f" providerId="AD" clId="Web-{0B15C1AF-0DBD-48C3-92E0-DCDE0B09F7A2}" dt="2023-04-25T11:24:46.727" v="1141"/>
        <pc:sldMkLst>
          <pc:docMk/>
          <pc:sldMk cId="1023598463" sldId="364"/>
        </pc:sldMkLst>
        <pc:spChg chg="mod">
          <ac:chgData name="Devika Bijo(UST,IN)" userId="S::245171@ust.com::34991925-0ca3-4c14-a364-3703c3ae121f" providerId="AD" clId="Web-{0B15C1AF-0DBD-48C3-92E0-DCDE0B09F7A2}" dt="2023-04-25T11:24:42.462" v="1140" actId="20577"/>
          <ac:spMkLst>
            <pc:docMk/>
            <pc:sldMk cId="1023598463" sldId="364"/>
            <ac:spMk id="2" creationId="{0D4D78CB-E2F5-80AB-D4A8-0EE23A3C27E2}"/>
          </ac:spMkLst>
        </pc:spChg>
        <pc:spChg chg="mod">
          <ac:chgData name="Devika Bijo(UST,IN)" userId="S::245171@ust.com::34991925-0ca3-4c14-a364-3703c3ae121f" providerId="AD" clId="Web-{0B15C1AF-0DBD-48C3-92E0-DCDE0B09F7A2}" dt="2023-04-25T11:24:29.617" v="1139" actId="20577"/>
          <ac:spMkLst>
            <pc:docMk/>
            <pc:sldMk cId="1023598463" sldId="364"/>
            <ac:spMk id="3" creationId="{E3256FFE-E9F9-F6E5-119D-D5B76F8B3245}"/>
          </ac:spMkLst>
        </pc:spChg>
      </pc:sldChg>
      <pc:sldChg chg="addSp delSp modSp">
        <pc:chgData name="Devika Bijo(UST,IN)" userId="S::245171@ust.com::34991925-0ca3-4c14-a364-3703c3ae121f" providerId="AD" clId="Web-{0B15C1AF-0DBD-48C3-92E0-DCDE0B09F7A2}" dt="2023-04-25T12:00:19.970" v="1192" actId="20577"/>
        <pc:sldMkLst>
          <pc:docMk/>
          <pc:sldMk cId="2645699126" sldId="365"/>
        </pc:sldMkLst>
        <pc:spChg chg="mod">
          <ac:chgData name="Devika Bijo(UST,IN)" userId="S::245171@ust.com::34991925-0ca3-4c14-a364-3703c3ae121f" providerId="AD" clId="Web-{0B15C1AF-0DBD-48C3-92E0-DCDE0B09F7A2}" dt="2023-04-25T12:00:19.970" v="1192" actId="20577"/>
          <ac:spMkLst>
            <pc:docMk/>
            <pc:sldMk cId="2645699126" sldId="365"/>
            <ac:spMk id="2" creationId="{44A8ED02-F6D0-7E0C-D35A-F2F58C6B0F42}"/>
          </ac:spMkLst>
        </pc:spChg>
        <pc:spChg chg="del">
          <ac:chgData name="Devika Bijo(UST,IN)" userId="S::245171@ust.com::34991925-0ca3-4c14-a364-3703c3ae121f" providerId="AD" clId="Web-{0B15C1AF-0DBD-48C3-92E0-DCDE0B09F7A2}" dt="2023-04-25T11:25:08.697" v="1143"/>
          <ac:spMkLst>
            <pc:docMk/>
            <pc:sldMk cId="2645699126" sldId="365"/>
            <ac:spMk id="3" creationId="{CD998829-4747-612A-4CDC-4843F487F97F}"/>
          </ac:spMkLst>
        </pc:spChg>
        <pc:picChg chg="add mod ord">
          <ac:chgData name="Devika Bijo(UST,IN)" userId="S::245171@ust.com::34991925-0ca3-4c14-a364-3703c3ae121f" providerId="AD" clId="Web-{0B15C1AF-0DBD-48C3-92E0-DCDE0B09F7A2}" dt="2023-04-25T12:00:16.861" v="1190" actId="1076"/>
          <ac:picMkLst>
            <pc:docMk/>
            <pc:sldMk cId="2645699126" sldId="365"/>
            <ac:picMk id="6" creationId="{96012358-0855-F71D-9623-5DD68E95DA0C}"/>
          </ac:picMkLst>
        </pc:picChg>
      </pc:sldChg>
      <pc:sldChg chg="addSp delSp modSp new mod modClrScheme chgLayout">
        <pc:chgData name="Devika Bijo(UST,IN)" userId="S::245171@ust.com::34991925-0ca3-4c14-a364-3703c3ae121f" providerId="AD" clId="Web-{0B15C1AF-0DBD-48C3-92E0-DCDE0B09F7A2}" dt="2023-04-25T10:58:31.263" v="981" actId="1076"/>
        <pc:sldMkLst>
          <pc:docMk/>
          <pc:sldMk cId="2634042911" sldId="380"/>
        </pc:sldMkLst>
        <pc:spChg chg="del">
          <ac:chgData name="Devika Bijo(UST,IN)" userId="S::245171@ust.com::34991925-0ca3-4c14-a364-3703c3ae121f" providerId="AD" clId="Web-{0B15C1AF-0DBD-48C3-92E0-DCDE0B09F7A2}" dt="2023-04-25T09:43:15.064" v="229"/>
          <ac:spMkLst>
            <pc:docMk/>
            <pc:sldMk cId="2634042911" sldId="380"/>
            <ac:spMk id="2" creationId="{AC5525FB-0804-64B1-AD81-4804251E4186}"/>
          </ac:spMkLst>
        </pc:spChg>
        <pc:spChg chg="del">
          <ac:chgData name="Devika Bijo(UST,IN)" userId="S::245171@ust.com::34991925-0ca3-4c14-a364-3703c3ae121f" providerId="AD" clId="Web-{0B15C1AF-0DBD-48C3-92E0-DCDE0B09F7A2}" dt="2023-04-25T09:43:15.064" v="229"/>
          <ac:spMkLst>
            <pc:docMk/>
            <pc:sldMk cId="2634042911" sldId="380"/>
            <ac:spMk id="3" creationId="{CEA45200-6C9F-00E1-8913-894DA865EE59}"/>
          </ac:spMkLst>
        </pc:spChg>
        <pc:spChg chg="mod ord">
          <ac:chgData name="Devika Bijo(UST,IN)" userId="S::245171@ust.com::34991925-0ca3-4c14-a364-3703c3ae121f" providerId="AD" clId="Web-{0B15C1AF-0DBD-48C3-92E0-DCDE0B09F7A2}" dt="2023-04-25T09:43:26.924" v="230"/>
          <ac:spMkLst>
            <pc:docMk/>
            <pc:sldMk cId="2634042911" sldId="380"/>
            <ac:spMk id="4" creationId="{E6E8DEFD-947F-BD4E-0726-5FC0FA506EAF}"/>
          </ac:spMkLst>
        </pc:spChg>
        <pc:spChg chg="mod ord">
          <ac:chgData name="Devika Bijo(UST,IN)" userId="S::245171@ust.com::34991925-0ca3-4c14-a364-3703c3ae121f" providerId="AD" clId="Web-{0B15C1AF-0DBD-48C3-92E0-DCDE0B09F7A2}" dt="2023-04-25T09:43:26.924" v="230"/>
          <ac:spMkLst>
            <pc:docMk/>
            <pc:sldMk cId="2634042911" sldId="380"/>
            <ac:spMk id="5" creationId="{064C1F5A-5BC8-C5B3-9D02-7491B0C2F7D7}"/>
          </ac:spMkLst>
        </pc:spChg>
        <pc:spChg chg="add del mod ord">
          <ac:chgData name="Devika Bijo(UST,IN)" userId="S::245171@ust.com::34991925-0ca3-4c14-a364-3703c3ae121f" providerId="AD" clId="Web-{0B15C1AF-0DBD-48C3-92E0-DCDE0B09F7A2}" dt="2023-04-25T09:43:44.159" v="237"/>
          <ac:spMkLst>
            <pc:docMk/>
            <pc:sldMk cId="2634042911" sldId="380"/>
            <ac:spMk id="6" creationId="{4CBCBC33-9417-D1CA-ABE5-B4596742D09D}"/>
          </ac:spMkLst>
        </pc:spChg>
        <pc:spChg chg="add del mod ord">
          <ac:chgData name="Devika Bijo(UST,IN)" userId="S::245171@ust.com::34991925-0ca3-4c14-a364-3703c3ae121f" providerId="AD" clId="Web-{0B15C1AF-0DBD-48C3-92E0-DCDE0B09F7A2}" dt="2023-04-25T09:43:30.034" v="231"/>
          <ac:spMkLst>
            <pc:docMk/>
            <pc:sldMk cId="2634042911" sldId="380"/>
            <ac:spMk id="7" creationId="{A68B01BA-F2AF-FA85-B678-E56B7058A807}"/>
          </ac:spMkLst>
        </pc:spChg>
        <pc:spChg chg="add mod">
          <ac:chgData name="Devika Bijo(UST,IN)" userId="S::245171@ust.com::34991925-0ca3-4c14-a364-3703c3ae121f" providerId="AD" clId="Web-{0B15C1AF-0DBD-48C3-92E0-DCDE0B09F7A2}" dt="2023-04-25T09:49:51.330" v="310" actId="20577"/>
          <ac:spMkLst>
            <pc:docMk/>
            <pc:sldMk cId="2634042911" sldId="380"/>
            <ac:spMk id="10" creationId="{A35A9D5C-BB8E-A029-BB9C-D7CA75578013}"/>
          </ac:spMkLst>
        </pc:spChg>
        <pc:graphicFrameChg chg="add mod ord modGraphic">
          <ac:chgData name="Devika Bijo(UST,IN)" userId="S::245171@ust.com::34991925-0ca3-4c14-a364-3703c3ae121f" providerId="AD" clId="Web-{0B15C1AF-0DBD-48C3-92E0-DCDE0B09F7A2}" dt="2023-04-25T10:58:31.263" v="981" actId="1076"/>
          <ac:graphicFrameMkLst>
            <pc:docMk/>
            <pc:sldMk cId="2634042911" sldId="380"/>
            <ac:graphicFrameMk id="9" creationId="{41928FAC-F33F-DE14-A233-2064206260AB}"/>
          </ac:graphicFrameMkLst>
        </pc:graphicFrameChg>
      </pc:sldChg>
      <pc:sldChg chg="delSp modSp new mod modClrScheme chgLayout">
        <pc:chgData name="Devika Bijo(UST,IN)" userId="S::245171@ust.com::34991925-0ca3-4c14-a364-3703c3ae121f" providerId="AD" clId="Web-{0B15C1AF-0DBD-48C3-92E0-DCDE0B09F7A2}" dt="2023-04-25T10:58:02.794" v="980" actId="20577"/>
        <pc:sldMkLst>
          <pc:docMk/>
          <pc:sldMk cId="154942954" sldId="381"/>
        </pc:sldMkLst>
        <pc:spChg chg="del mod ord">
          <ac:chgData name="Devika Bijo(UST,IN)" userId="S::245171@ust.com::34991925-0ca3-4c14-a364-3703c3ae121f" providerId="AD" clId="Web-{0B15C1AF-0DBD-48C3-92E0-DCDE0B09F7A2}" dt="2023-04-25T10:21:22.715" v="912"/>
          <ac:spMkLst>
            <pc:docMk/>
            <pc:sldMk cId="154942954" sldId="381"/>
            <ac:spMk id="2" creationId="{ECFCEDE5-986A-65D9-C89D-34250F0E9EDB}"/>
          </ac:spMkLst>
        </pc:spChg>
        <pc:spChg chg="mod ord">
          <ac:chgData name="Devika Bijo(UST,IN)" userId="S::245171@ust.com::34991925-0ca3-4c14-a364-3703c3ae121f" providerId="AD" clId="Web-{0B15C1AF-0DBD-48C3-92E0-DCDE0B09F7A2}" dt="2023-04-25T10:58:02.794" v="980" actId="20577"/>
          <ac:spMkLst>
            <pc:docMk/>
            <pc:sldMk cId="154942954" sldId="381"/>
            <ac:spMk id="3" creationId="{C63F6C4E-9647-8E9E-D2AB-D8149715B2E7}"/>
          </ac:spMkLst>
        </pc:spChg>
        <pc:spChg chg="mod ord">
          <ac:chgData name="Devika Bijo(UST,IN)" userId="S::245171@ust.com::34991925-0ca3-4c14-a364-3703c3ae121f" providerId="AD" clId="Web-{0B15C1AF-0DBD-48C3-92E0-DCDE0B09F7A2}" dt="2023-04-25T09:16:48.300" v="78"/>
          <ac:spMkLst>
            <pc:docMk/>
            <pc:sldMk cId="154942954" sldId="381"/>
            <ac:spMk id="4" creationId="{8D727EF6-7076-51A6-208E-38B511D7BE5E}"/>
          </ac:spMkLst>
        </pc:spChg>
        <pc:spChg chg="mod ord">
          <ac:chgData name="Devika Bijo(UST,IN)" userId="S::245171@ust.com::34991925-0ca3-4c14-a364-3703c3ae121f" providerId="AD" clId="Web-{0B15C1AF-0DBD-48C3-92E0-DCDE0B09F7A2}" dt="2023-04-25T09:16:48.300" v="78"/>
          <ac:spMkLst>
            <pc:docMk/>
            <pc:sldMk cId="154942954" sldId="381"/>
            <ac:spMk id="5" creationId="{38738A31-5E11-2CE8-6643-BC69F6BA3A25}"/>
          </ac:spMkLst>
        </pc:spChg>
      </pc:sldChg>
      <pc:sldChg chg="modSp new">
        <pc:chgData name="Devika Bijo(UST,IN)" userId="S::245171@ust.com::34991925-0ca3-4c14-a364-3703c3ae121f" providerId="AD" clId="Web-{0B15C1AF-0DBD-48C3-92E0-DCDE0B09F7A2}" dt="2023-04-25T09:29:10.500" v="121" actId="20577"/>
        <pc:sldMkLst>
          <pc:docMk/>
          <pc:sldMk cId="484227074" sldId="382"/>
        </pc:sldMkLst>
        <pc:spChg chg="mod">
          <ac:chgData name="Devika Bijo(UST,IN)" userId="S::245171@ust.com::34991925-0ca3-4c14-a364-3703c3ae121f" providerId="AD" clId="Web-{0B15C1AF-0DBD-48C3-92E0-DCDE0B09F7A2}" dt="2023-04-25T09:29:00.016" v="118" actId="20577"/>
          <ac:spMkLst>
            <pc:docMk/>
            <pc:sldMk cId="484227074" sldId="382"/>
            <ac:spMk id="2" creationId="{731B1152-FCB8-FF1D-93CB-1E15D0B6AB94}"/>
          </ac:spMkLst>
        </pc:spChg>
        <pc:spChg chg="mod">
          <ac:chgData name="Devika Bijo(UST,IN)" userId="S::245171@ust.com::34991925-0ca3-4c14-a364-3703c3ae121f" providerId="AD" clId="Web-{0B15C1AF-0DBD-48C3-92E0-DCDE0B09F7A2}" dt="2023-04-25T09:29:10.500" v="121" actId="20577"/>
          <ac:spMkLst>
            <pc:docMk/>
            <pc:sldMk cId="484227074" sldId="382"/>
            <ac:spMk id="3" creationId="{81F567E5-DCCF-7274-4FA1-872F686C4923}"/>
          </ac:spMkLst>
        </pc:spChg>
      </pc:sldChg>
      <pc:sldChg chg="addSp delSp modSp new">
        <pc:chgData name="Devika Bijo(UST,IN)" userId="S::245171@ust.com::34991925-0ca3-4c14-a364-3703c3ae121f" providerId="AD" clId="Web-{0B15C1AF-0DBD-48C3-92E0-DCDE0B09F7A2}" dt="2023-04-25T10:22:17.811" v="924"/>
        <pc:sldMkLst>
          <pc:docMk/>
          <pc:sldMk cId="3213451075" sldId="383"/>
        </pc:sldMkLst>
        <pc:spChg chg="mod">
          <ac:chgData name="Devika Bijo(UST,IN)" userId="S::245171@ust.com::34991925-0ca3-4c14-a364-3703c3ae121f" providerId="AD" clId="Web-{0B15C1AF-0DBD-48C3-92E0-DCDE0B09F7A2}" dt="2023-04-25T09:32:51.275" v="133" actId="20577"/>
          <ac:spMkLst>
            <pc:docMk/>
            <pc:sldMk cId="3213451075" sldId="383"/>
            <ac:spMk id="2" creationId="{7CF98F64-027D-67AA-7876-95F432DDC196}"/>
          </ac:spMkLst>
        </pc:spChg>
        <pc:spChg chg="mod">
          <ac:chgData name="Devika Bijo(UST,IN)" userId="S::245171@ust.com::34991925-0ca3-4c14-a364-3703c3ae121f" providerId="AD" clId="Web-{0B15C1AF-0DBD-48C3-92E0-DCDE0B09F7A2}" dt="2023-04-25T09:44:42.943" v="249" actId="20577"/>
          <ac:spMkLst>
            <pc:docMk/>
            <pc:sldMk cId="3213451075" sldId="383"/>
            <ac:spMk id="3" creationId="{CE430C88-785A-E0F5-0463-C3F38B299255}"/>
          </ac:spMkLst>
        </pc:spChg>
        <pc:spChg chg="add del mod">
          <ac:chgData name="Devika Bijo(UST,IN)" userId="S::245171@ust.com::34991925-0ca3-4c14-a364-3703c3ae121f" providerId="AD" clId="Web-{0B15C1AF-0DBD-48C3-92E0-DCDE0B09F7A2}" dt="2023-04-25T09:36:11.110" v="151"/>
          <ac:spMkLst>
            <pc:docMk/>
            <pc:sldMk cId="3213451075" sldId="383"/>
            <ac:spMk id="8" creationId="{67A630D7-C324-66B3-FCBA-B2FE3C4EBE20}"/>
          </ac:spMkLst>
        </pc:spChg>
        <pc:graphicFrameChg chg="add mod modGraphic">
          <ac:chgData name="Devika Bijo(UST,IN)" userId="S::245171@ust.com::34991925-0ca3-4c14-a364-3703c3ae121f" providerId="AD" clId="Web-{0B15C1AF-0DBD-48C3-92E0-DCDE0B09F7A2}" dt="2023-04-25T10:22:17.811" v="924"/>
          <ac:graphicFrameMkLst>
            <pc:docMk/>
            <pc:sldMk cId="3213451075" sldId="383"/>
            <ac:graphicFrameMk id="7" creationId="{530E6018-CCEC-212C-5643-796A7AC8D08F}"/>
          </ac:graphicFrameMkLst>
        </pc:graphicFrameChg>
        <pc:graphicFrameChg chg="add del mod modGraphic">
          <ac:chgData name="Devika Bijo(UST,IN)" userId="S::245171@ust.com::34991925-0ca3-4c14-a364-3703c3ae121f" providerId="AD" clId="Web-{0B15C1AF-0DBD-48C3-92E0-DCDE0B09F7A2}" dt="2023-04-25T09:42:27.719" v="227"/>
          <ac:graphicFrameMkLst>
            <pc:docMk/>
            <pc:sldMk cId="3213451075" sldId="383"/>
            <ac:graphicFrameMk id="10" creationId="{C6B28086-E312-F474-8CA3-478BB9338747}"/>
          </ac:graphicFrameMkLst>
        </pc:graphicFrameChg>
      </pc:sldChg>
      <pc:sldChg chg="addSp delSp modSp new mod modClrScheme chgLayout">
        <pc:chgData name="Devika Bijo(UST,IN)" userId="S::245171@ust.com::34991925-0ca3-4c14-a364-3703c3ae121f" providerId="AD" clId="Web-{0B15C1AF-0DBD-48C3-92E0-DCDE0B09F7A2}" dt="2023-04-25T09:18:26.741" v="115"/>
        <pc:sldMkLst>
          <pc:docMk/>
          <pc:sldMk cId="3182403101" sldId="393"/>
        </pc:sldMkLst>
        <pc:spChg chg="mod ord">
          <ac:chgData name="Devika Bijo(UST,IN)" userId="S::245171@ust.com::34991925-0ca3-4c14-a364-3703c3ae121f" providerId="AD" clId="Web-{0B15C1AF-0DBD-48C3-92E0-DCDE0B09F7A2}" dt="2023-04-25T09:18:19.428" v="113" actId="20577"/>
          <ac:spMkLst>
            <pc:docMk/>
            <pc:sldMk cId="3182403101" sldId="393"/>
            <ac:spMk id="2" creationId="{11B2C711-16EE-7DFE-D13F-2A16A1AC4AC9}"/>
          </ac:spMkLst>
        </pc:spChg>
        <pc:spChg chg="del">
          <ac:chgData name="Devika Bijo(UST,IN)" userId="S::245171@ust.com::34991925-0ca3-4c14-a364-3703c3ae121f" providerId="AD" clId="Web-{0B15C1AF-0DBD-48C3-92E0-DCDE0B09F7A2}" dt="2023-04-25T09:17:48.083" v="80"/>
          <ac:spMkLst>
            <pc:docMk/>
            <pc:sldMk cId="3182403101" sldId="393"/>
            <ac:spMk id="3" creationId="{AE258293-2404-D21B-68C6-9A9F50847E67}"/>
          </ac:spMkLst>
        </pc:spChg>
        <pc:spChg chg="mod ord">
          <ac:chgData name="Devika Bijo(UST,IN)" userId="S::245171@ust.com::34991925-0ca3-4c14-a364-3703c3ae121f" providerId="AD" clId="Web-{0B15C1AF-0DBD-48C3-92E0-DCDE0B09F7A2}" dt="2023-04-25T09:17:55.990" v="82"/>
          <ac:spMkLst>
            <pc:docMk/>
            <pc:sldMk cId="3182403101" sldId="393"/>
            <ac:spMk id="4" creationId="{9785E39E-3FBE-8E37-6CE8-3AEAB51E589E}"/>
          </ac:spMkLst>
        </pc:spChg>
        <pc:spChg chg="mod ord">
          <ac:chgData name="Devika Bijo(UST,IN)" userId="S::245171@ust.com::34991925-0ca3-4c14-a364-3703c3ae121f" providerId="AD" clId="Web-{0B15C1AF-0DBD-48C3-92E0-DCDE0B09F7A2}" dt="2023-04-25T09:17:55.990" v="82"/>
          <ac:spMkLst>
            <pc:docMk/>
            <pc:sldMk cId="3182403101" sldId="393"/>
            <ac:spMk id="5" creationId="{3B0E6C7F-1694-F7E8-4A28-A06472F00EA4}"/>
          </ac:spMkLst>
        </pc:spChg>
        <pc:spChg chg="add del mod ord">
          <ac:chgData name="Devika Bijo(UST,IN)" userId="S::245171@ust.com::34991925-0ca3-4c14-a364-3703c3ae121f" providerId="AD" clId="Web-{0B15C1AF-0DBD-48C3-92E0-DCDE0B09F7A2}" dt="2023-04-25T09:18:26.741" v="115"/>
          <ac:spMkLst>
            <pc:docMk/>
            <pc:sldMk cId="3182403101" sldId="393"/>
            <ac:spMk id="6" creationId="{8C3BD4F8-5111-34AC-F209-14352FC8194F}"/>
          </ac:spMkLst>
        </pc:spChg>
      </pc:sldChg>
      <pc:sldChg chg="delSp modSp new del">
        <pc:chgData name="Devika Bijo(UST,IN)" userId="S::245171@ust.com::34991925-0ca3-4c14-a364-3703c3ae121f" providerId="AD" clId="Web-{0B15C1AF-0DBD-48C3-92E0-DCDE0B09F7A2}" dt="2023-04-25T09:50:26.644" v="320"/>
        <pc:sldMkLst>
          <pc:docMk/>
          <pc:sldMk cId="4182617953" sldId="409"/>
        </pc:sldMkLst>
        <pc:spChg chg="mod">
          <ac:chgData name="Devika Bijo(UST,IN)" userId="S::245171@ust.com::34991925-0ca3-4c14-a364-3703c3ae121f" providerId="AD" clId="Web-{0B15C1AF-0DBD-48C3-92E0-DCDE0B09F7A2}" dt="2023-04-25T09:50:20.612" v="319" actId="20577"/>
          <ac:spMkLst>
            <pc:docMk/>
            <pc:sldMk cId="4182617953" sldId="409"/>
            <ac:spMk id="2" creationId="{C4997080-B8CC-50D2-C46E-D3E6AA6F2DA9}"/>
          </ac:spMkLst>
        </pc:spChg>
        <pc:spChg chg="del mod">
          <ac:chgData name="Devika Bijo(UST,IN)" userId="S::245171@ust.com::34991925-0ca3-4c14-a364-3703c3ae121f" providerId="AD" clId="Web-{0B15C1AF-0DBD-48C3-92E0-DCDE0B09F7A2}" dt="2023-04-25T09:50:12.909" v="317"/>
          <ac:spMkLst>
            <pc:docMk/>
            <pc:sldMk cId="4182617953" sldId="409"/>
            <ac:spMk id="3" creationId="{1052AF08-AD0F-6DE3-D82C-78E2B3622A19}"/>
          </ac:spMkLst>
        </pc:spChg>
      </pc:sldChg>
      <pc:sldChg chg="addSp delSp modSp new mod modClrScheme chgLayout">
        <pc:chgData name="Devika Bijo(UST,IN)" userId="S::245171@ust.com::34991925-0ca3-4c14-a364-3703c3ae121f" providerId="AD" clId="Web-{0B15C1AF-0DBD-48C3-92E0-DCDE0B09F7A2}" dt="2023-04-25T11:00:58.066" v="993" actId="20577"/>
        <pc:sldMkLst>
          <pc:docMk/>
          <pc:sldMk cId="630263194" sldId="418"/>
        </pc:sldMkLst>
        <pc:spChg chg="mod ord">
          <ac:chgData name="Devika Bijo(UST,IN)" userId="S::245171@ust.com::34991925-0ca3-4c14-a364-3703c3ae121f" providerId="AD" clId="Web-{0B15C1AF-0DBD-48C3-92E0-DCDE0B09F7A2}" dt="2023-04-25T11:00:58.066" v="993" actId="20577"/>
          <ac:spMkLst>
            <pc:docMk/>
            <pc:sldMk cId="630263194" sldId="418"/>
            <ac:spMk id="2" creationId="{E3166F1A-73CC-30CD-C062-9044A2D4A84C}"/>
          </ac:spMkLst>
        </pc:spChg>
        <pc:spChg chg="del">
          <ac:chgData name="Devika Bijo(UST,IN)" userId="S::245171@ust.com::34991925-0ca3-4c14-a364-3703c3ae121f" providerId="AD" clId="Web-{0B15C1AF-0DBD-48C3-92E0-DCDE0B09F7A2}" dt="2023-04-25T09:51:38.709" v="331"/>
          <ac:spMkLst>
            <pc:docMk/>
            <pc:sldMk cId="630263194" sldId="418"/>
            <ac:spMk id="3" creationId="{13881ECE-847D-F7E6-AA40-F98A54427540}"/>
          </ac:spMkLst>
        </pc:spChg>
        <pc:spChg chg="mod ord">
          <ac:chgData name="Devika Bijo(UST,IN)" userId="S::245171@ust.com::34991925-0ca3-4c14-a364-3703c3ae121f" providerId="AD" clId="Web-{0B15C1AF-0DBD-48C3-92E0-DCDE0B09F7A2}" dt="2023-04-25T09:55:25.968" v="426" actId="1076"/>
          <ac:spMkLst>
            <pc:docMk/>
            <pc:sldMk cId="630263194" sldId="418"/>
            <ac:spMk id="4" creationId="{AFCC1709-D286-57F8-0FB3-680A63CC45FB}"/>
          </ac:spMkLst>
        </pc:spChg>
        <pc:spChg chg="mod ord">
          <ac:chgData name="Devika Bijo(UST,IN)" userId="S::245171@ust.com::34991925-0ca3-4c14-a364-3703c3ae121f" providerId="AD" clId="Web-{0B15C1AF-0DBD-48C3-92E0-DCDE0B09F7A2}" dt="2023-04-25T09:52:52.696" v="380"/>
          <ac:spMkLst>
            <pc:docMk/>
            <pc:sldMk cId="630263194" sldId="418"/>
            <ac:spMk id="5" creationId="{84B33F2A-ABB2-A79B-3860-065DAA859AF7}"/>
          </ac:spMkLst>
        </pc:spChg>
        <pc:spChg chg="add del mod ord">
          <ac:chgData name="Devika Bijo(UST,IN)" userId="S::245171@ust.com::34991925-0ca3-4c14-a364-3703c3ae121f" providerId="AD" clId="Web-{0B15C1AF-0DBD-48C3-92E0-DCDE0B09F7A2}" dt="2023-04-25T09:52:52.696" v="380"/>
          <ac:spMkLst>
            <pc:docMk/>
            <pc:sldMk cId="630263194" sldId="418"/>
            <ac:spMk id="8" creationId="{89DB329A-75A9-05AE-D25A-57149B70F0D6}"/>
          </ac:spMkLst>
        </pc:spChg>
        <pc:graphicFrameChg chg="add mod ord modGraphic">
          <ac:chgData name="Devika Bijo(UST,IN)" userId="S::245171@ust.com::34991925-0ca3-4c14-a364-3703c3ae121f" providerId="AD" clId="Web-{0B15C1AF-0DBD-48C3-92E0-DCDE0B09F7A2}" dt="2023-04-25T09:59:13.867" v="485"/>
          <ac:graphicFrameMkLst>
            <pc:docMk/>
            <pc:sldMk cId="630263194" sldId="418"/>
            <ac:graphicFrameMk id="7" creationId="{5B3EE136-6CCC-E534-B722-4F0A2BEA15E7}"/>
          </ac:graphicFrameMkLst>
        </pc:graphicFrameChg>
        <pc:graphicFrameChg chg="add mod modGraphic">
          <ac:chgData name="Devika Bijo(UST,IN)" userId="S::245171@ust.com::34991925-0ca3-4c14-a364-3703c3ae121f" providerId="AD" clId="Web-{0B15C1AF-0DBD-48C3-92E0-DCDE0B09F7A2}" dt="2023-04-25T10:23:57.440" v="931"/>
          <ac:graphicFrameMkLst>
            <pc:docMk/>
            <pc:sldMk cId="630263194" sldId="418"/>
            <ac:graphicFrameMk id="10" creationId="{D26106C9-10D6-90BB-9E8D-961839E769D1}"/>
          </ac:graphicFrameMkLst>
        </pc:graphicFrameChg>
      </pc:sldChg>
      <pc:sldChg chg="addSp delSp modSp new mod setBg">
        <pc:chgData name="Devika Bijo(UST,IN)" userId="S::245171@ust.com::34991925-0ca3-4c14-a364-3703c3ae121f" providerId="AD" clId="Web-{0B15C1AF-0DBD-48C3-92E0-DCDE0B09F7A2}" dt="2023-04-25T11:00:24.986" v="986" actId="20577"/>
        <pc:sldMkLst>
          <pc:docMk/>
          <pc:sldMk cId="772264588" sldId="419"/>
        </pc:sldMkLst>
        <pc:spChg chg="del mod">
          <ac:chgData name="Devika Bijo(UST,IN)" userId="S::245171@ust.com::34991925-0ca3-4c14-a364-3703c3ae121f" providerId="AD" clId="Web-{0B15C1AF-0DBD-48C3-92E0-DCDE0B09F7A2}" dt="2023-04-25T10:03:14.611" v="552"/>
          <ac:spMkLst>
            <pc:docMk/>
            <pc:sldMk cId="772264588" sldId="419"/>
            <ac:spMk id="2" creationId="{7D95D5D9-5757-5123-B4AF-A87B93D3E888}"/>
          </ac:spMkLst>
        </pc:spChg>
        <pc:spChg chg="mod ord">
          <ac:chgData name="Devika Bijo(UST,IN)" userId="S::245171@ust.com::34991925-0ca3-4c14-a364-3703c3ae121f" providerId="AD" clId="Web-{0B15C1AF-0DBD-48C3-92E0-DCDE0B09F7A2}" dt="2023-04-25T11:00:24.986" v="986" actId="20577"/>
          <ac:spMkLst>
            <pc:docMk/>
            <pc:sldMk cId="772264588" sldId="419"/>
            <ac:spMk id="3" creationId="{90081437-905A-878D-E1CC-44CB02D19D2B}"/>
          </ac:spMkLst>
        </pc:spChg>
        <pc:spChg chg="mod">
          <ac:chgData name="Devika Bijo(UST,IN)" userId="S::245171@ust.com::34991925-0ca3-4c14-a364-3703c3ae121f" providerId="AD" clId="Web-{0B15C1AF-0DBD-48C3-92E0-DCDE0B09F7A2}" dt="2023-04-25T10:05:00.193" v="585"/>
          <ac:spMkLst>
            <pc:docMk/>
            <pc:sldMk cId="772264588" sldId="419"/>
            <ac:spMk id="4" creationId="{213377DD-D7CE-4361-0295-9619DECFD498}"/>
          </ac:spMkLst>
        </pc:spChg>
        <pc:spChg chg="mod">
          <ac:chgData name="Devika Bijo(UST,IN)" userId="S::245171@ust.com::34991925-0ca3-4c14-a364-3703c3ae121f" providerId="AD" clId="Web-{0B15C1AF-0DBD-48C3-92E0-DCDE0B09F7A2}" dt="2023-04-25T10:05:00.193" v="585"/>
          <ac:spMkLst>
            <pc:docMk/>
            <pc:sldMk cId="772264588" sldId="419"/>
            <ac:spMk id="5" creationId="{7BFCFD34-4990-4375-BCD3-FCEFE32A6B48}"/>
          </ac:spMkLst>
        </pc:spChg>
        <pc:spChg chg="add del mod">
          <ac:chgData name="Devika Bijo(UST,IN)" userId="S::245171@ust.com::34991925-0ca3-4c14-a364-3703c3ae121f" providerId="AD" clId="Web-{0B15C1AF-0DBD-48C3-92E0-DCDE0B09F7A2}" dt="2023-04-25T10:03:25.674" v="555"/>
          <ac:spMkLst>
            <pc:docMk/>
            <pc:sldMk cId="772264588" sldId="419"/>
            <ac:spMk id="7" creationId="{C38DBD5C-B1C0-0903-E8FC-4F8AEB6173DF}"/>
          </ac:spMkLst>
        </pc:spChg>
        <pc:spChg chg="add del">
          <ac:chgData name="Devika Bijo(UST,IN)" userId="S::245171@ust.com::34991925-0ca3-4c14-a364-3703c3ae121f" providerId="AD" clId="Web-{0B15C1AF-0DBD-48C3-92E0-DCDE0B09F7A2}" dt="2023-04-25T10:05:00.193" v="585"/>
          <ac:spMkLst>
            <pc:docMk/>
            <pc:sldMk cId="772264588" sldId="419"/>
            <ac:spMk id="14" creationId="{1B15ED52-F352-441B-82BF-E0EA34836D08}"/>
          </ac:spMkLst>
        </pc:spChg>
        <pc:spChg chg="add del">
          <ac:chgData name="Devika Bijo(UST,IN)" userId="S::245171@ust.com::34991925-0ca3-4c14-a364-3703c3ae121f" providerId="AD" clId="Web-{0B15C1AF-0DBD-48C3-92E0-DCDE0B09F7A2}" dt="2023-04-25T10:05:00.193" v="585"/>
          <ac:spMkLst>
            <pc:docMk/>
            <pc:sldMk cId="772264588" sldId="419"/>
            <ac:spMk id="16" creationId="{3B2E3793-BFE6-45A2-9B7B-E18844431C99}"/>
          </ac:spMkLst>
        </pc:spChg>
        <pc:spChg chg="add del">
          <ac:chgData name="Devika Bijo(UST,IN)" userId="S::245171@ust.com::34991925-0ca3-4c14-a364-3703c3ae121f" providerId="AD" clId="Web-{0B15C1AF-0DBD-48C3-92E0-DCDE0B09F7A2}" dt="2023-04-25T10:05:00.193" v="585"/>
          <ac:spMkLst>
            <pc:docMk/>
            <pc:sldMk cId="772264588" sldId="419"/>
            <ac:spMk id="18" creationId="{BC4C4868-CB8F-4AF9-9CDB-8108F2C19B67}"/>
          </ac:spMkLst>
        </pc:spChg>
        <pc:spChg chg="add del">
          <ac:chgData name="Devika Bijo(UST,IN)" userId="S::245171@ust.com::34991925-0ca3-4c14-a364-3703c3ae121f" providerId="AD" clId="Web-{0B15C1AF-0DBD-48C3-92E0-DCDE0B09F7A2}" dt="2023-04-25T10:05:00.193" v="585"/>
          <ac:spMkLst>
            <pc:docMk/>
            <pc:sldMk cId="772264588" sldId="419"/>
            <ac:spMk id="20" creationId="{375E0459-6403-40CD-989D-56A4407CA12E}"/>
          </ac:spMkLst>
        </pc:spChg>
        <pc:spChg chg="add del">
          <ac:chgData name="Devika Bijo(UST,IN)" userId="S::245171@ust.com::34991925-0ca3-4c14-a364-3703c3ae121f" providerId="AD" clId="Web-{0B15C1AF-0DBD-48C3-92E0-DCDE0B09F7A2}" dt="2023-04-25T10:05:00.193" v="585"/>
          <ac:spMkLst>
            <pc:docMk/>
            <pc:sldMk cId="772264588" sldId="419"/>
            <ac:spMk id="22" creationId="{53E5B1A8-3AC9-4BD1-9BBC-78CA94F2D1BA}"/>
          </ac:spMkLst>
        </pc:spChg>
        <pc:graphicFrameChg chg="add mod modGraphic">
          <ac:chgData name="Devika Bijo(UST,IN)" userId="S::245171@ust.com::34991925-0ca3-4c14-a364-3703c3ae121f" providerId="AD" clId="Web-{0B15C1AF-0DBD-48C3-92E0-DCDE0B09F7A2}" dt="2023-04-25T10:07:30.199" v="748"/>
          <ac:graphicFrameMkLst>
            <pc:docMk/>
            <pc:sldMk cId="772264588" sldId="419"/>
            <ac:graphicFrameMk id="9" creationId="{54638569-783B-A7D8-9891-F2F67AED061B}"/>
          </ac:graphicFrameMkLst>
        </pc:graphicFrameChg>
        <pc:graphicFrameChg chg="add mod modGraphic">
          <ac:chgData name="Devika Bijo(UST,IN)" userId="S::245171@ust.com::34991925-0ca3-4c14-a364-3703c3ae121f" providerId="AD" clId="Web-{0B15C1AF-0DBD-48C3-92E0-DCDE0B09F7A2}" dt="2023-04-25T10:10:03.470" v="778"/>
          <ac:graphicFrameMkLst>
            <pc:docMk/>
            <pc:sldMk cId="772264588" sldId="419"/>
            <ac:graphicFrameMk id="11" creationId="{8273FEC5-F9EC-4FD4-8F50-54D81D0B52D8}"/>
          </ac:graphicFrameMkLst>
        </pc:graphicFrameChg>
      </pc:sldChg>
      <pc:sldChg chg="addSp delSp modSp new">
        <pc:chgData name="Devika Bijo(UST,IN)" userId="S::245171@ust.com::34991925-0ca3-4c14-a364-3703c3ae121f" providerId="AD" clId="Web-{0B15C1AF-0DBD-48C3-92E0-DCDE0B09F7A2}" dt="2023-04-25T11:00:34.018" v="990" actId="20577"/>
        <pc:sldMkLst>
          <pc:docMk/>
          <pc:sldMk cId="4236075492" sldId="442"/>
        </pc:sldMkLst>
        <pc:spChg chg="del mod">
          <ac:chgData name="Devika Bijo(UST,IN)" userId="S::245171@ust.com::34991925-0ca3-4c14-a364-3703c3ae121f" providerId="AD" clId="Web-{0B15C1AF-0DBD-48C3-92E0-DCDE0B09F7A2}" dt="2023-04-25T10:11:30.974" v="784"/>
          <ac:spMkLst>
            <pc:docMk/>
            <pc:sldMk cId="4236075492" sldId="442"/>
            <ac:spMk id="2" creationId="{87423D4E-3796-0CCA-8AFD-F74CCCD20A1F}"/>
          </ac:spMkLst>
        </pc:spChg>
        <pc:spChg chg="mod">
          <ac:chgData name="Devika Bijo(UST,IN)" userId="S::245171@ust.com::34991925-0ca3-4c14-a364-3703c3ae121f" providerId="AD" clId="Web-{0B15C1AF-0DBD-48C3-92E0-DCDE0B09F7A2}" dt="2023-04-25T11:00:34.018" v="990" actId="20577"/>
          <ac:spMkLst>
            <pc:docMk/>
            <pc:sldMk cId="4236075492" sldId="442"/>
            <ac:spMk id="3" creationId="{84308E21-AE78-8F61-4B55-425ECC094701}"/>
          </ac:spMkLst>
        </pc:spChg>
        <pc:spChg chg="add del mod">
          <ac:chgData name="Devika Bijo(UST,IN)" userId="S::245171@ust.com::34991925-0ca3-4c14-a364-3703c3ae121f" providerId="AD" clId="Web-{0B15C1AF-0DBD-48C3-92E0-DCDE0B09F7A2}" dt="2023-04-25T10:15:29.858" v="846"/>
          <ac:spMkLst>
            <pc:docMk/>
            <pc:sldMk cId="4236075492" sldId="442"/>
            <ac:spMk id="10" creationId="{11B552E5-1BAA-B094-CADA-4E51B0025EDC}"/>
          </ac:spMkLst>
        </pc:spChg>
        <pc:graphicFrameChg chg="add mod modGraphic">
          <ac:chgData name="Devika Bijo(UST,IN)" userId="S::245171@ust.com::34991925-0ca3-4c14-a364-3703c3ae121f" providerId="AD" clId="Web-{0B15C1AF-0DBD-48C3-92E0-DCDE0B09F7A2}" dt="2023-04-25T10:17:52.067" v="888"/>
          <ac:graphicFrameMkLst>
            <pc:docMk/>
            <pc:sldMk cId="4236075492" sldId="442"/>
            <ac:graphicFrameMk id="7" creationId="{F6AA15BB-E30E-2747-AC1D-8962BF0DB201}"/>
          </ac:graphicFrameMkLst>
        </pc:graphicFrameChg>
        <pc:graphicFrameChg chg="add del mod modGraphic">
          <ac:chgData name="Devika Bijo(UST,IN)" userId="S::245171@ust.com::34991925-0ca3-4c14-a364-3703c3ae121f" providerId="AD" clId="Web-{0B15C1AF-0DBD-48C3-92E0-DCDE0B09F7A2}" dt="2023-04-25T10:17:21.222" v="880"/>
          <ac:graphicFrameMkLst>
            <pc:docMk/>
            <pc:sldMk cId="4236075492" sldId="442"/>
            <ac:graphicFrameMk id="9" creationId="{510F94BF-02E9-091D-75D2-3B0CE75A782F}"/>
          </ac:graphicFrameMkLst>
        </pc:graphicFrameChg>
        <pc:graphicFrameChg chg="add mod modGraphic">
          <ac:chgData name="Devika Bijo(UST,IN)" userId="S::245171@ust.com::34991925-0ca3-4c14-a364-3703c3ae121f" providerId="AD" clId="Web-{0B15C1AF-0DBD-48C3-92E0-DCDE0B09F7A2}" dt="2023-04-25T10:26:40.212" v="955"/>
          <ac:graphicFrameMkLst>
            <pc:docMk/>
            <pc:sldMk cId="4236075492" sldId="442"/>
            <ac:graphicFrameMk id="12" creationId="{A572719A-819A-C3CE-13BB-72BAA2EF2FEB}"/>
          </ac:graphicFrameMkLst>
        </pc:graphicFrameChg>
      </pc:sldChg>
      <pc:sldChg chg="addSp delSp modSp new">
        <pc:chgData name="Devika Bijo(UST,IN)" userId="S::245171@ust.com::34991925-0ca3-4c14-a364-3703c3ae121f" providerId="AD" clId="Web-{0B15C1AF-0DBD-48C3-92E0-DCDE0B09F7A2}" dt="2023-04-25T11:01:35.676" v="998" actId="20577"/>
        <pc:sldMkLst>
          <pc:docMk/>
          <pc:sldMk cId="594259868" sldId="453"/>
        </pc:sldMkLst>
        <pc:spChg chg="mod">
          <ac:chgData name="Devika Bijo(UST,IN)" userId="S::245171@ust.com::34991925-0ca3-4c14-a364-3703c3ae121f" providerId="AD" clId="Web-{0B15C1AF-0DBD-48C3-92E0-DCDE0B09F7A2}" dt="2023-04-25T11:01:35.676" v="998" actId="20577"/>
          <ac:spMkLst>
            <pc:docMk/>
            <pc:sldMk cId="594259868" sldId="453"/>
            <ac:spMk id="2" creationId="{96D740BD-9E9D-99C1-B199-D98DA261B122}"/>
          </ac:spMkLst>
        </pc:spChg>
        <pc:spChg chg="mod">
          <ac:chgData name="Devika Bijo(UST,IN)" userId="S::245171@ust.com::34991925-0ca3-4c14-a364-3703c3ae121f" providerId="AD" clId="Web-{0B15C1AF-0DBD-48C3-92E0-DCDE0B09F7A2}" dt="2023-04-25T10:59:14.312" v="983" actId="20577"/>
          <ac:spMkLst>
            <pc:docMk/>
            <pc:sldMk cId="594259868" sldId="453"/>
            <ac:spMk id="3" creationId="{2958D57A-6F51-3CE4-28A7-D7F00228255A}"/>
          </ac:spMkLst>
        </pc:spChg>
        <pc:spChg chg="add del mod">
          <ac:chgData name="Devika Bijo(UST,IN)" userId="S::245171@ust.com::34991925-0ca3-4c14-a364-3703c3ae121f" providerId="AD" clId="Web-{0B15C1AF-0DBD-48C3-92E0-DCDE0B09F7A2}" dt="2023-04-25T10:54:47.693" v="960"/>
          <ac:spMkLst>
            <pc:docMk/>
            <pc:sldMk cId="594259868" sldId="453"/>
            <ac:spMk id="6" creationId="{B9862D9E-DCE7-8275-A058-977F810BFDCD}"/>
          </ac:spMkLst>
        </pc:spChg>
      </pc:sldChg>
      <pc:sldChg chg="modSp new">
        <pc:chgData name="Devika Bijo(UST,IN)" userId="S::245171@ust.com::34991925-0ca3-4c14-a364-3703c3ae121f" providerId="AD" clId="Web-{0B15C1AF-0DBD-48C3-92E0-DCDE0B09F7A2}" dt="2023-04-25T11:03:41.134" v="1005" actId="20577"/>
        <pc:sldMkLst>
          <pc:docMk/>
          <pc:sldMk cId="3268312079" sldId="454"/>
        </pc:sldMkLst>
        <pc:spChg chg="mod">
          <ac:chgData name="Devika Bijo(UST,IN)" userId="S::245171@ust.com::34991925-0ca3-4c14-a364-3703c3ae121f" providerId="AD" clId="Web-{0B15C1AF-0DBD-48C3-92E0-DCDE0B09F7A2}" dt="2023-04-25T11:01:46.224" v="999" actId="20577"/>
          <ac:spMkLst>
            <pc:docMk/>
            <pc:sldMk cId="3268312079" sldId="454"/>
            <ac:spMk id="2" creationId="{6C223471-A891-BF10-5FA9-8243EED81E75}"/>
          </ac:spMkLst>
        </pc:spChg>
        <pc:spChg chg="mod">
          <ac:chgData name="Devika Bijo(UST,IN)" userId="S::245171@ust.com::34991925-0ca3-4c14-a364-3703c3ae121f" providerId="AD" clId="Web-{0B15C1AF-0DBD-48C3-92E0-DCDE0B09F7A2}" dt="2023-04-25T11:03:41.134" v="1005" actId="20577"/>
          <ac:spMkLst>
            <pc:docMk/>
            <pc:sldMk cId="3268312079" sldId="454"/>
            <ac:spMk id="3" creationId="{FA544E5B-7BDF-8E5F-593E-5F24703607E9}"/>
          </ac:spMkLst>
        </pc:spChg>
      </pc:sldChg>
      <pc:sldChg chg="addSp delSp modSp new">
        <pc:chgData name="Devika Bijo(UST,IN)" userId="S::245171@ust.com::34991925-0ca3-4c14-a364-3703c3ae121f" providerId="AD" clId="Web-{0B15C1AF-0DBD-48C3-92E0-DCDE0B09F7A2}" dt="2023-04-25T12:04:41.819" v="1220" actId="1076"/>
        <pc:sldMkLst>
          <pc:docMk/>
          <pc:sldMk cId="593924314" sldId="506"/>
        </pc:sldMkLst>
        <pc:spChg chg="mod">
          <ac:chgData name="Devika Bijo(UST,IN)" userId="S::245171@ust.com::34991925-0ca3-4c14-a364-3703c3ae121f" providerId="AD" clId="Web-{0B15C1AF-0DBD-48C3-92E0-DCDE0B09F7A2}" dt="2023-04-25T12:01:59.613" v="1205" actId="1076"/>
          <ac:spMkLst>
            <pc:docMk/>
            <pc:sldMk cId="593924314" sldId="506"/>
            <ac:spMk id="2" creationId="{8B1DFFC8-28FF-59BF-90DC-917074C67B16}"/>
          </ac:spMkLst>
        </pc:spChg>
        <pc:spChg chg="del">
          <ac:chgData name="Devika Bijo(UST,IN)" userId="S::245171@ust.com::34991925-0ca3-4c14-a364-3703c3ae121f" providerId="AD" clId="Web-{0B15C1AF-0DBD-48C3-92E0-DCDE0B09F7A2}" dt="2023-04-25T12:01:08.315" v="1195"/>
          <ac:spMkLst>
            <pc:docMk/>
            <pc:sldMk cId="593924314" sldId="506"/>
            <ac:spMk id="3" creationId="{7B4B567E-F043-C3E8-39AC-72F4357F27AB}"/>
          </ac:spMkLst>
        </pc:spChg>
        <pc:spChg chg="add mod">
          <ac:chgData name="Devika Bijo(UST,IN)" userId="S::245171@ust.com::34991925-0ca3-4c14-a364-3703c3ae121f" providerId="AD" clId="Web-{0B15C1AF-0DBD-48C3-92E0-DCDE0B09F7A2}" dt="2023-04-25T12:04:27.225" v="1218" actId="14100"/>
          <ac:spMkLst>
            <pc:docMk/>
            <pc:sldMk cId="593924314" sldId="506"/>
            <ac:spMk id="7" creationId="{C9863556-ABD5-23F2-9B18-B975686D80AB}"/>
          </ac:spMkLst>
        </pc:spChg>
        <pc:picChg chg="add mod ord">
          <ac:chgData name="Devika Bijo(UST,IN)" userId="S::245171@ust.com::34991925-0ca3-4c14-a364-3703c3ae121f" providerId="AD" clId="Web-{0B15C1AF-0DBD-48C3-92E0-DCDE0B09F7A2}" dt="2023-04-25T12:04:22.631" v="1217" actId="14100"/>
          <ac:picMkLst>
            <pc:docMk/>
            <pc:sldMk cId="593924314" sldId="506"/>
            <ac:picMk id="6" creationId="{A7F07CBD-C73F-D4AA-2126-26C1D48E2AF0}"/>
          </ac:picMkLst>
        </pc:picChg>
        <pc:picChg chg="add mod">
          <ac:chgData name="Devika Bijo(UST,IN)" userId="S::245171@ust.com::34991925-0ca3-4c14-a364-3703c3ae121f" providerId="AD" clId="Web-{0B15C1AF-0DBD-48C3-92E0-DCDE0B09F7A2}" dt="2023-04-25T12:04:41.819" v="1220" actId="1076"/>
          <ac:picMkLst>
            <pc:docMk/>
            <pc:sldMk cId="593924314" sldId="506"/>
            <ac:picMk id="8" creationId="{4DAA9053-B8C1-6F2C-8083-556B2C93E90B}"/>
          </ac:picMkLst>
        </pc:picChg>
      </pc:sldChg>
    </pc:docChg>
  </pc:docChgLst>
  <pc:docChgLst>
    <pc:chgData name="Christo Shaji(UST,IN)" userId="S::245052@ust.com::a5529113-8e3c-462f-a048-a00b120ed3c8" providerId="AD" clId="Web-{CA78CDFD-B412-47AA-B7FB-1E99211C1274}"/>
    <pc:docChg chg="modSld">
      <pc:chgData name="Christo Shaji(UST,IN)" userId="S::245052@ust.com::a5529113-8e3c-462f-a048-a00b120ed3c8" providerId="AD" clId="Web-{CA78CDFD-B412-47AA-B7FB-1E99211C1274}" dt="2023-04-26T03:46:34.775" v="1" actId="1076"/>
      <pc:docMkLst>
        <pc:docMk/>
      </pc:docMkLst>
      <pc:sldChg chg="modSp">
        <pc:chgData name="Christo Shaji(UST,IN)" userId="S::245052@ust.com::a5529113-8e3c-462f-a048-a00b120ed3c8" providerId="AD" clId="Web-{CA78CDFD-B412-47AA-B7FB-1E99211C1274}" dt="2023-04-26T03:46:34.775" v="1" actId="1076"/>
        <pc:sldMkLst>
          <pc:docMk/>
          <pc:sldMk cId="1727971418" sldId="528"/>
        </pc:sldMkLst>
        <pc:picChg chg="mod">
          <ac:chgData name="Christo Shaji(UST,IN)" userId="S::245052@ust.com::a5529113-8e3c-462f-a048-a00b120ed3c8" providerId="AD" clId="Web-{CA78CDFD-B412-47AA-B7FB-1E99211C1274}" dt="2023-04-26T03:46:34.775" v="1" actId="1076"/>
          <ac:picMkLst>
            <pc:docMk/>
            <pc:sldMk cId="1727971418" sldId="528"/>
            <ac:picMk id="2" creationId="{EDFBC699-F944-87E4-CB88-73B903FB86F9}"/>
          </ac:picMkLst>
        </pc:picChg>
      </pc:sldChg>
      <pc:sldChg chg="modSp">
        <pc:chgData name="Christo Shaji(UST,IN)" userId="S::245052@ust.com::a5529113-8e3c-462f-a048-a00b120ed3c8" providerId="AD" clId="Web-{CA78CDFD-B412-47AA-B7FB-1E99211C1274}" dt="2023-04-26T03:46:08.461" v="0" actId="1076"/>
        <pc:sldMkLst>
          <pc:docMk/>
          <pc:sldMk cId="3243667901" sldId="577"/>
        </pc:sldMkLst>
        <pc:picChg chg="mod">
          <ac:chgData name="Christo Shaji(UST,IN)" userId="S::245052@ust.com::a5529113-8e3c-462f-a048-a00b120ed3c8" providerId="AD" clId="Web-{CA78CDFD-B412-47AA-B7FB-1E99211C1274}" dt="2023-04-26T03:46:08.461" v="0" actId="1076"/>
          <ac:picMkLst>
            <pc:docMk/>
            <pc:sldMk cId="3243667901" sldId="577"/>
            <ac:picMk id="6" creationId="{6407A5CB-55AF-03E2-3B9B-FE57E11DB5AC}"/>
          </ac:picMkLst>
        </pc:picChg>
      </pc:sldChg>
    </pc:docChg>
  </pc:docChgLst>
  <pc:docChgLst>
    <pc:chgData name="Meghana Bareddy(UST,IN)" userId="S::245111@ust.com::3bd59dec-7216-47cd-96d2-e656b7bc4155" providerId="AD" clId="Web-{9828CD69-21CD-4079-9374-37206683649B}"/>
    <pc:docChg chg="addSld delSld modSld sldOrd">
      <pc:chgData name="Meghana Bareddy(UST,IN)" userId="S::245111@ust.com::3bd59dec-7216-47cd-96d2-e656b7bc4155" providerId="AD" clId="Web-{9828CD69-21CD-4079-9374-37206683649B}" dt="2023-04-25T12:33:44.606" v="926"/>
      <pc:docMkLst>
        <pc:docMk/>
      </pc:docMkLst>
      <pc:sldChg chg="addSp delSp modSp del">
        <pc:chgData name="Meghana Bareddy(UST,IN)" userId="S::245111@ust.com::3bd59dec-7216-47cd-96d2-e656b7bc4155" providerId="AD" clId="Web-{9828CD69-21CD-4079-9374-37206683649B}" dt="2023-04-25T10:22:21.615" v="536"/>
        <pc:sldMkLst>
          <pc:docMk/>
          <pc:sldMk cId="474968762" sldId="303"/>
        </pc:sldMkLst>
        <pc:spChg chg="mod">
          <ac:chgData name="Meghana Bareddy(UST,IN)" userId="S::245111@ust.com::3bd59dec-7216-47cd-96d2-e656b7bc4155" providerId="AD" clId="Web-{9828CD69-21CD-4079-9374-37206683649B}" dt="2023-04-25T08:50:33.706" v="54" actId="20577"/>
          <ac:spMkLst>
            <pc:docMk/>
            <pc:sldMk cId="474968762" sldId="303"/>
            <ac:spMk id="2" creationId="{B332BB76-862F-84F9-A846-2389276E5FB3}"/>
          </ac:spMkLst>
        </pc:spChg>
        <pc:spChg chg="mod">
          <ac:chgData name="Meghana Bareddy(UST,IN)" userId="S::245111@ust.com::3bd59dec-7216-47cd-96d2-e656b7bc4155" providerId="AD" clId="Web-{9828CD69-21CD-4079-9374-37206683649B}" dt="2023-04-25T08:50:23.050" v="53" actId="20577"/>
          <ac:spMkLst>
            <pc:docMk/>
            <pc:sldMk cId="474968762" sldId="303"/>
            <ac:spMk id="3" creationId="{2620D04F-3335-E35D-4E1D-86CB03DFE2F4}"/>
          </ac:spMkLst>
        </pc:spChg>
        <pc:spChg chg="add mod">
          <ac:chgData name="Meghana Bareddy(UST,IN)" userId="S::245111@ust.com::3bd59dec-7216-47cd-96d2-e656b7bc4155" providerId="AD" clId="Web-{9828CD69-21CD-4079-9374-37206683649B}" dt="2023-04-25T10:21:22.832" v="529" actId="20577"/>
          <ac:spMkLst>
            <pc:docMk/>
            <pc:sldMk cId="474968762" sldId="303"/>
            <ac:spMk id="6" creationId="{93B15A02-97A6-B0C8-96FF-3F406DF7FF2E}"/>
          </ac:spMkLst>
        </pc:spChg>
        <pc:spChg chg="add mod">
          <ac:chgData name="Meghana Bareddy(UST,IN)" userId="S::245111@ust.com::3bd59dec-7216-47cd-96d2-e656b7bc4155" providerId="AD" clId="Web-{9828CD69-21CD-4079-9374-37206683649B}" dt="2023-04-25T10:22:16.662" v="535" actId="20577"/>
          <ac:spMkLst>
            <pc:docMk/>
            <pc:sldMk cId="474968762" sldId="303"/>
            <ac:spMk id="7" creationId="{6A275479-9BBE-5BE1-C5DB-13BA91C2BCF9}"/>
          </ac:spMkLst>
        </pc:spChg>
        <pc:picChg chg="add del mod">
          <ac:chgData name="Meghana Bareddy(UST,IN)" userId="S::245111@ust.com::3bd59dec-7216-47cd-96d2-e656b7bc4155" providerId="AD" clId="Web-{9828CD69-21CD-4079-9374-37206683649B}" dt="2023-04-25T08:57:09.453" v="88"/>
          <ac:picMkLst>
            <pc:docMk/>
            <pc:sldMk cId="474968762" sldId="303"/>
            <ac:picMk id="8" creationId="{81B48E44-38C8-3E23-B344-61824F85346A}"/>
          </ac:picMkLst>
        </pc:picChg>
        <pc:picChg chg="add del mod">
          <ac:chgData name="Meghana Bareddy(UST,IN)" userId="S::245111@ust.com::3bd59dec-7216-47cd-96d2-e656b7bc4155" providerId="AD" clId="Web-{9828CD69-21CD-4079-9374-37206683649B}" dt="2023-04-25T08:59:43.755" v="95"/>
          <ac:picMkLst>
            <pc:docMk/>
            <pc:sldMk cId="474968762" sldId="303"/>
            <ac:picMk id="9" creationId="{D1FDEAD7-EABA-579B-2B86-291ECF2BA4FA}"/>
          </ac:picMkLst>
        </pc:picChg>
        <pc:picChg chg="add del mod">
          <ac:chgData name="Meghana Bareddy(UST,IN)" userId="S::245111@ust.com::3bd59dec-7216-47cd-96d2-e656b7bc4155" providerId="AD" clId="Web-{9828CD69-21CD-4079-9374-37206683649B}" dt="2023-04-25T10:04:29.269" v="489"/>
          <ac:picMkLst>
            <pc:docMk/>
            <pc:sldMk cId="474968762" sldId="303"/>
            <ac:picMk id="10" creationId="{C5A4719E-E4C3-C7BE-9647-6E09F377E7BE}"/>
          </ac:picMkLst>
        </pc:picChg>
      </pc:sldChg>
      <pc:sldChg chg="addSp modSp mod setBg">
        <pc:chgData name="Meghana Bareddy(UST,IN)" userId="S::245111@ust.com::3bd59dec-7216-47cd-96d2-e656b7bc4155" providerId="AD" clId="Web-{9828CD69-21CD-4079-9374-37206683649B}" dt="2023-04-25T12:04:12.966" v="883"/>
        <pc:sldMkLst>
          <pc:docMk/>
          <pc:sldMk cId="3102188477" sldId="304"/>
        </pc:sldMkLst>
        <pc:spChg chg="mod">
          <ac:chgData name="Meghana Bareddy(UST,IN)" userId="S::245111@ust.com::3bd59dec-7216-47cd-96d2-e656b7bc4155" providerId="AD" clId="Web-{9828CD69-21CD-4079-9374-37206683649B}" dt="2023-04-25T12:04:12.966" v="883"/>
          <ac:spMkLst>
            <pc:docMk/>
            <pc:sldMk cId="3102188477" sldId="304"/>
            <ac:spMk id="2" creationId="{F641567F-5C78-E15C-1749-97F2A0ADD7C2}"/>
          </ac:spMkLst>
        </pc:spChg>
        <pc:spChg chg="mod">
          <ac:chgData name="Meghana Bareddy(UST,IN)" userId="S::245111@ust.com::3bd59dec-7216-47cd-96d2-e656b7bc4155" providerId="AD" clId="Web-{9828CD69-21CD-4079-9374-37206683649B}" dt="2023-04-25T12:04:12.966" v="883"/>
          <ac:spMkLst>
            <pc:docMk/>
            <pc:sldMk cId="3102188477" sldId="304"/>
            <ac:spMk id="3" creationId="{EC066D6B-C20F-BEC2-E737-95E646A5B8DE}"/>
          </ac:spMkLst>
        </pc:spChg>
        <pc:spChg chg="mod">
          <ac:chgData name="Meghana Bareddy(UST,IN)" userId="S::245111@ust.com::3bd59dec-7216-47cd-96d2-e656b7bc4155" providerId="AD" clId="Web-{9828CD69-21CD-4079-9374-37206683649B}" dt="2023-04-25T12:04:12.966" v="883"/>
          <ac:spMkLst>
            <pc:docMk/>
            <pc:sldMk cId="3102188477" sldId="304"/>
            <ac:spMk id="4" creationId="{CBBEFE66-E094-B526-C947-60D42D3E660E}"/>
          </ac:spMkLst>
        </pc:spChg>
        <pc:spChg chg="mod">
          <ac:chgData name="Meghana Bareddy(UST,IN)" userId="S::245111@ust.com::3bd59dec-7216-47cd-96d2-e656b7bc4155" providerId="AD" clId="Web-{9828CD69-21CD-4079-9374-37206683649B}" dt="2023-04-25T12:04:12.966" v="883"/>
          <ac:spMkLst>
            <pc:docMk/>
            <pc:sldMk cId="3102188477" sldId="304"/>
            <ac:spMk id="5" creationId="{5DD50887-9004-AA76-9069-635F4C6537C5}"/>
          </ac:spMkLst>
        </pc:spChg>
        <pc:spChg chg="add">
          <ac:chgData name="Meghana Bareddy(UST,IN)" userId="S::245111@ust.com::3bd59dec-7216-47cd-96d2-e656b7bc4155" providerId="AD" clId="Web-{9828CD69-21CD-4079-9374-37206683649B}" dt="2023-04-25T12:04:12.966" v="883"/>
          <ac:spMkLst>
            <pc:docMk/>
            <pc:sldMk cId="3102188477" sldId="304"/>
            <ac:spMk id="10" creationId="{907EF6B7-1338-4443-8C46-6A318D952DFD}"/>
          </ac:spMkLst>
        </pc:spChg>
        <pc:spChg chg="add">
          <ac:chgData name="Meghana Bareddy(UST,IN)" userId="S::245111@ust.com::3bd59dec-7216-47cd-96d2-e656b7bc4155" providerId="AD" clId="Web-{9828CD69-21CD-4079-9374-37206683649B}" dt="2023-04-25T12:04:12.966" v="883"/>
          <ac:spMkLst>
            <pc:docMk/>
            <pc:sldMk cId="3102188477" sldId="304"/>
            <ac:spMk id="12" creationId="{DAAE4CDD-124C-4DCF-9584-B6033B545DD5}"/>
          </ac:spMkLst>
        </pc:spChg>
        <pc:spChg chg="add">
          <ac:chgData name="Meghana Bareddy(UST,IN)" userId="S::245111@ust.com::3bd59dec-7216-47cd-96d2-e656b7bc4155" providerId="AD" clId="Web-{9828CD69-21CD-4079-9374-37206683649B}" dt="2023-04-25T12:04:12.966" v="883"/>
          <ac:spMkLst>
            <pc:docMk/>
            <pc:sldMk cId="3102188477" sldId="304"/>
            <ac:spMk id="14" creationId="{081E4A58-353D-44AE-B2FC-2A74E2E400F7}"/>
          </ac:spMkLst>
        </pc:spChg>
      </pc:sldChg>
      <pc:sldChg chg="addSp delSp modSp mod setBg modClrScheme delDesignElem chgLayout">
        <pc:chgData name="Meghana Bareddy(UST,IN)" userId="S::245111@ust.com::3bd59dec-7216-47cd-96d2-e656b7bc4155" providerId="AD" clId="Web-{9828CD69-21CD-4079-9374-37206683649B}" dt="2023-04-25T12:25:02.677" v="890"/>
        <pc:sldMkLst>
          <pc:docMk/>
          <pc:sldMk cId="2634751609" sldId="306"/>
        </pc:sldMkLst>
        <pc:spChg chg="mod ord">
          <ac:chgData name="Meghana Bareddy(UST,IN)" userId="S::245111@ust.com::3bd59dec-7216-47cd-96d2-e656b7bc4155" providerId="AD" clId="Web-{9828CD69-21CD-4079-9374-37206683649B}" dt="2023-04-25T12:25:02.677" v="890"/>
          <ac:spMkLst>
            <pc:docMk/>
            <pc:sldMk cId="2634751609" sldId="306"/>
            <ac:spMk id="2" creationId="{0968E473-9405-9576-5719-6F3449B0993A}"/>
          </ac:spMkLst>
        </pc:spChg>
        <pc:spChg chg="mod ord">
          <ac:chgData name="Meghana Bareddy(UST,IN)" userId="S::245111@ust.com::3bd59dec-7216-47cd-96d2-e656b7bc4155" providerId="AD" clId="Web-{9828CD69-21CD-4079-9374-37206683649B}" dt="2023-04-25T12:25:02.677" v="890"/>
          <ac:spMkLst>
            <pc:docMk/>
            <pc:sldMk cId="2634751609" sldId="306"/>
            <ac:spMk id="3" creationId="{7CD5449D-03C4-554B-982C-5439E34DB8F9}"/>
          </ac:spMkLst>
        </pc:spChg>
        <pc:spChg chg="mod ord">
          <ac:chgData name="Meghana Bareddy(UST,IN)" userId="S::245111@ust.com::3bd59dec-7216-47cd-96d2-e656b7bc4155" providerId="AD" clId="Web-{9828CD69-21CD-4079-9374-37206683649B}" dt="2023-04-25T12:25:02.677" v="890"/>
          <ac:spMkLst>
            <pc:docMk/>
            <pc:sldMk cId="2634751609" sldId="306"/>
            <ac:spMk id="4" creationId="{48908F20-CF6E-231F-CE01-3CAC810ECF0B}"/>
          </ac:spMkLst>
        </pc:spChg>
        <pc:spChg chg="mod ord">
          <ac:chgData name="Meghana Bareddy(UST,IN)" userId="S::245111@ust.com::3bd59dec-7216-47cd-96d2-e656b7bc4155" providerId="AD" clId="Web-{9828CD69-21CD-4079-9374-37206683649B}" dt="2023-04-25T12:25:02.677" v="890"/>
          <ac:spMkLst>
            <pc:docMk/>
            <pc:sldMk cId="2634751609" sldId="306"/>
            <ac:spMk id="5" creationId="{3AA36F0A-654E-F926-246A-404FFD994665}"/>
          </ac:spMkLst>
        </pc:spChg>
        <pc:spChg chg="add del">
          <ac:chgData name="Meghana Bareddy(UST,IN)" userId="S::245111@ust.com::3bd59dec-7216-47cd-96d2-e656b7bc4155" providerId="AD" clId="Web-{9828CD69-21CD-4079-9374-37206683649B}" dt="2023-04-25T12:25:02.677" v="890"/>
          <ac:spMkLst>
            <pc:docMk/>
            <pc:sldMk cId="2634751609" sldId="306"/>
            <ac:spMk id="10" creationId="{98DDA986-B6EE-4642-AC60-0490373E69D0}"/>
          </ac:spMkLst>
        </pc:spChg>
        <pc:spChg chg="add del">
          <ac:chgData name="Meghana Bareddy(UST,IN)" userId="S::245111@ust.com::3bd59dec-7216-47cd-96d2-e656b7bc4155" providerId="AD" clId="Web-{9828CD69-21CD-4079-9374-37206683649B}" dt="2023-04-25T12:25:02.677" v="890"/>
          <ac:spMkLst>
            <pc:docMk/>
            <pc:sldMk cId="2634751609" sldId="306"/>
            <ac:spMk id="12" creationId="{80B62878-12EF-4E97-A284-47BAFC30DA2E}"/>
          </ac:spMkLst>
        </pc:spChg>
        <pc:spChg chg="add del">
          <ac:chgData name="Meghana Bareddy(UST,IN)" userId="S::245111@ust.com::3bd59dec-7216-47cd-96d2-e656b7bc4155" providerId="AD" clId="Web-{9828CD69-21CD-4079-9374-37206683649B}" dt="2023-04-25T12:25:02.677" v="890"/>
          <ac:spMkLst>
            <pc:docMk/>
            <pc:sldMk cId="2634751609" sldId="306"/>
            <ac:spMk id="14" creationId="{6D79188D-1ED5-4705-B8C7-5D6FB7670AB3}"/>
          </ac:spMkLst>
        </pc:spChg>
        <pc:spChg chg="add">
          <ac:chgData name="Meghana Bareddy(UST,IN)" userId="S::245111@ust.com::3bd59dec-7216-47cd-96d2-e656b7bc4155" providerId="AD" clId="Web-{9828CD69-21CD-4079-9374-37206683649B}" dt="2023-04-25T12:25:02.677" v="890"/>
          <ac:spMkLst>
            <pc:docMk/>
            <pc:sldMk cId="2634751609" sldId="306"/>
            <ac:spMk id="19" creationId="{100EDD19-6802-4EC3-95CE-CFFAB042CFD6}"/>
          </ac:spMkLst>
        </pc:spChg>
        <pc:spChg chg="add">
          <ac:chgData name="Meghana Bareddy(UST,IN)" userId="S::245111@ust.com::3bd59dec-7216-47cd-96d2-e656b7bc4155" providerId="AD" clId="Web-{9828CD69-21CD-4079-9374-37206683649B}" dt="2023-04-25T12:25:02.677" v="890"/>
          <ac:spMkLst>
            <pc:docMk/>
            <pc:sldMk cId="2634751609" sldId="306"/>
            <ac:spMk id="21" creationId="{DB17E863-922E-4C26-BD64-E8FD41D28661}"/>
          </ac:spMkLst>
        </pc:spChg>
      </pc:sldChg>
      <pc:sldChg chg="addSp delSp modSp new mod setBg">
        <pc:chgData name="Meghana Bareddy(UST,IN)" userId="S::245111@ust.com::3bd59dec-7216-47cd-96d2-e656b7bc4155" providerId="AD" clId="Web-{9828CD69-21CD-4079-9374-37206683649B}" dt="2023-04-25T12:26:23.899" v="915" actId="20577"/>
        <pc:sldMkLst>
          <pc:docMk/>
          <pc:sldMk cId="1128933372" sldId="327"/>
        </pc:sldMkLst>
        <pc:spChg chg="mod ord">
          <ac:chgData name="Meghana Bareddy(UST,IN)" userId="S::245111@ust.com::3bd59dec-7216-47cd-96d2-e656b7bc4155" providerId="AD" clId="Web-{9828CD69-21CD-4079-9374-37206683649B}" dt="2023-04-25T12:25:28.350" v="894"/>
          <ac:spMkLst>
            <pc:docMk/>
            <pc:sldMk cId="1128933372" sldId="327"/>
            <ac:spMk id="2" creationId="{1D56345A-DB94-B942-3646-99188A078180}"/>
          </ac:spMkLst>
        </pc:spChg>
        <pc:spChg chg="mod ord">
          <ac:chgData name="Meghana Bareddy(UST,IN)" userId="S::245111@ust.com::3bd59dec-7216-47cd-96d2-e656b7bc4155" providerId="AD" clId="Web-{9828CD69-21CD-4079-9374-37206683649B}" dt="2023-04-25T12:25:28.350" v="894"/>
          <ac:spMkLst>
            <pc:docMk/>
            <pc:sldMk cId="1128933372" sldId="327"/>
            <ac:spMk id="3" creationId="{E781D410-FBFD-4809-E1B2-BD7A34545982}"/>
          </ac:spMkLst>
        </pc:spChg>
        <pc:spChg chg="add mod ord">
          <ac:chgData name="Meghana Bareddy(UST,IN)" userId="S::245111@ust.com::3bd59dec-7216-47cd-96d2-e656b7bc4155" providerId="AD" clId="Web-{9828CD69-21CD-4079-9374-37206683649B}" dt="2023-04-25T12:26:23.899" v="915" actId="20577"/>
          <ac:spMkLst>
            <pc:docMk/>
            <pc:sldMk cId="1128933372" sldId="327"/>
            <ac:spMk id="4" creationId="{EC3E4787-4E03-216B-019F-FE35F7A5DDF5}"/>
          </ac:spMkLst>
        </pc:spChg>
        <pc:spChg chg="add del">
          <ac:chgData name="Meghana Bareddy(UST,IN)" userId="S::245111@ust.com::3bd59dec-7216-47cd-96d2-e656b7bc4155" providerId="AD" clId="Web-{9828CD69-21CD-4079-9374-37206683649B}" dt="2023-04-25T10:35:09.859" v="646"/>
          <ac:spMkLst>
            <pc:docMk/>
            <pc:sldMk cId="1128933372" sldId="327"/>
            <ac:spMk id="9" creationId="{907EF6B7-1338-4443-8C46-6A318D952DFD}"/>
          </ac:spMkLst>
        </pc:spChg>
        <pc:spChg chg="add del">
          <ac:chgData name="Meghana Bareddy(UST,IN)" userId="S::245111@ust.com::3bd59dec-7216-47cd-96d2-e656b7bc4155" providerId="AD" clId="Web-{9828CD69-21CD-4079-9374-37206683649B}" dt="2023-04-25T10:35:09.859" v="646"/>
          <ac:spMkLst>
            <pc:docMk/>
            <pc:sldMk cId="1128933372" sldId="327"/>
            <ac:spMk id="11" creationId="{DAAE4CDD-124C-4DCF-9584-B6033B545DD5}"/>
          </ac:spMkLst>
        </pc:spChg>
        <pc:spChg chg="add del">
          <ac:chgData name="Meghana Bareddy(UST,IN)" userId="S::245111@ust.com::3bd59dec-7216-47cd-96d2-e656b7bc4155" providerId="AD" clId="Web-{9828CD69-21CD-4079-9374-37206683649B}" dt="2023-04-25T10:35:09.859" v="646"/>
          <ac:spMkLst>
            <pc:docMk/>
            <pc:sldMk cId="1128933372" sldId="327"/>
            <ac:spMk id="13" creationId="{081E4A58-353D-44AE-B2FC-2A74E2E400F7}"/>
          </ac:spMkLst>
        </pc:spChg>
        <pc:spChg chg="add del">
          <ac:chgData name="Meghana Bareddy(UST,IN)" userId="S::245111@ust.com::3bd59dec-7216-47cd-96d2-e656b7bc4155" providerId="AD" clId="Web-{9828CD69-21CD-4079-9374-37206683649B}" dt="2023-04-25T10:35:14.093" v="648"/>
          <ac:spMkLst>
            <pc:docMk/>
            <pc:sldMk cId="1128933372" sldId="327"/>
            <ac:spMk id="15" creationId="{A7AE9375-4664-4DB2-922D-2782A6E439AC}"/>
          </ac:spMkLst>
        </pc:spChg>
        <pc:spChg chg="add del">
          <ac:chgData name="Meghana Bareddy(UST,IN)" userId="S::245111@ust.com::3bd59dec-7216-47cd-96d2-e656b7bc4155" providerId="AD" clId="Web-{9828CD69-21CD-4079-9374-37206683649B}" dt="2023-04-25T10:35:14.093" v="648"/>
          <ac:spMkLst>
            <pc:docMk/>
            <pc:sldMk cId="1128933372" sldId="327"/>
            <ac:spMk id="17" creationId="{9DD005C1-8C51-42D6-9BEE-B9B83849743D}"/>
          </ac:spMkLst>
        </pc:spChg>
        <pc:spChg chg="add del">
          <ac:chgData name="Meghana Bareddy(UST,IN)" userId="S::245111@ust.com::3bd59dec-7216-47cd-96d2-e656b7bc4155" providerId="AD" clId="Web-{9828CD69-21CD-4079-9374-37206683649B}" dt="2023-04-25T12:25:28.350" v="894"/>
          <ac:spMkLst>
            <pc:docMk/>
            <pc:sldMk cId="1128933372" sldId="327"/>
            <ac:spMk id="19" creationId="{38FAA1A1-D861-433F-88FA-1E9D6FD31D11}"/>
          </ac:spMkLst>
        </pc:spChg>
        <pc:spChg chg="add del">
          <ac:chgData name="Meghana Bareddy(UST,IN)" userId="S::245111@ust.com::3bd59dec-7216-47cd-96d2-e656b7bc4155" providerId="AD" clId="Web-{9828CD69-21CD-4079-9374-37206683649B}" dt="2023-04-25T12:25:28.350" v="894"/>
          <ac:spMkLst>
            <pc:docMk/>
            <pc:sldMk cId="1128933372" sldId="327"/>
            <ac:spMk id="20" creationId="{09588DA8-065E-4F6F-8EFD-43104AB2E0CF}"/>
          </ac:spMkLst>
        </pc:spChg>
        <pc:spChg chg="add del">
          <ac:chgData name="Meghana Bareddy(UST,IN)" userId="S::245111@ust.com::3bd59dec-7216-47cd-96d2-e656b7bc4155" providerId="AD" clId="Web-{9828CD69-21CD-4079-9374-37206683649B}" dt="2023-04-25T12:25:28.350" v="894"/>
          <ac:spMkLst>
            <pc:docMk/>
            <pc:sldMk cId="1128933372" sldId="327"/>
            <ac:spMk id="21" creationId="{8D71EDA1-87BF-4D5D-AB79-F346FD19278A}"/>
          </ac:spMkLst>
        </pc:spChg>
        <pc:spChg chg="add del">
          <ac:chgData name="Meghana Bareddy(UST,IN)" userId="S::245111@ust.com::3bd59dec-7216-47cd-96d2-e656b7bc4155" providerId="AD" clId="Web-{9828CD69-21CD-4079-9374-37206683649B}" dt="2023-04-25T12:25:28.350" v="894"/>
          <ac:spMkLst>
            <pc:docMk/>
            <pc:sldMk cId="1128933372" sldId="327"/>
            <ac:spMk id="22" creationId="{C4285719-470E-454C-AF62-8323075F1F5B}"/>
          </ac:spMkLst>
        </pc:spChg>
        <pc:spChg chg="add del">
          <ac:chgData name="Meghana Bareddy(UST,IN)" userId="S::245111@ust.com::3bd59dec-7216-47cd-96d2-e656b7bc4155" providerId="AD" clId="Web-{9828CD69-21CD-4079-9374-37206683649B}" dt="2023-04-25T12:25:28.350" v="894"/>
          <ac:spMkLst>
            <pc:docMk/>
            <pc:sldMk cId="1128933372" sldId="327"/>
            <ac:spMk id="23" creationId="{CD9FE4EF-C4D8-49A0-B2FF-81D8DB7D8A24}"/>
          </ac:spMkLst>
        </pc:spChg>
        <pc:spChg chg="add del">
          <ac:chgData name="Meghana Bareddy(UST,IN)" userId="S::245111@ust.com::3bd59dec-7216-47cd-96d2-e656b7bc4155" providerId="AD" clId="Web-{9828CD69-21CD-4079-9374-37206683649B}" dt="2023-04-25T12:25:28.350" v="894"/>
          <ac:spMkLst>
            <pc:docMk/>
            <pc:sldMk cId="1128933372" sldId="327"/>
            <ac:spMk id="24" creationId="{4300840D-0A0B-4512-BACA-B439D5B9C57C}"/>
          </ac:spMkLst>
        </pc:spChg>
        <pc:spChg chg="add del">
          <ac:chgData name="Meghana Bareddy(UST,IN)" userId="S::245111@ust.com::3bd59dec-7216-47cd-96d2-e656b7bc4155" providerId="AD" clId="Web-{9828CD69-21CD-4079-9374-37206683649B}" dt="2023-04-25T12:25:28.350" v="894"/>
          <ac:spMkLst>
            <pc:docMk/>
            <pc:sldMk cId="1128933372" sldId="327"/>
            <ac:spMk id="25" creationId="{D2B78728-A580-49A7-84F9-6EF6F583ADE0}"/>
          </ac:spMkLst>
        </pc:spChg>
        <pc:spChg chg="add del">
          <ac:chgData name="Meghana Bareddy(UST,IN)" userId="S::245111@ust.com::3bd59dec-7216-47cd-96d2-e656b7bc4155" providerId="AD" clId="Web-{9828CD69-21CD-4079-9374-37206683649B}" dt="2023-04-25T12:25:28.334" v="893"/>
          <ac:spMkLst>
            <pc:docMk/>
            <pc:sldMk cId="1128933372" sldId="327"/>
            <ac:spMk id="30" creationId="{100EDD19-6802-4EC3-95CE-CFFAB042CFD6}"/>
          </ac:spMkLst>
        </pc:spChg>
        <pc:spChg chg="add del">
          <ac:chgData name="Meghana Bareddy(UST,IN)" userId="S::245111@ust.com::3bd59dec-7216-47cd-96d2-e656b7bc4155" providerId="AD" clId="Web-{9828CD69-21CD-4079-9374-37206683649B}" dt="2023-04-25T12:25:28.334" v="893"/>
          <ac:spMkLst>
            <pc:docMk/>
            <pc:sldMk cId="1128933372" sldId="327"/>
            <ac:spMk id="32" creationId="{DB17E863-922E-4C26-BD64-E8FD41D28661}"/>
          </ac:spMkLst>
        </pc:spChg>
        <pc:spChg chg="add">
          <ac:chgData name="Meghana Bareddy(UST,IN)" userId="S::245111@ust.com::3bd59dec-7216-47cd-96d2-e656b7bc4155" providerId="AD" clId="Web-{9828CD69-21CD-4079-9374-37206683649B}" dt="2023-04-25T12:25:28.350" v="894"/>
          <ac:spMkLst>
            <pc:docMk/>
            <pc:sldMk cId="1128933372" sldId="327"/>
            <ac:spMk id="34" creationId="{081E4A58-353D-44AE-B2FC-2A74E2E400F7}"/>
          </ac:spMkLst>
        </pc:spChg>
        <pc:spChg chg="add">
          <ac:chgData name="Meghana Bareddy(UST,IN)" userId="S::245111@ust.com::3bd59dec-7216-47cd-96d2-e656b7bc4155" providerId="AD" clId="Web-{9828CD69-21CD-4079-9374-37206683649B}" dt="2023-04-25T12:25:28.350" v="894"/>
          <ac:spMkLst>
            <pc:docMk/>
            <pc:sldMk cId="1128933372" sldId="327"/>
            <ac:spMk id="35" creationId="{1BB867FF-FC45-48F7-8104-F89BE54909F1}"/>
          </ac:spMkLst>
        </pc:spChg>
        <pc:spChg chg="add">
          <ac:chgData name="Meghana Bareddy(UST,IN)" userId="S::245111@ust.com::3bd59dec-7216-47cd-96d2-e656b7bc4155" providerId="AD" clId="Web-{9828CD69-21CD-4079-9374-37206683649B}" dt="2023-04-25T12:25:28.350" v="894"/>
          <ac:spMkLst>
            <pc:docMk/>
            <pc:sldMk cId="1128933372" sldId="327"/>
            <ac:spMk id="36" creationId="{8BB56887-D0D5-4F0C-9E19-7247EB83C8B7}"/>
          </ac:spMkLst>
        </pc:spChg>
        <pc:cxnChg chg="add del">
          <ac:chgData name="Meghana Bareddy(UST,IN)" userId="S::245111@ust.com::3bd59dec-7216-47cd-96d2-e656b7bc4155" providerId="AD" clId="Web-{9828CD69-21CD-4079-9374-37206683649B}" dt="2023-04-25T10:35:14.093" v="648"/>
          <ac:cxnSpMkLst>
            <pc:docMk/>
            <pc:sldMk cId="1128933372" sldId="327"/>
            <ac:cxnSpMk id="16" creationId="{EE504C98-6397-41C1-A8D8-2D9C4ED307E0}"/>
          </ac:cxnSpMkLst>
        </pc:cxnChg>
      </pc:sldChg>
      <pc:sldChg chg="addSp delSp modSp new mod setBg">
        <pc:chgData name="Meghana Bareddy(UST,IN)" userId="S::245111@ust.com::3bd59dec-7216-47cd-96d2-e656b7bc4155" providerId="AD" clId="Web-{9828CD69-21CD-4079-9374-37206683649B}" dt="2023-04-25T12:25:13.443" v="891"/>
        <pc:sldMkLst>
          <pc:docMk/>
          <pc:sldMk cId="3131352059" sldId="379"/>
        </pc:sldMkLst>
        <pc:spChg chg="mod">
          <ac:chgData name="Meghana Bareddy(UST,IN)" userId="S::245111@ust.com::3bd59dec-7216-47cd-96d2-e656b7bc4155" providerId="AD" clId="Web-{9828CD69-21CD-4079-9374-37206683649B}" dt="2023-04-25T12:25:13.443" v="891"/>
          <ac:spMkLst>
            <pc:docMk/>
            <pc:sldMk cId="3131352059" sldId="379"/>
            <ac:spMk id="2" creationId="{CDB6C23A-196C-ED44-38A8-41CAC32BB645}"/>
          </ac:spMkLst>
        </pc:spChg>
        <pc:spChg chg="mod ord">
          <ac:chgData name="Meghana Bareddy(UST,IN)" userId="S::245111@ust.com::3bd59dec-7216-47cd-96d2-e656b7bc4155" providerId="AD" clId="Web-{9828CD69-21CD-4079-9374-37206683649B}" dt="2023-04-25T12:25:13.443" v="891"/>
          <ac:spMkLst>
            <pc:docMk/>
            <pc:sldMk cId="3131352059" sldId="379"/>
            <ac:spMk id="3" creationId="{6CDC8C1A-D479-2E18-48CF-8DA5F01B1F7F}"/>
          </ac:spMkLst>
        </pc:spChg>
        <pc:spChg chg="mod ord">
          <ac:chgData name="Meghana Bareddy(UST,IN)" userId="S::245111@ust.com::3bd59dec-7216-47cd-96d2-e656b7bc4155" providerId="AD" clId="Web-{9828CD69-21CD-4079-9374-37206683649B}" dt="2023-04-25T12:25:13.443" v="891"/>
          <ac:spMkLst>
            <pc:docMk/>
            <pc:sldMk cId="3131352059" sldId="379"/>
            <ac:spMk id="4" creationId="{8E5EF8B7-6220-2DE1-E521-53C94E992F3D}"/>
          </ac:spMkLst>
        </pc:spChg>
        <pc:spChg chg="mod">
          <ac:chgData name="Meghana Bareddy(UST,IN)" userId="S::245111@ust.com::3bd59dec-7216-47cd-96d2-e656b7bc4155" providerId="AD" clId="Web-{9828CD69-21CD-4079-9374-37206683649B}" dt="2023-04-25T12:25:13.443" v="891"/>
          <ac:spMkLst>
            <pc:docMk/>
            <pc:sldMk cId="3131352059" sldId="379"/>
            <ac:spMk id="5" creationId="{46D20C6C-284F-345D-7F69-EF013BD73F2A}"/>
          </ac:spMkLst>
        </pc:spChg>
        <pc:spChg chg="add del">
          <ac:chgData name="Meghana Bareddy(UST,IN)" userId="S::245111@ust.com::3bd59dec-7216-47cd-96d2-e656b7bc4155" providerId="AD" clId="Web-{9828CD69-21CD-4079-9374-37206683649B}" dt="2023-04-25T10:56:33.977" v="742"/>
          <ac:spMkLst>
            <pc:docMk/>
            <pc:sldMk cId="3131352059" sldId="379"/>
            <ac:spMk id="10" creationId="{907EF6B7-1338-4443-8C46-6A318D952DFD}"/>
          </ac:spMkLst>
        </pc:spChg>
        <pc:spChg chg="add del">
          <ac:chgData name="Meghana Bareddy(UST,IN)" userId="S::245111@ust.com::3bd59dec-7216-47cd-96d2-e656b7bc4155" providerId="AD" clId="Web-{9828CD69-21CD-4079-9374-37206683649B}" dt="2023-04-25T10:56:33.977" v="742"/>
          <ac:spMkLst>
            <pc:docMk/>
            <pc:sldMk cId="3131352059" sldId="379"/>
            <ac:spMk id="12" creationId="{DAAE4CDD-124C-4DCF-9584-B6033B545DD5}"/>
          </ac:spMkLst>
        </pc:spChg>
        <pc:spChg chg="add del">
          <ac:chgData name="Meghana Bareddy(UST,IN)" userId="S::245111@ust.com::3bd59dec-7216-47cd-96d2-e656b7bc4155" providerId="AD" clId="Web-{9828CD69-21CD-4079-9374-37206683649B}" dt="2023-04-25T10:56:33.977" v="742"/>
          <ac:spMkLst>
            <pc:docMk/>
            <pc:sldMk cId="3131352059" sldId="379"/>
            <ac:spMk id="14" creationId="{081E4A58-353D-44AE-B2FC-2A74E2E400F7}"/>
          </ac:spMkLst>
        </pc:spChg>
        <pc:spChg chg="add del">
          <ac:chgData name="Meghana Bareddy(UST,IN)" userId="S::245111@ust.com::3bd59dec-7216-47cd-96d2-e656b7bc4155" providerId="AD" clId="Web-{9828CD69-21CD-4079-9374-37206683649B}" dt="2023-04-25T12:25:13.443" v="891"/>
          <ac:spMkLst>
            <pc:docMk/>
            <pc:sldMk cId="3131352059" sldId="379"/>
            <ac:spMk id="19" creationId="{E8A8EAB8-D2FF-444D-B34B-7D32F106AD0E}"/>
          </ac:spMkLst>
        </pc:spChg>
        <pc:spChg chg="add">
          <ac:chgData name="Meghana Bareddy(UST,IN)" userId="S::245111@ust.com::3bd59dec-7216-47cd-96d2-e656b7bc4155" providerId="AD" clId="Web-{9828CD69-21CD-4079-9374-37206683649B}" dt="2023-04-25T12:25:13.443" v="891"/>
          <ac:spMkLst>
            <pc:docMk/>
            <pc:sldMk cId="3131352059" sldId="379"/>
            <ac:spMk id="28" creationId="{100EDD19-6802-4EC3-95CE-CFFAB042CFD6}"/>
          </ac:spMkLst>
        </pc:spChg>
        <pc:spChg chg="add">
          <ac:chgData name="Meghana Bareddy(UST,IN)" userId="S::245111@ust.com::3bd59dec-7216-47cd-96d2-e656b7bc4155" providerId="AD" clId="Web-{9828CD69-21CD-4079-9374-37206683649B}" dt="2023-04-25T12:25:13.443" v="891"/>
          <ac:spMkLst>
            <pc:docMk/>
            <pc:sldMk cId="3131352059" sldId="379"/>
            <ac:spMk id="30" creationId="{DB17E863-922E-4C26-BD64-E8FD41D28661}"/>
          </ac:spMkLst>
        </pc:spChg>
        <pc:cxnChg chg="add del">
          <ac:chgData name="Meghana Bareddy(UST,IN)" userId="S::245111@ust.com::3bd59dec-7216-47cd-96d2-e656b7bc4155" providerId="AD" clId="Web-{9828CD69-21CD-4079-9374-37206683649B}" dt="2023-04-25T12:25:13.443" v="891"/>
          <ac:cxnSpMkLst>
            <pc:docMk/>
            <pc:sldMk cId="3131352059" sldId="379"/>
            <ac:cxnSpMk id="21" creationId="{067633D1-6EE6-4118-B9F0-B363477BEE7A}"/>
          </ac:cxnSpMkLst>
        </pc:cxnChg>
        <pc:cxnChg chg="add del">
          <ac:chgData name="Meghana Bareddy(UST,IN)" userId="S::245111@ust.com::3bd59dec-7216-47cd-96d2-e656b7bc4155" providerId="AD" clId="Web-{9828CD69-21CD-4079-9374-37206683649B}" dt="2023-04-25T12:25:13.443" v="891"/>
          <ac:cxnSpMkLst>
            <pc:docMk/>
            <pc:sldMk cId="3131352059" sldId="379"/>
            <ac:cxnSpMk id="23" creationId="{4AD7FFC6-42A9-49CB-B5E9-B3F6B038331B}"/>
          </ac:cxnSpMkLst>
        </pc:cxnChg>
      </pc:sldChg>
      <pc:sldChg chg="addSp modSp new mod setBg">
        <pc:chgData name="Meghana Bareddy(UST,IN)" userId="S::245111@ust.com::3bd59dec-7216-47cd-96d2-e656b7bc4155" providerId="AD" clId="Web-{9828CD69-21CD-4079-9374-37206683649B}" dt="2023-04-25T12:33:44.606" v="926"/>
        <pc:sldMkLst>
          <pc:docMk/>
          <pc:sldMk cId="2012924882" sldId="428"/>
        </pc:sldMkLst>
        <pc:spChg chg="mod">
          <ac:chgData name="Meghana Bareddy(UST,IN)" userId="S::245111@ust.com::3bd59dec-7216-47cd-96d2-e656b7bc4155" providerId="AD" clId="Web-{9828CD69-21CD-4079-9374-37206683649B}" dt="2023-04-25T10:24:41.198" v="556"/>
          <ac:spMkLst>
            <pc:docMk/>
            <pc:sldMk cId="2012924882" sldId="428"/>
            <ac:spMk id="2" creationId="{5BEE23EC-B5FC-D406-3C64-9F9CF284FEA1}"/>
          </ac:spMkLst>
        </pc:spChg>
        <pc:spChg chg="mod">
          <ac:chgData name="Meghana Bareddy(UST,IN)" userId="S::245111@ust.com::3bd59dec-7216-47cd-96d2-e656b7bc4155" providerId="AD" clId="Web-{9828CD69-21CD-4079-9374-37206683649B}" dt="2023-04-25T10:24:41.198" v="556"/>
          <ac:spMkLst>
            <pc:docMk/>
            <pc:sldMk cId="2012924882" sldId="428"/>
            <ac:spMk id="3" creationId="{094AE5A9-3EA6-37A0-069F-D3CC2248B0AC}"/>
          </ac:spMkLst>
        </pc:spChg>
        <pc:spChg chg="mod">
          <ac:chgData name="Meghana Bareddy(UST,IN)" userId="S::245111@ust.com::3bd59dec-7216-47cd-96d2-e656b7bc4155" providerId="AD" clId="Web-{9828CD69-21CD-4079-9374-37206683649B}" dt="2023-04-25T10:24:41.198" v="556"/>
          <ac:spMkLst>
            <pc:docMk/>
            <pc:sldMk cId="2012924882" sldId="428"/>
            <ac:spMk id="4" creationId="{8190B50B-6FA7-6FE1-215C-FDAFBDAAC33F}"/>
          </ac:spMkLst>
        </pc:spChg>
        <pc:spChg chg="mod">
          <ac:chgData name="Meghana Bareddy(UST,IN)" userId="S::245111@ust.com::3bd59dec-7216-47cd-96d2-e656b7bc4155" providerId="AD" clId="Web-{9828CD69-21CD-4079-9374-37206683649B}" dt="2023-04-25T10:24:41.198" v="556"/>
          <ac:spMkLst>
            <pc:docMk/>
            <pc:sldMk cId="2012924882" sldId="428"/>
            <ac:spMk id="5" creationId="{D7470300-97A2-1042-1736-AD1470C5611D}"/>
          </ac:spMkLst>
        </pc:spChg>
        <pc:spChg chg="add mod ord">
          <ac:chgData name="Meghana Bareddy(UST,IN)" userId="S::245111@ust.com::3bd59dec-7216-47cd-96d2-e656b7bc4155" providerId="AD" clId="Web-{9828CD69-21CD-4079-9374-37206683649B}" dt="2023-04-25T10:24:41.198" v="556"/>
          <ac:spMkLst>
            <pc:docMk/>
            <pc:sldMk cId="2012924882" sldId="428"/>
            <ac:spMk id="6" creationId="{E8CECC67-633E-230F-10BE-2E922F23D75F}"/>
          </ac:spMkLst>
        </pc:spChg>
        <pc:spChg chg="add">
          <ac:chgData name="Meghana Bareddy(UST,IN)" userId="S::245111@ust.com::3bd59dec-7216-47cd-96d2-e656b7bc4155" providerId="AD" clId="Web-{9828CD69-21CD-4079-9374-37206683649B}" dt="2023-04-25T10:24:41.198" v="556"/>
          <ac:spMkLst>
            <pc:docMk/>
            <pc:sldMk cId="2012924882" sldId="428"/>
            <ac:spMk id="12" creationId="{E8A8EAB8-D2FF-444D-B34B-7D32F106AD0E}"/>
          </ac:spMkLst>
        </pc:spChg>
        <pc:cxnChg chg="add">
          <ac:chgData name="Meghana Bareddy(UST,IN)" userId="S::245111@ust.com::3bd59dec-7216-47cd-96d2-e656b7bc4155" providerId="AD" clId="Web-{9828CD69-21CD-4079-9374-37206683649B}" dt="2023-04-25T10:24:41.198" v="556"/>
          <ac:cxnSpMkLst>
            <pc:docMk/>
            <pc:sldMk cId="2012924882" sldId="428"/>
            <ac:cxnSpMk id="14" creationId="{EEA38897-7BA3-4408-8083-3235339C4A60}"/>
          </ac:cxnSpMkLst>
        </pc:cxnChg>
        <pc:cxnChg chg="add">
          <ac:chgData name="Meghana Bareddy(UST,IN)" userId="S::245111@ust.com::3bd59dec-7216-47cd-96d2-e656b7bc4155" providerId="AD" clId="Web-{9828CD69-21CD-4079-9374-37206683649B}" dt="2023-04-25T10:24:41.198" v="556"/>
          <ac:cxnSpMkLst>
            <pc:docMk/>
            <pc:sldMk cId="2012924882" sldId="428"/>
            <ac:cxnSpMk id="16" creationId="{F11AD06B-AB20-4097-8606-5DA00DBACE88}"/>
          </ac:cxnSpMkLst>
        </pc:cxnChg>
      </pc:sldChg>
      <pc:sldChg chg="addSp delSp modSp new mod ord setBg">
        <pc:chgData name="Meghana Bareddy(UST,IN)" userId="S::245111@ust.com::3bd59dec-7216-47cd-96d2-e656b7bc4155" providerId="AD" clId="Web-{9828CD69-21CD-4079-9374-37206683649B}" dt="2023-04-25T12:20:35.153" v="888"/>
        <pc:sldMkLst>
          <pc:docMk/>
          <pc:sldMk cId="1930928727" sldId="432"/>
        </pc:sldMkLst>
        <pc:spChg chg="del mod">
          <ac:chgData name="Meghana Bareddy(UST,IN)" userId="S::245111@ust.com::3bd59dec-7216-47cd-96d2-e656b7bc4155" providerId="AD" clId="Web-{9828CD69-21CD-4079-9374-37206683649B}" dt="2023-04-25T10:28:10.955" v="590"/>
          <ac:spMkLst>
            <pc:docMk/>
            <pc:sldMk cId="1930928727" sldId="432"/>
            <ac:spMk id="2" creationId="{9745F5B2-3907-3E31-8624-230C09FC6E71}"/>
          </ac:spMkLst>
        </pc:spChg>
        <pc:spChg chg="del">
          <ac:chgData name="Meghana Bareddy(UST,IN)" userId="S::245111@ust.com::3bd59dec-7216-47cd-96d2-e656b7bc4155" providerId="AD" clId="Web-{9828CD69-21CD-4079-9374-37206683649B}" dt="2023-04-25T10:04:37.222" v="490"/>
          <ac:spMkLst>
            <pc:docMk/>
            <pc:sldMk cId="1930928727" sldId="432"/>
            <ac:spMk id="3" creationId="{109DF527-52AC-A6CF-661D-4CB86A791B51}"/>
          </ac:spMkLst>
        </pc:spChg>
        <pc:spChg chg="mod ord">
          <ac:chgData name="Meghana Bareddy(UST,IN)" userId="S::245111@ust.com::3bd59dec-7216-47cd-96d2-e656b7bc4155" providerId="AD" clId="Web-{9828CD69-21CD-4079-9374-37206683649B}" dt="2023-04-25T10:08:34.527" v="514"/>
          <ac:spMkLst>
            <pc:docMk/>
            <pc:sldMk cId="1930928727" sldId="432"/>
            <ac:spMk id="4" creationId="{AC7DB238-8385-6660-C55D-5C35711A990A}"/>
          </ac:spMkLst>
        </pc:spChg>
        <pc:spChg chg="mod">
          <ac:chgData name="Meghana Bareddy(UST,IN)" userId="S::245111@ust.com::3bd59dec-7216-47cd-96d2-e656b7bc4155" providerId="AD" clId="Web-{9828CD69-21CD-4079-9374-37206683649B}" dt="2023-04-25T10:08:34.527" v="514"/>
          <ac:spMkLst>
            <pc:docMk/>
            <pc:sldMk cId="1930928727" sldId="432"/>
            <ac:spMk id="5" creationId="{B54F6E85-FD13-F9A2-EDAD-A8A92A3A7BBD}"/>
          </ac:spMkLst>
        </pc:spChg>
        <pc:spChg chg="add mod">
          <ac:chgData name="Meghana Bareddy(UST,IN)" userId="S::245111@ust.com::3bd59dec-7216-47cd-96d2-e656b7bc4155" providerId="AD" clId="Web-{9828CD69-21CD-4079-9374-37206683649B}" dt="2023-04-25T10:29:05.800" v="610" actId="20577"/>
          <ac:spMkLst>
            <pc:docMk/>
            <pc:sldMk cId="1930928727" sldId="432"/>
            <ac:spMk id="8" creationId="{D1028B7A-36C2-83CE-53C0-EB0F888A266B}"/>
          </ac:spMkLst>
        </pc:spChg>
        <pc:spChg chg="add mod">
          <ac:chgData name="Meghana Bareddy(UST,IN)" userId="S::245111@ust.com::3bd59dec-7216-47cd-96d2-e656b7bc4155" providerId="AD" clId="Web-{9828CD69-21CD-4079-9374-37206683649B}" dt="2023-04-25T10:09:14.825" v="517" actId="20577"/>
          <ac:spMkLst>
            <pc:docMk/>
            <pc:sldMk cId="1930928727" sldId="432"/>
            <ac:spMk id="10" creationId="{011D1C6F-3020-1374-F615-29DA81A631C0}"/>
          </ac:spMkLst>
        </pc:spChg>
        <pc:spChg chg="add del">
          <ac:chgData name="Meghana Bareddy(UST,IN)" userId="S::245111@ust.com::3bd59dec-7216-47cd-96d2-e656b7bc4155" providerId="AD" clId="Web-{9828CD69-21CD-4079-9374-37206683649B}" dt="2023-04-25T10:08:34.527" v="514"/>
          <ac:spMkLst>
            <pc:docMk/>
            <pc:sldMk cId="1930928727" sldId="432"/>
            <ac:spMk id="13" creationId="{2B97F24A-32CE-4C1C-A50D-3016B394DCFB}"/>
          </ac:spMkLst>
        </pc:spChg>
        <pc:spChg chg="add del">
          <ac:chgData name="Meghana Bareddy(UST,IN)" userId="S::245111@ust.com::3bd59dec-7216-47cd-96d2-e656b7bc4155" providerId="AD" clId="Web-{9828CD69-21CD-4079-9374-37206683649B}" dt="2023-04-25T10:08:34.527" v="514"/>
          <ac:spMkLst>
            <pc:docMk/>
            <pc:sldMk cId="1930928727" sldId="432"/>
            <ac:spMk id="15" creationId="{CD8B4F24-440B-49E9-B85D-733523DC064B}"/>
          </ac:spMkLst>
        </pc:spChg>
        <pc:spChg chg="add del">
          <ac:chgData name="Meghana Bareddy(UST,IN)" userId="S::245111@ust.com::3bd59dec-7216-47cd-96d2-e656b7bc4155" providerId="AD" clId="Web-{9828CD69-21CD-4079-9374-37206683649B}" dt="2023-04-25T10:08:34.511" v="513"/>
          <ac:spMkLst>
            <pc:docMk/>
            <pc:sldMk cId="1930928727" sldId="432"/>
            <ac:spMk id="20" creationId="{C4285719-470E-454C-AF62-8323075F1F5B}"/>
          </ac:spMkLst>
        </pc:spChg>
        <pc:spChg chg="add del">
          <ac:chgData name="Meghana Bareddy(UST,IN)" userId="S::245111@ust.com::3bd59dec-7216-47cd-96d2-e656b7bc4155" providerId="AD" clId="Web-{9828CD69-21CD-4079-9374-37206683649B}" dt="2023-04-25T10:08:34.511" v="513"/>
          <ac:spMkLst>
            <pc:docMk/>
            <pc:sldMk cId="1930928727" sldId="432"/>
            <ac:spMk id="22" creationId="{CD9FE4EF-C4D8-49A0-B2FF-81D8DB7D8A24}"/>
          </ac:spMkLst>
        </pc:spChg>
        <pc:spChg chg="add del">
          <ac:chgData name="Meghana Bareddy(UST,IN)" userId="S::245111@ust.com::3bd59dec-7216-47cd-96d2-e656b7bc4155" providerId="AD" clId="Web-{9828CD69-21CD-4079-9374-37206683649B}" dt="2023-04-25T10:08:34.511" v="513"/>
          <ac:spMkLst>
            <pc:docMk/>
            <pc:sldMk cId="1930928727" sldId="432"/>
            <ac:spMk id="24" creationId="{4300840D-0A0B-4512-BACA-B439D5B9C57C}"/>
          </ac:spMkLst>
        </pc:spChg>
        <pc:spChg chg="add del">
          <ac:chgData name="Meghana Bareddy(UST,IN)" userId="S::245111@ust.com::3bd59dec-7216-47cd-96d2-e656b7bc4155" providerId="AD" clId="Web-{9828CD69-21CD-4079-9374-37206683649B}" dt="2023-04-25T10:08:34.511" v="513"/>
          <ac:spMkLst>
            <pc:docMk/>
            <pc:sldMk cId="1930928727" sldId="432"/>
            <ac:spMk id="26" creationId="{D2B78728-A580-49A7-84F9-6EF6F583ADE0}"/>
          </ac:spMkLst>
        </pc:spChg>
        <pc:spChg chg="add del">
          <ac:chgData name="Meghana Bareddy(UST,IN)" userId="S::245111@ust.com::3bd59dec-7216-47cd-96d2-e656b7bc4155" providerId="AD" clId="Web-{9828CD69-21CD-4079-9374-37206683649B}" dt="2023-04-25T10:08:34.511" v="513"/>
          <ac:spMkLst>
            <pc:docMk/>
            <pc:sldMk cId="1930928727" sldId="432"/>
            <ac:spMk id="28" creationId="{38FAA1A1-D861-433F-88FA-1E9D6FD31D11}"/>
          </ac:spMkLst>
        </pc:spChg>
        <pc:spChg chg="add del">
          <ac:chgData name="Meghana Bareddy(UST,IN)" userId="S::245111@ust.com::3bd59dec-7216-47cd-96d2-e656b7bc4155" providerId="AD" clId="Web-{9828CD69-21CD-4079-9374-37206683649B}" dt="2023-04-25T10:08:34.511" v="513"/>
          <ac:spMkLst>
            <pc:docMk/>
            <pc:sldMk cId="1930928727" sldId="432"/>
            <ac:spMk id="30" creationId="{8D71EDA1-87BF-4D5D-AB79-F346FD19278A}"/>
          </ac:spMkLst>
        </pc:spChg>
        <pc:spChg chg="add">
          <ac:chgData name="Meghana Bareddy(UST,IN)" userId="S::245111@ust.com::3bd59dec-7216-47cd-96d2-e656b7bc4155" providerId="AD" clId="Web-{9828CD69-21CD-4079-9374-37206683649B}" dt="2023-04-25T10:08:34.527" v="514"/>
          <ac:spMkLst>
            <pc:docMk/>
            <pc:sldMk cId="1930928727" sldId="432"/>
            <ac:spMk id="32" creationId="{058A14AF-9FB5-4CC7-BA35-E8E85D3EDF0E}"/>
          </ac:spMkLst>
        </pc:spChg>
        <pc:spChg chg="add">
          <ac:chgData name="Meghana Bareddy(UST,IN)" userId="S::245111@ust.com::3bd59dec-7216-47cd-96d2-e656b7bc4155" providerId="AD" clId="Web-{9828CD69-21CD-4079-9374-37206683649B}" dt="2023-04-25T10:08:34.527" v="514"/>
          <ac:spMkLst>
            <pc:docMk/>
            <pc:sldMk cId="1930928727" sldId="432"/>
            <ac:spMk id="33" creationId="{3A9A4357-BD1D-4622-A4FE-766E6AB8DE84}"/>
          </ac:spMkLst>
        </pc:spChg>
        <pc:spChg chg="add">
          <ac:chgData name="Meghana Bareddy(UST,IN)" userId="S::245111@ust.com::3bd59dec-7216-47cd-96d2-e656b7bc4155" providerId="AD" clId="Web-{9828CD69-21CD-4079-9374-37206683649B}" dt="2023-04-25T10:08:34.527" v="514"/>
          <ac:spMkLst>
            <pc:docMk/>
            <pc:sldMk cId="1930928727" sldId="432"/>
            <ac:spMk id="34" creationId="{E659831F-0D9A-4C63-9EBB-8435B85A440F}"/>
          </ac:spMkLst>
        </pc:spChg>
        <pc:spChg chg="add">
          <ac:chgData name="Meghana Bareddy(UST,IN)" userId="S::245111@ust.com::3bd59dec-7216-47cd-96d2-e656b7bc4155" providerId="AD" clId="Web-{9828CD69-21CD-4079-9374-37206683649B}" dt="2023-04-25T10:08:34.527" v="514"/>
          <ac:spMkLst>
            <pc:docMk/>
            <pc:sldMk cId="1930928727" sldId="432"/>
            <ac:spMk id="35" creationId="{E6995CE5-F890-4ABA-82A2-26507CE8D2A3}"/>
          </ac:spMkLst>
        </pc:spChg>
        <pc:picChg chg="add mod ord">
          <ac:chgData name="Meghana Bareddy(UST,IN)" userId="S::245111@ust.com::3bd59dec-7216-47cd-96d2-e656b7bc4155" providerId="AD" clId="Web-{9828CD69-21CD-4079-9374-37206683649B}" dt="2023-04-25T10:08:34.527" v="514"/>
          <ac:picMkLst>
            <pc:docMk/>
            <pc:sldMk cId="1930928727" sldId="432"/>
            <ac:picMk id="6" creationId="{4B51324E-CCF5-97E5-7A6C-589B6D04753B}"/>
          </ac:picMkLst>
        </pc:picChg>
      </pc:sldChg>
      <pc:sldChg chg="addSp delSp modSp new mod ord setBg">
        <pc:chgData name="Meghana Bareddy(UST,IN)" userId="S::245111@ust.com::3bd59dec-7216-47cd-96d2-e656b7bc4155" providerId="AD" clId="Web-{9828CD69-21CD-4079-9374-37206683649B}" dt="2023-04-25T12:27:01.791" v="918"/>
        <pc:sldMkLst>
          <pc:docMk/>
          <pc:sldMk cId="4214540424" sldId="440"/>
        </pc:sldMkLst>
        <pc:spChg chg="mod">
          <ac:chgData name="Meghana Bareddy(UST,IN)" userId="S::245111@ust.com::3bd59dec-7216-47cd-96d2-e656b7bc4155" providerId="AD" clId="Web-{9828CD69-21CD-4079-9374-37206683649B}" dt="2023-04-25T12:27:01.791" v="918"/>
          <ac:spMkLst>
            <pc:docMk/>
            <pc:sldMk cId="4214540424" sldId="440"/>
            <ac:spMk id="2" creationId="{CBB0BC92-5AEC-1507-1FCB-B510E4D7938C}"/>
          </ac:spMkLst>
        </pc:spChg>
        <pc:spChg chg="del mod">
          <ac:chgData name="Meghana Bareddy(UST,IN)" userId="S::245111@ust.com::3bd59dec-7216-47cd-96d2-e656b7bc4155" providerId="AD" clId="Web-{9828CD69-21CD-4079-9374-37206683649B}" dt="2023-04-25T10:26:31.233" v="572"/>
          <ac:spMkLst>
            <pc:docMk/>
            <pc:sldMk cId="4214540424" sldId="440"/>
            <ac:spMk id="3" creationId="{3B240BB4-2F65-B38E-FB4C-E4D2A3C3C27D}"/>
          </ac:spMkLst>
        </pc:spChg>
        <pc:spChg chg="mod">
          <ac:chgData name="Meghana Bareddy(UST,IN)" userId="S::245111@ust.com::3bd59dec-7216-47cd-96d2-e656b7bc4155" providerId="AD" clId="Web-{9828CD69-21CD-4079-9374-37206683649B}" dt="2023-04-25T10:27:00.218" v="573"/>
          <ac:spMkLst>
            <pc:docMk/>
            <pc:sldMk cId="4214540424" sldId="440"/>
            <ac:spMk id="4" creationId="{5789FBEA-217B-AC2E-F2C4-2B052F2E6F49}"/>
          </ac:spMkLst>
        </pc:spChg>
        <pc:spChg chg="mod">
          <ac:chgData name="Meghana Bareddy(UST,IN)" userId="S::245111@ust.com::3bd59dec-7216-47cd-96d2-e656b7bc4155" providerId="AD" clId="Web-{9828CD69-21CD-4079-9374-37206683649B}" dt="2023-04-25T10:27:00.218" v="573"/>
          <ac:spMkLst>
            <pc:docMk/>
            <pc:sldMk cId="4214540424" sldId="440"/>
            <ac:spMk id="5" creationId="{58F23950-8698-2659-44D2-2D43B50F3072}"/>
          </ac:spMkLst>
        </pc:spChg>
        <pc:spChg chg="add del">
          <ac:chgData name="Meghana Bareddy(UST,IN)" userId="S::245111@ust.com::3bd59dec-7216-47cd-96d2-e656b7bc4155" providerId="AD" clId="Web-{9828CD69-21CD-4079-9374-37206683649B}" dt="2023-04-25T10:27:00.218" v="573"/>
          <ac:spMkLst>
            <pc:docMk/>
            <pc:sldMk cId="4214540424" sldId="440"/>
            <ac:spMk id="11" creationId="{56E9B3E6-E277-4D68-BA48-9CB43FFBD6E2}"/>
          </ac:spMkLst>
        </pc:spChg>
        <pc:spChg chg="add del">
          <ac:chgData name="Meghana Bareddy(UST,IN)" userId="S::245111@ust.com::3bd59dec-7216-47cd-96d2-e656b7bc4155" providerId="AD" clId="Web-{9828CD69-21CD-4079-9374-37206683649B}" dt="2023-04-25T10:27:00.218" v="573"/>
          <ac:spMkLst>
            <pc:docMk/>
            <pc:sldMk cId="4214540424" sldId="440"/>
            <ac:spMk id="18" creationId="{D5B0017B-2ECA-49AF-B397-DC140825DF8D}"/>
          </ac:spMkLst>
        </pc:spChg>
        <pc:spChg chg="add del">
          <ac:chgData name="Meghana Bareddy(UST,IN)" userId="S::245111@ust.com::3bd59dec-7216-47cd-96d2-e656b7bc4155" providerId="AD" clId="Web-{9828CD69-21CD-4079-9374-37206683649B}" dt="2023-04-25T12:26:42.009" v="916"/>
          <ac:spMkLst>
            <pc:docMk/>
            <pc:sldMk cId="4214540424" sldId="440"/>
            <ac:spMk id="25" creationId="{955A2079-FA98-4876-80F0-72364A7D2EA4}"/>
          </ac:spMkLst>
        </pc:spChg>
        <pc:spChg chg="add del">
          <ac:chgData name="Meghana Bareddy(UST,IN)" userId="S::245111@ust.com::3bd59dec-7216-47cd-96d2-e656b7bc4155" providerId="AD" clId="Web-{9828CD69-21CD-4079-9374-37206683649B}" dt="2023-04-25T12:27:01.791" v="918"/>
          <ac:spMkLst>
            <pc:docMk/>
            <pc:sldMk cId="4214540424" sldId="440"/>
            <ac:spMk id="30" creationId="{C05CBC3C-2E5A-4839-8B9B-2E5A6ADF0F58}"/>
          </ac:spMkLst>
        </pc:spChg>
        <pc:spChg chg="add del">
          <ac:chgData name="Meghana Bareddy(UST,IN)" userId="S::245111@ust.com::3bd59dec-7216-47cd-96d2-e656b7bc4155" providerId="AD" clId="Web-{9828CD69-21CD-4079-9374-37206683649B}" dt="2023-04-25T12:27:01.791" v="918"/>
          <ac:spMkLst>
            <pc:docMk/>
            <pc:sldMk cId="4214540424" sldId="440"/>
            <ac:spMk id="32" creationId="{DB5B423A-57CC-4C58-AA26-8E2E862B03A0}"/>
          </ac:spMkLst>
        </pc:spChg>
        <pc:spChg chg="add">
          <ac:chgData name="Meghana Bareddy(UST,IN)" userId="S::245111@ust.com::3bd59dec-7216-47cd-96d2-e656b7bc4155" providerId="AD" clId="Web-{9828CD69-21CD-4079-9374-37206683649B}" dt="2023-04-25T12:27:01.791" v="918"/>
          <ac:spMkLst>
            <pc:docMk/>
            <pc:sldMk cId="4214540424" sldId="440"/>
            <ac:spMk id="37" creationId="{955A2079-FA98-4876-80F0-72364A7D2EA4}"/>
          </ac:spMkLst>
        </pc:spChg>
        <pc:grpChg chg="add del">
          <ac:chgData name="Meghana Bareddy(UST,IN)" userId="S::245111@ust.com::3bd59dec-7216-47cd-96d2-e656b7bc4155" providerId="AD" clId="Web-{9828CD69-21CD-4079-9374-37206683649B}" dt="2023-04-25T10:27:00.218" v="573"/>
          <ac:grpSpMkLst>
            <pc:docMk/>
            <pc:sldMk cId="4214540424" sldId="440"/>
            <ac:grpSpMk id="13" creationId="{AE1C45F0-260A-458C-96ED-C1F6D2151219}"/>
          </ac:grpSpMkLst>
        </pc:grpChg>
        <pc:graphicFrameChg chg="add mod modGraphic">
          <ac:chgData name="Meghana Bareddy(UST,IN)" userId="S::245111@ust.com::3bd59dec-7216-47cd-96d2-e656b7bc4155" providerId="AD" clId="Web-{9828CD69-21CD-4079-9374-37206683649B}" dt="2023-04-25T12:27:01.791" v="918"/>
          <ac:graphicFrameMkLst>
            <pc:docMk/>
            <pc:sldMk cId="4214540424" sldId="440"/>
            <ac:graphicFrameMk id="7" creationId="{C614917C-131A-24F5-ACF7-E03C1D540EC6}"/>
          </ac:graphicFrameMkLst>
        </pc:graphicFrameChg>
        <pc:cxnChg chg="add del">
          <ac:chgData name="Meghana Bareddy(UST,IN)" userId="S::245111@ust.com::3bd59dec-7216-47cd-96d2-e656b7bc4155" providerId="AD" clId="Web-{9828CD69-21CD-4079-9374-37206683649B}" dt="2023-04-25T10:27:00.218" v="573"/>
          <ac:cxnSpMkLst>
            <pc:docMk/>
            <pc:sldMk cId="4214540424" sldId="440"/>
            <ac:cxnSpMk id="20" creationId="{6CF1BAF6-AD41-4082-B212-8A1F9A2E8779}"/>
          </ac:cxnSpMkLst>
        </pc:cxnChg>
      </pc:sldChg>
      <pc:sldChg chg="new del">
        <pc:chgData name="Meghana Bareddy(UST,IN)" userId="S::245111@ust.com::3bd59dec-7216-47cd-96d2-e656b7bc4155" providerId="AD" clId="Web-{9828CD69-21CD-4079-9374-37206683649B}" dt="2023-04-25T10:22:01.052" v="532"/>
        <pc:sldMkLst>
          <pc:docMk/>
          <pc:sldMk cId="1565394607" sldId="452"/>
        </pc:sldMkLst>
      </pc:sldChg>
      <pc:sldChg chg="addSp delSp modSp new mod setBg">
        <pc:chgData name="Meghana Bareddy(UST,IN)" userId="S::245111@ust.com::3bd59dec-7216-47cd-96d2-e656b7bc4155" providerId="AD" clId="Web-{9828CD69-21CD-4079-9374-37206683649B}" dt="2023-04-25T12:31:20.179" v="924"/>
        <pc:sldMkLst>
          <pc:docMk/>
          <pc:sldMk cId="917902965" sldId="455"/>
        </pc:sldMkLst>
        <pc:spChg chg="del mod">
          <ac:chgData name="Meghana Bareddy(UST,IN)" userId="S::245111@ust.com::3bd59dec-7216-47cd-96d2-e656b7bc4155" providerId="AD" clId="Web-{9828CD69-21CD-4079-9374-37206683649B}" dt="2023-04-25T10:32:32.682" v="629"/>
          <ac:spMkLst>
            <pc:docMk/>
            <pc:sldMk cId="917902965" sldId="455"/>
            <ac:spMk id="2" creationId="{00C22271-C7DA-2E78-4CAB-951281779C72}"/>
          </ac:spMkLst>
        </pc:spChg>
        <pc:spChg chg="mod">
          <ac:chgData name="Meghana Bareddy(UST,IN)" userId="S::245111@ust.com::3bd59dec-7216-47cd-96d2-e656b7bc4155" providerId="AD" clId="Web-{9828CD69-21CD-4079-9374-37206683649B}" dt="2023-04-25T12:31:20.179" v="924"/>
          <ac:spMkLst>
            <pc:docMk/>
            <pc:sldMk cId="917902965" sldId="455"/>
            <ac:spMk id="3" creationId="{5393D42E-2F0D-34DD-9547-CA416412C3A5}"/>
          </ac:spMkLst>
        </pc:spChg>
        <pc:spChg chg="mod">
          <ac:chgData name="Meghana Bareddy(UST,IN)" userId="S::245111@ust.com::3bd59dec-7216-47cd-96d2-e656b7bc4155" providerId="AD" clId="Web-{9828CD69-21CD-4079-9374-37206683649B}" dt="2023-04-25T12:31:20.179" v="924"/>
          <ac:spMkLst>
            <pc:docMk/>
            <pc:sldMk cId="917902965" sldId="455"/>
            <ac:spMk id="4" creationId="{3F8BE2E8-9845-530F-225B-21A9168E7A23}"/>
          </ac:spMkLst>
        </pc:spChg>
        <pc:spChg chg="mod">
          <ac:chgData name="Meghana Bareddy(UST,IN)" userId="S::245111@ust.com::3bd59dec-7216-47cd-96d2-e656b7bc4155" providerId="AD" clId="Web-{9828CD69-21CD-4079-9374-37206683649B}" dt="2023-04-25T12:31:20.179" v="924"/>
          <ac:spMkLst>
            <pc:docMk/>
            <pc:sldMk cId="917902965" sldId="455"/>
            <ac:spMk id="5" creationId="{9E98BB07-93D3-4010-1F44-D5B1928ACEC9}"/>
          </ac:spMkLst>
        </pc:spChg>
        <pc:spChg chg="add del">
          <ac:chgData name="Meghana Bareddy(UST,IN)" userId="S::245111@ust.com::3bd59dec-7216-47cd-96d2-e656b7bc4155" providerId="AD" clId="Web-{9828CD69-21CD-4079-9374-37206683649B}" dt="2023-04-25T12:31:20.179" v="924"/>
          <ac:spMkLst>
            <pc:docMk/>
            <pc:sldMk cId="917902965" sldId="455"/>
            <ac:spMk id="10" creationId="{A7AE9375-4664-4DB2-922D-2782A6E439AC}"/>
          </ac:spMkLst>
        </pc:spChg>
        <pc:spChg chg="add del">
          <ac:chgData name="Meghana Bareddy(UST,IN)" userId="S::245111@ust.com::3bd59dec-7216-47cd-96d2-e656b7bc4155" providerId="AD" clId="Web-{9828CD69-21CD-4079-9374-37206683649B}" dt="2023-04-25T12:31:20.179" v="924"/>
          <ac:spMkLst>
            <pc:docMk/>
            <pc:sldMk cId="917902965" sldId="455"/>
            <ac:spMk id="14" creationId="{9DD005C1-8C51-42D6-9BEE-B9B83849743D}"/>
          </ac:spMkLst>
        </pc:spChg>
        <pc:spChg chg="add">
          <ac:chgData name="Meghana Bareddy(UST,IN)" userId="S::245111@ust.com::3bd59dec-7216-47cd-96d2-e656b7bc4155" providerId="AD" clId="Web-{9828CD69-21CD-4079-9374-37206683649B}" dt="2023-04-25T12:31:20.179" v="924"/>
          <ac:spMkLst>
            <pc:docMk/>
            <pc:sldMk cId="917902965" sldId="455"/>
            <ac:spMk id="19" creationId="{DBF61EA3-B236-439E-9C0B-340980D56BEE}"/>
          </ac:spMkLst>
        </pc:spChg>
        <pc:spChg chg="add">
          <ac:chgData name="Meghana Bareddy(UST,IN)" userId="S::245111@ust.com::3bd59dec-7216-47cd-96d2-e656b7bc4155" providerId="AD" clId="Web-{9828CD69-21CD-4079-9374-37206683649B}" dt="2023-04-25T12:31:20.179" v="924"/>
          <ac:spMkLst>
            <pc:docMk/>
            <pc:sldMk cId="917902965" sldId="455"/>
            <ac:spMk id="25" creationId="{E659831F-0D9A-4C63-9EBB-8435B85A440F}"/>
          </ac:spMkLst>
        </pc:spChg>
        <pc:grpChg chg="add">
          <ac:chgData name="Meghana Bareddy(UST,IN)" userId="S::245111@ust.com::3bd59dec-7216-47cd-96d2-e656b7bc4155" providerId="AD" clId="Web-{9828CD69-21CD-4079-9374-37206683649B}" dt="2023-04-25T12:31:20.179" v="924"/>
          <ac:grpSpMkLst>
            <pc:docMk/>
            <pc:sldMk cId="917902965" sldId="455"/>
            <ac:grpSpMk id="21" creationId="{28FAF094-D087-493F-8DF9-A486C2D6BBAA}"/>
          </ac:grpSpMkLst>
        </pc:grpChg>
        <pc:cxnChg chg="add del">
          <ac:chgData name="Meghana Bareddy(UST,IN)" userId="S::245111@ust.com::3bd59dec-7216-47cd-96d2-e656b7bc4155" providerId="AD" clId="Web-{9828CD69-21CD-4079-9374-37206683649B}" dt="2023-04-25T12:31:20.179" v="924"/>
          <ac:cxnSpMkLst>
            <pc:docMk/>
            <pc:sldMk cId="917902965" sldId="455"/>
            <ac:cxnSpMk id="12" creationId="{EE504C98-6397-41C1-A8D8-2D9C4ED307E0}"/>
          </ac:cxnSpMkLst>
        </pc:cxnChg>
      </pc:sldChg>
      <pc:sldChg chg="addSp delSp modSp new mod setBg">
        <pc:chgData name="Meghana Bareddy(UST,IN)" userId="S::245111@ust.com::3bd59dec-7216-47cd-96d2-e656b7bc4155" providerId="AD" clId="Web-{9828CD69-21CD-4079-9374-37206683649B}" dt="2023-04-25T12:31:10.366" v="923"/>
        <pc:sldMkLst>
          <pc:docMk/>
          <pc:sldMk cId="1049842602" sldId="456"/>
        </pc:sldMkLst>
        <pc:spChg chg="del">
          <ac:chgData name="Meghana Bareddy(UST,IN)" userId="S::245111@ust.com::3bd59dec-7216-47cd-96d2-e656b7bc4155" providerId="AD" clId="Web-{9828CD69-21CD-4079-9374-37206683649B}" dt="2023-04-25T10:33:38.184" v="636"/>
          <ac:spMkLst>
            <pc:docMk/>
            <pc:sldMk cId="1049842602" sldId="456"/>
            <ac:spMk id="2" creationId="{21EA66E2-10BA-BCC4-818E-0AEAF479429A}"/>
          </ac:spMkLst>
        </pc:spChg>
        <pc:spChg chg="mod">
          <ac:chgData name="Meghana Bareddy(UST,IN)" userId="S::245111@ust.com::3bd59dec-7216-47cd-96d2-e656b7bc4155" providerId="AD" clId="Web-{9828CD69-21CD-4079-9374-37206683649B}" dt="2023-04-25T12:31:10.366" v="923"/>
          <ac:spMkLst>
            <pc:docMk/>
            <pc:sldMk cId="1049842602" sldId="456"/>
            <ac:spMk id="3" creationId="{97E6E97F-FFED-2D84-89CF-A583578F1358}"/>
          </ac:spMkLst>
        </pc:spChg>
        <pc:spChg chg="mod">
          <ac:chgData name="Meghana Bareddy(UST,IN)" userId="S::245111@ust.com::3bd59dec-7216-47cd-96d2-e656b7bc4155" providerId="AD" clId="Web-{9828CD69-21CD-4079-9374-37206683649B}" dt="2023-04-25T12:31:10.366" v="923"/>
          <ac:spMkLst>
            <pc:docMk/>
            <pc:sldMk cId="1049842602" sldId="456"/>
            <ac:spMk id="4" creationId="{C410939F-D184-2E12-4510-CAAE8B5D964F}"/>
          </ac:spMkLst>
        </pc:spChg>
        <pc:spChg chg="mod">
          <ac:chgData name="Meghana Bareddy(UST,IN)" userId="S::245111@ust.com::3bd59dec-7216-47cd-96d2-e656b7bc4155" providerId="AD" clId="Web-{9828CD69-21CD-4079-9374-37206683649B}" dt="2023-04-25T12:31:10.366" v="923"/>
          <ac:spMkLst>
            <pc:docMk/>
            <pc:sldMk cId="1049842602" sldId="456"/>
            <ac:spMk id="5" creationId="{D69C86FA-D218-36FD-9ACA-CAC3EEEFC063}"/>
          </ac:spMkLst>
        </pc:spChg>
        <pc:spChg chg="add del mod">
          <ac:chgData name="Meghana Bareddy(UST,IN)" userId="S::245111@ust.com::3bd59dec-7216-47cd-96d2-e656b7bc4155" providerId="AD" clId="Web-{9828CD69-21CD-4079-9374-37206683649B}" dt="2023-04-25T10:34:35.248" v="644"/>
          <ac:spMkLst>
            <pc:docMk/>
            <pc:sldMk cId="1049842602" sldId="456"/>
            <ac:spMk id="6" creationId="{A6B676E9-6CEC-FA6B-74E5-9A6DBFE06BEF}"/>
          </ac:spMkLst>
        </pc:spChg>
        <pc:spChg chg="add del">
          <ac:chgData name="Meghana Bareddy(UST,IN)" userId="S::245111@ust.com::3bd59dec-7216-47cd-96d2-e656b7bc4155" providerId="AD" clId="Web-{9828CD69-21CD-4079-9374-37206683649B}" dt="2023-04-25T12:31:10.366" v="923"/>
          <ac:spMkLst>
            <pc:docMk/>
            <pc:sldMk cId="1049842602" sldId="456"/>
            <ac:spMk id="11" creationId="{A7AE9375-4664-4DB2-922D-2782A6E439AC}"/>
          </ac:spMkLst>
        </pc:spChg>
        <pc:spChg chg="add del">
          <ac:chgData name="Meghana Bareddy(UST,IN)" userId="S::245111@ust.com::3bd59dec-7216-47cd-96d2-e656b7bc4155" providerId="AD" clId="Web-{9828CD69-21CD-4079-9374-37206683649B}" dt="2023-04-25T12:31:10.366" v="923"/>
          <ac:spMkLst>
            <pc:docMk/>
            <pc:sldMk cId="1049842602" sldId="456"/>
            <ac:spMk id="15" creationId="{9DD005C1-8C51-42D6-9BEE-B9B83849743D}"/>
          </ac:spMkLst>
        </pc:spChg>
        <pc:spChg chg="add">
          <ac:chgData name="Meghana Bareddy(UST,IN)" userId="S::245111@ust.com::3bd59dec-7216-47cd-96d2-e656b7bc4155" providerId="AD" clId="Web-{9828CD69-21CD-4079-9374-37206683649B}" dt="2023-04-25T12:31:10.366" v="923"/>
          <ac:spMkLst>
            <pc:docMk/>
            <pc:sldMk cId="1049842602" sldId="456"/>
            <ac:spMk id="20" creationId="{DBF61EA3-B236-439E-9C0B-340980D56BEE}"/>
          </ac:spMkLst>
        </pc:spChg>
        <pc:spChg chg="add">
          <ac:chgData name="Meghana Bareddy(UST,IN)" userId="S::245111@ust.com::3bd59dec-7216-47cd-96d2-e656b7bc4155" providerId="AD" clId="Web-{9828CD69-21CD-4079-9374-37206683649B}" dt="2023-04-25T12:31:10.366" v="923"/>
          <ac:spMkLst>
            <pc:docMk/>
            <pc:sldMk cId="1049842602" sldId="456"/>
            <ac:spMk id="26" creationId="{E659831F-0D9A-4C63-9EBB-8435B85A440F}"/>
          </ac:spMkLst>
        </pc:spChg>
        <pc:grpChg chg="add">
          <ac:chgData name="Meghana Bareddy(UST,IN)" userId="S::245111@ust.com::3bd59dec-7216-47cd-96d2-e656b7bc4155" providerId="AD" clId="Web-{9828CD69-21CD-4079-9374-37206683649B}" dt="2023-04-25T12:31:10.366" v="923"/>
          <ac:grpSpMkLst>
            <pc:docMk/>
            <pc:sldMk cId="1049842602" sldId="456"/>
            <ac:grpSpMk id="22" creationId="{28FAF094-D087-493F-8DF9-A486C2D6BBAA}"/>
          </ac:grpSpMkLst>
        </pc:grpChg>
        <pc:cxnChg chg="add del">
          <ac:chgData name="Meghana Bareddy(UST,IN)" userId="S::245111@ust.com::3bd59dec-7216-47cd-96d2-e656b7bc4155" providerId="AD" clId="Web-{9828CD69-21CD-4079-9374-37206683649B}" dt="2023-04-25T12:31:10.366" v="923"/>
          <ac:cxnSpMkLst>
            <pc:docMk/>
            <pc:sldMk cId="1049842602" sldId="456"/>
            <ac:cxnSpMk id="13" creationId="{EE504C98-6397-41C1-A8D8-2D9C4ED307E0}"/>
          </ac:cxnSpMkLst>
        </pc:cxnChg>
      </pc:sldChg>
      <pc:sldChg chg="addSp delSp modSp new del mod setBg">
        <pc:chgData name="Meghana Bareddy(UST,IN)" userId="S::245111@ust.com::3bd59dec-7216-47cd-96d2-e656b7bc4155" providerId="AD" clId="Web-{9828CD69-21CD-4079-9374-37206683649B}" dt="2023-04-25T10:47:02.053" v="711"/>
        <pc:sldMkLst>
          <pc:docMk/>
          <pc:sldMk cId="2446293140" sldId="457"/>
        </pc:sldMkLst>
        <pc:spChg chg="del mod">
          <ac:chgData name="Meghana Bareddy(UST,IN)" userId="S::245111@ust.com::3bd59dec-7216-47cd-96d2-e656b7bc4155" providerId="AD" clId="Web-{9828CD69-21CD-4079-9374-37206683649B}" dt="2023-04-25T10:45:12.971" v="707"/>
          <ac:spMkLst>
            <pc:docMk/>
            <pc:sldMk cId="2446293140" sldId="457"/>
            <ac:spMk id="2" creationId="{4EA1EEEA-BEDB-8974-BEBC-395B4100C3E1}"/>
          </ac:spMkLst>
        </pc:spChg>
        <pc:spChg chg="mod">
          <ac:chgData name="Meghana Bareddy(UST,IN)" userId="S::245111@ust.com::3bd59dec-7216-47cd-96d2-e656b7bc4155" providerId="AD" clId="Web-{9828CD69-21CD-4079-9374-37206683649B}" dt="2023-04-25T10:45:37.519" v="710"/>
          <ac:spMkLst>
            <pc:docMk/>
            <pc:sldMk cId="2446293140" sldId="457"/>
            <ac:spMk id="3" creationId="{26E71837-FEC7-4205-4C70-0B391220CAB8}"/>
          </ac:spMkLst>
        </pc:spChg>
        <pc:spChg chg="mod">
          <ac:chgData name="Meghana Bareddy(UST,IN)" userId="S::245111@ust.com::3bd59dec-7216-47cd-96d2-e656b7bc4155" providerId="AD" clId="Web-{9828CD69-21CD-4079-9374-37206683649B}" dt="2023-04-25T10:45:37.519" v="710"/>
          <ac:spMkLst>
            <pc:docMk/>
            <pc:sldMk cId="2446293140" sldId="457"/>
            <ac:spMk id="4" creationId="{D375E280-78B3-5533-0B1D-276C156450F1}"/>
          </ac:spMkLst>
        </pc:spChg>
        <pc:spChg chg="mod">
          <ac:chgData name="Meghana Bareddy(UST,IN)" userId="S::245111@ust.com::3bd59dec-7216-47cd-96d2-e656b7bc4155" providerId="AD" clId="Web-{9828CD69-21CD-4079-9374-37206683649B}" dt="2023-04-25T10:45:37.519" v="710"/>
          <ac:spMkLst>
            <pc:docMk/>
            <pc:sldMk cId="2446293140" sldId="457"/>
            <ac:spMk id="5" creationId="{20AD504A-F5F1-922C-7606-0B77EB029BD4}"/>
          </ac:spMkLst>
        </pc:spChg>
        <pc:spChg chg="add del">
          <ac:chgData name="Meghana Bareddy(UST,IN)" userId="S::245111@ust.com::3bd59dec-7216-47cd-96d2-e656b7bc4155" providerId="AD" clId="Web-{9828CD69-21CD-4079-9374-37206683649B}" dt="2023-04-25T10:44:57.752" v="705"/>
          <ac:spMkLst>
            <pc:docMk/>
            <pc:sldMk cId="2446293140" sldId="457"/>
            <ac:spMk id="10" creationId="{A7AE9375-4664-4DB2-922D-2782A6E439AC}"/>
          </ac:spMkLst>
        </pc:spChg>
        <pc:spChg chg="add del">
          <ac:chgData name="Meghana Bareddy(UST,IN)" userId="S::245111@ust.com::3bd59dec-7216-47cd-96d2-e656b7bc4155" providerId="AD" clId="Web-{9828CD69-21CD-4079-9374-37206683649B}" dt="2023-04-25T10:44:57.752" v="705"/>
          <ac:spMkLst>
            <pc:docMk/>
            <pc:sldMk cId="2446293140" sldId="457"/>
            <ac:spMk id="14" creationId="{9DD005C1-8C51-42D6-9BEE-B9B83849743D}"/>
          </ac:spMkLst>
        </pc:spChg>
        <pc:spChg chg="add del">
          <ac:chgData name="Meghana Bareddy(UST,IN)" userId="S::245111@ust.com::3bd59dec-7216-47cd-96d2-e656b7bc4155" providerId="AD" clId="Web-{9828CD69-21CD-4079-9374-37206683649B}" dt="2023-04-25T10:45:37.519" v="710"/>
          <ac:spMkLst>
            <pc:docMk/>
            <pc:sldMk cId="2446293140" sldId="457"/>
            <ac:spMk id="16" creationId="{907EF6B7-1338-4443-8C46-6A318D952DFD}"/>
          </ac:spMkLst>
        </pc:spChg>
        <pc:spChg chg="add del">
          <ac:chgData name="Meghana Bareddy(UST,IN)" userId="S::245111@ust.com::3bd59dec-7216-47cd-96d2-e656b7bc4155" providerId="AD" clId="Web-{9828CD69-21CD-4079-9374-37206683649B}" dt="2023-04-25T10:45:37.519" v="710"/>
          <ac:spMkLst>
            <pc:docMk/>
            <pc:sldMk cId="2446293140" sldId="457"/>
            <ac:spMk id="17" creationId="{DAAE4CDD-124C-4DCF-9584-B6033B545DD5}"/>
          </ac:spMkLst>
        </pc:spChg>
        <pc:spChg chg="add del">
          <ac:chgData name="Meghana Bareddy(UST,IN)" userId="S::245111@ust.com::3bd59dec-7216-47cd-96d2-e656b7bc4155" providerId="AD" clId="Web-{9828CD69-21CD-4079-9374-37206683649B}" dt="2023-04-25T10:45:37.519" v="710"/>
          <ac:spMkLst>
            <pc:docMk/>
            <pc:sldMk cId="2446293140" sldId="457"/>
            <ac:spMk id="18" creationId="{081E4A58-353D-44AE-B2FC-2A74E2E400F7}"/>
          </ac:spMkLst>
        </pc:spChg>
        <pc:spChg chg="add">
          <ac:chgData name="Meghana Bareddy(UST,IN)" userId="S::245111@ust.com::3bd59dec-7216-47cd-96d2-e656b7bc4155" providerId="AD" clId="Web-{9828CD69-21CD-4079-9374-37206683649B}" dt="2023-04-25T10:45:37.519" v="710"/>
          <ac:spMkLst>
            <pc:docMk/>
            <pc:sldMk cId="2446293140" sldId="457"/>
            <ac:spMk id="23" creationId="{A7AE9375-4664-4DB2-922D-2782A6E439AC}"/>
          </ac:spMkLst>
        </pc:spChg>
        <pc:spChg chg="add">
          <ac:chgData name="Meghana Bareddy(UST,IN)" userId="S::245111@ust.com::3bd59dec-7216-47cd-96d2-e656b7bc4155" providerId="AD" clId="Web-{9828CD69-21CD-4079-9374-37206683649B}" dt="2023-04-25T10:45:37.519" v="710"/>
          <ac:spMkLst>
            <pc:docMk/>
            <pc:sldMk cId="2446293140" sldId="457"/>
            <ac:spMk id="27" creationId="{9DD005C1-8C51-42D6-9BEE-B9B83849743D}"/>
          </ac:spMkLst>
        </pc:spChg>
        <pc:cxnChg chg="add del">
          <ac:chgData name="Meghana Bareddy(UST,IN)" userId="S::245111@ust.com::3bd59dec-7216-47cd-96d2-e656b7bc4155" providerId="AD" clId="Web-{9828CD69-21CD-4079-9374-37206683649B}" dt="2023-04-25T10:44:57.752" v="705"/>
          <ac:cxnSpMkLst>
            <pc:docMk/>
            <pc:sldMk cId="2446293140" sldId="457"/>
            <ac:cxnSpMk id="12" creationId="{EE504C98-6397-41C1-A8D8-2D9C4ED307E0}"/>
          </ac:cxnSpMkLst>
        </pc:cxnChg>
        <pc:cxnChg chg="add">
          <ac:chgData name="Meghana Bareddy(UST,IN)" userId="S::245111@ust.com::3bd59dec-7216-47cd-96d2-e656b7bc4155" providerId="AD" clId="Web-{9828CD69-21CD-4079-9374-37206683649B}" dt="2023-04-25T10:45:37.519" v="710"/>
          <ac:cxnSpMkLst>
            <pc:docMk/>
            <pc:sldMk cId="2446293140" sldId="457"/>
            <ac:cxnSpMk id="25" creationId="{EE504C98-6397-41C1-A8D8-2D9C4ED307E0}"/>
          </ac:cxnSpMkLst>
        </pc:cxnChg>
      </pc:sldChg>
      <pc:sldChg chg="addSp delSp modSp new mod setBg">
        <pc:chgData name="Meghana Bareddy(UST,IN)" userId="S::245111@ust.com::3bd59dec-7216-47cd-96d2-e656b7bc4155" providerId="AD" clId="Web-{9828CD69-21CD-4079-9374-37206683649B}" dt="2023-04-25T12:31:01.428" v="922"/>
        <pc:sldMkLst>
          <pc:docMk/>
          <pc:sldMk cId="3983829712" sldId="457"/>
        </pc:sldMkLst>
        <pc:spChg chg="mod">
          <ac:chgData name="Meghana Bareddy(UST,IN)" userId="S::245111@ust.com::3bd59dec-7216-47cd-96d2-e656b7bc4155" providerId="AD" clId="Web-{9828CD69-21CD-4079-9374-37206683649B}" dt="2023-04-25T12:31:01.428" v="922"/>
          <ac:spMkLst>
            <pc:docMk/>
            <pc:sldMk cId="3983829712" sldId="457"/>
            <ac:spMk id="2" creationId="{58FFCC1D-BC10-9D6B-1478-87B80F7AAA30}"/>
          </ac:spMkLst>
        </pc:spChg>
        <pc:spChg chg="mod">
          <ac:chgData name="Meghana Bareddy(UST,IN)" userId="S::245111@ust.com::3bd59dec-7216-47cd-96d2-e656b7bc4155" providerId="AD" clId="Web-{9828CD69-21CD-4079-9374-37206683649B}" dt="2023-04-25T12:31:01.428" v="922"/>
          <ac:spMkLst>
            <pc:docMk/>
            <pc:sldMk cId="3983829712" sldId="457"/>
            <ac:spMk id="3" creationId="{7DE7931B-17ED-212B-84A5-A6EDE3028864}"/>
          </ac:spMkLst>
        </pc:spChg>
        <pc:spChg chg="mod">
          <ac:chgData name="Meghana Bareddy(UST,IN)" userId="S::245111@ust.com::3bd59dec-7216-47cd-96d2-e656b7bc4155" providerId="AD" clId="Web-{9828CD69-21CD-4079-9374-37206683649B}" dt="2023-04-25T12:31:01.428" v="922"/>
          <ac:spMkLst>
            <pc:docMk/>
            <pc:sldMk cId="3983829712" sldId="457"/>
            <ac:spMk id="4" creationId="{888B40E8-E974-5F59-B53A-A2EADAAFCC47}"/>
          </ac:spMkLst>
        </pc:spChg>
        <pc:spChg chg="mod">
          <ac:chgData name="Meghana Bareddy(UST,IN)" userId="S::245111@ust.com::3bd59dec-7216-47cd-96d2-e656b7bc4155" providerId="AD" clId="Web-{9828CD69-21CD-4079-9374-37206683649B}" dt="2023-04-25T12:31:01.428" v="922"/>
          <ac:spMkLst>
            <pc:docMk/>
            <pc:sldMk cId="3983829712" sldId="457"/>
            <ac:spMk id="5" creationId="{F4D5C3BC-1DF9-6030-4C1B-B40DD5521B30}"/>
          </ac:spMkLst>
        </pc:spChg>
        <pc:spChg chg="add del">
          <ac:chgData name="Meghana Bareddy(UST,IN)" userId="S::245111@ust.com::3bd59dec-7216-47cd-96d2-e656b7bc4155" providerId="AD" clId="Web-{9828CD69-21CD-4079-9374-37206683649B}" dt="2023-04-25T12:31:01.428" v="922"/>
          <ac:spMkLst>
            <pc:docMk/>
            <pc:sldMk cId="3983829712" sldId="457"/>
            <ac:spMk id="10" creationId="{A7AE9375-4664-4DB2-922D-2782A6E439AC}"/>
          </ac:spMkLst>
        </pc:spChg>
        <pc:spChg chg="add del">
          <ac:chgData name="Meghana Bareddy(UST,IN)" userId="S::245111@ust.com::3bd59dec-7216-47cd-96d2-e656b7bc4155" providerId="AD" clId="Web-{9828CD69-21CD-4079-9374-37206683649B}" dt="2023-04-25T12:31:01.428" v="922"/>
          <ac:spMkLst>
            <pc:docMk/>
            <pc:sldMk cId="3983829712" sldId="457"/>
            <ac:spMk id="14" creationId="{9DD005C1-8C51-42D6-9BEE-B9B83849743D}"/>
          </ac:spMkLst>
        </pc:spChg>
        <pc:spChg chg="add">
          <ac:chgData name="Meghana Bareddy(UST,IN)" userId="S::245111@ust.com::3bd59dec-7216-47cd-96d2-e656b7bc4155" providerId="AD" clId="Web-{9828CD69-21CD-4079-9374-37206683649B}" dt="2023-04-25T12:31:01.428" v="922"/>
          <ac:spMkLst>
            <pc:docMk/>
            <pc:sldMk cId="3983829712" sldId="457"/>
            <ac:spMk id="19" creationId="{B6CDA21F-E7AF-4C75-8395-33F58D5B0E45}"/>
          </ac:spMkLst>
        </pc:spChg>
        <pc:spChg chg="add">
          <ac:chgData name="Meghana Bareddy(UST,IN)" userId="S::245111@ust.com::3bd59dec-7216-47cd-96d2-e656b7bc4155" providerId="AD" clId="Web-{9828CD69-21CD-4079-9374-37206683649B}" dt="2023-04-25T12:31:01.428" v="922"/>
          <ac:spMkLst>
            <pc:docMk/>
            <pc:sldMk cId="3983829712" sldId="457"/>
            <ac:spMk id="26" creationId="{D5B0017B-2ECA-49AF-B397-DC140825DF8D}"/>
          </ac:spMkLst>
        </pc:spChg>
        <pc:grpChg chg="add">
          <ac:chgData name="Meghana Bareddy(UST,IN)" userId="S::245111@ust.com::3bd59dec-7216-47cd-96d2-e656b7bc4155" providerId="AD" clId="Web-{9828CD69-21CD-4079-9374-37206683649B}" dt="2023-04-25T12:31:01.428" v="922"/>
          <ac:grpSpMkLst>
            <pc:docMk/>
            <pc:sldMk cId="3983829712" sldId="457"/>
            <ac:grpSpMk id="21" creationId="{AE1C45F0-260A-458C-96ED-C1F6D2151219}"/>
          </ac:grpSpMkLst>
        </pc:grpChg>
        <pc:cxnChg chg="add del">
          <ac:chgData name="Meghana Bareddy(UST,IN)" userId="S::245111@ust.com::3bd59dec-7216-47cd-96d2-e656b7bc4155" providerId="AD" clId="Web-{9828CD69-21CD-4079-9374-37206683649B}" dt="2023-04-25T12:31:01.428" v="922"/>
          <ac:cxnSpMkLst>
            <pc:docMk/>
            <pc:sldMk cId="3983829712" sldId="457"/>
            <ac:cxnSpMk id="12" creationId="{EE504C98-6397-41C1-A8D8-2D9C4ED307E0}"/>
          </ac:cxnSpMkLst>
        </pc:cxnChg>
        <pc:cxnChg chg="add">
          <ac:chgData name="Meghana Bareddy(UST,IN)" userId="S::245111@ust.com::3bd59dec-7216-47cd-96d2-e656b7bc4155" providerId="AD" clId="Web-{9828CD69-21CD-4079-9374-37206683649B}" dt="2023-04-25T12:31:01.428" v="922"/>
          <ac:cxnSpMkLst>
            <pc:docMk/>
            <pc:sldMk cId="3983829712" sldId="457"/>
            <ac:cxnSpMk id="28" creationId="{6CF1BAF6-AD41-4082-B212-8A1F9A2E8779}"/>
          </ac:cxnSpMkLst>
        </pc:cxnChg>
      </pc:sldChg>
      <pc:sldChg chg="addSp delSp modSp new mod setBg">
        <pc:chgData name="Meghana Bareddy(UST,IN)" userId="S::245111@ust.com::3bd59dec-7216-47cd-96d2-e656b7bc4155" providerId="AD" clId="Web-{9828CD69-21CD-4079-9374-37206683649B}" dt="2023-04-25T12:31:53.555" v="925"/>
        <pc:sldMkLst>
          <pc:docMk/>
          <pc:sldMk cId="1837544741" sldId="458"/>
        </pc:sldMkLst>
        <pc:spChg chg="mod">
          <ac:chgData name="Meghana Bareddy(UST,IN)" userId="S::245111@ust.com::3bd59dec-7216-47cd-96d2-e656b7bc4155" providerId="AD" clId="Web-{9828CD69-21CD-4079-9374-37206683649B}" dt="2023-04-25T12:31:53.555" v="925"/>
          <ac:spMkLst>
            <pc:docMk/>
            <pc:sldMk cId="1837544741" sldId="458"/>
            <ac:spMk id="2" creationId="{78BFEEE2-DB8F-EDAA-5289-317D6DB26DA7}"/>
          </ac:spMkLst>
        </pc:spChg>
        <pc:spChg chg="mod ord">
          <ac:chgData name="Meghana Bareddy(UST,IN)" userId="S::245111@ust.com::3bd59dec-7216-47cd-96d2-e656b7bc4155" providerId="AD" clId="Web-{9828CD69-21CD-4079-9374-37206683649B}" dt="2023-04-25T12:31:53.555" v="925"/>
          <ac:spMkLst>
            <pc:docMk/>
            <pc:sldMk cId="1837544741" sldId="458"/>
            <ac:spMk id="3" creationId="{1ECFEE21-7533-E494-1104-F47F0EA661BB}"/>
          </ac:spMkLst>
        </pc:spChg>
        <pc:spChg chg="mod">
          <ac:chgData name="Meghana Bareddy(UST,IN)" userId="S::245111@ust.com::3bd59dec-7216-47cd-96d2-e656b7bc4155" providerId="AD" clId="Web-{9828CD69-21CD-4079-9374-37206683649B}" dt="2023-04-25T12:31:53.555" v="925"/>
          <ac:spMkLst>
            <pc:docMk/>
            <pc:sldMk cId="1837544741" sldId="458"/>
            <ac:spMk id="4" creationId="{3664E42B-A861-78E8-F445-20E52E3DB32E}"/>
          </ac:spMkLst>
        </pc:spChg>
        <pc:spChg chg="mod">
          <ac:chgData name="Meghana Bareddy(UST,IN)" userId="S::245111@ust.com::3bd59dec-7216-47cd-96d2-e656b7bc4155" providerId="AD" clId="Web-{9828CD69-21CD-4079-9374-37206683649B}" dt="2023-04-25T12:31:53.555" v="925"/>
          <ac:spMkLst>
            <pc:docMk/>
            <pc:sldMk cId="1837544741" sldId="458"/>
            <ac:spMk id="5" creationId="{71A9B669-01F2-BAB8-D49B-586F04082259}"/>
          </ac:spMkLst>
        </pc:spChg>
        <pc:spChg chg="add">
          <ac:chgData name="Meghana Bareddy(UST,IN)" userId="S::245111@ust.com::3bd59dec-7216-47cd-96d2-e656b7bc4155" providerId="AD" clId="Web-{9828CD69-21CD-4079-9374-37206683649B}" dt="2023-04-25T10:53:57.207" v="740"/>
          <ac:spMkLst>
            <pc:docMk/>
            <pc:sldMk cId="1837544741" sldId="458"/>
            <ac:spMk id="10" creationId="{A7AE9375-4664-4DB2-922D-2782A6E439AC}"/>
          </ac:spMkLst>
        </pc:spChg>
        <pc:spChg chg="add">
          <ac:chgData name="Meghana Bareddy(UST,IN)" userId="S::245111@ust.com::3bd59dec-7216-47cd-96d2-e656b7bc4155" providerId="AD" clId="Web-{9828CD69-21CD-4079-9374-37206683649B}" dt="2023-04-25T10:53:57.207" v="740"/>
          <ac:spMkLst>
            <pc:docMk/>
            <pc:sldMk cId="1837544741" sldId="458"/>
            <ac:spMk id="14" creationId="{9DD005C1-8C51-42D6-9BEE-B9B83849743D}"/>
          </ac:spMkLst>
        </pc:spChg>
        <pc:spChg chg="del">
          <ac:chgData name="Meghana Bareddy(UST,IN)" userId="S::245111@ust.com::3bd59dec-7216-47cd-96d2-e656b7bc4155" providerId="AD" clId="Web-{9828CD69-21CD-4079-9374-37206683649B}" dt="2023-04-25T12:30:55.959" v="921"/>
          <ac:spMkLst>
            <pc:docMk/>
            <pc:sldMk cId="1837544741" sldId="458"/>
            <ac:spMk id="21" creationId="{E02239D2-A05D-4A1C-9F06-FBA7FC730E1B}"/>
          </ac:spMkLst>
        </pc:spChg>
        <pc:spChg chg="add del">
          <ac:chgData name="Meghana Bareddy(UST,IN)" userId="S::245111@ust.com::3bd59dec-7216-47cd-96d2-e656b7bc4155" providerId="AD" clId="Web-{9828CD69-21CD-4079-9374-37206683649B}" dt="2023-04-25T12:31:53.555" v="925"/>
          <ac:spMkLst>
            <pc:docMk/>
            <pc:sldMk cId="1837544741" sldId="458"/>
            <ac:spMk id="26" creationId="{B6CDA21F-E7AF-4C75-8395-33F58D5B0E45}"/>
          </ac:spMkLst>
        </pc:spChg>
        <pc:spChg chg="add del">
          <ac:chgData name="Meghana Bareddy(UST,IN)" userId="S::245111@ust.com::3bd59dec-7216-47cd-96d2-e656b7bc4155" providerId="AD" clId="Web-{9828CD69-21CD-4079-9374-37206683649B}" dt="2023-04-25T12:31:53.555" v="925"/>
          <ac:spMkLst>
            <pc:docMk/>
            <pc:sldMk cId="1837544741" sldId="458"/>
            <ac:spMk id="33" creationId="{D5B0017B-2ECA-49AF-B397-DC140825DF8D}"/>
          </ac:spMkLst>
        </pc:spChg>
        <pc:spChg chg="add">
          <ac:chgData name="Meghana Bareddy(UST,IN)" userId="S::245111@ust.com::3bd59dec-7216-47cd-96d2-e656b7bc4155" providerId="AD" clId="Web-{9828CD69-21CD-4079-9374-37206683649B}" dt="2023-04-25T12:31:53.555" v="925"/>
          <ac:spMkLst>
            <pc:docMk/>
            <pc:sldMk cId="1837544741" sldId="458"/>
            <ac:spMk id="40" creationId="{8D1AA55E-40D5-461B-A5A8-4AE8AAB71B08}"/>
          </ac:spMkLst>
        </pc:spChg>
        <pc:grpChg chg="add del">
          <ac:chgData name="Meghana Bareddy(UST,IN)" userId="S::245111@ust.com::3bd59dec-7216-47cd-96d2-e656b7bc4155" providerId="AD" clId="Web-{9828CD69-21CD-4079-9374-37206683649B}" dt="2023-04-25T12:31:53.555" v="925"/>
          <ac:grpSpMkLst>
            <pc:docMk/>
            <pc:sldMk cId="1837544741" sldId="458"/>
            <ac:grpSpMk id="28" creationId="{AE1C45F0-260A-458C-96ED-C1F6D2151219}"/>
          </ac:grpSpMkLst>
        </pc:grpChg>
        <pc:grpChg chg="add">
          <ac:chgData name="Meghana Bareddy(UST,IN)" userId="S::245111@ust.com::3bd59dec-7216-47cd-96d2-e656b7bc4155" providerId="AD" clId="Web-{9828CD69-21CD-4079-9374-37206683649B}" dt="2023-04-25T12:31:53.555" v="925"/>
          <ac:grpSpMkLst>
            <pc:docMk/>
            <pc:sldMk cId="1837544741" sldId="458"/>
            <ac:grpSpMk id="44" creationId="{78350D8D-73D6-4132-89B5-DD52F3962A76}"/>
          </ac:grpSpMkLst>
        </pc:grpChg>
        <pc:picChg chg="ord">
          <ac:chgData name="Meghana Bareddy(UST,IN)" userId="S::245111@ust.com::3bd59dec-7216-47cd-96d2-e656b7bc4155" providerId="AD" clId="Web-{9828CD69-21CD-4079-9374-37206683649B}" dt="2023-04-25T12:30:55.959" v="921"/>
          <ac:picMkLst>
            <pc:docMk/>
            <pc:sldMk cId="1837544741" sldId="458"/>
            <ac:picMk id="18" creationId="{9C85F918-DDD9-1A12-CE05-59EAB41DEDBC}"/>
          </ac:picMkLst>
        </pc:picChg>
        <pc:cxnChg chg="add">
          <ac:chgData name="Meghana Bareddy(UST,IN)" userId="S::245111@ust.com::3bd59dec-7216-47cd-96d2-e656b7bc4155" providerId="AD" clId="Web-{9828CD69-21CD-4079-9374-37206683649B}" dt="2023-04-25T10:53:57.207" v="740"/>
          <ac:cxnSpMkLst>
            <pc:docMk/>
            <pc:sldMk cId="1837544741" sldId="458"/>
            <ac:cxnSpMk id="12" creationId="{EE504C98-6397-41C1-A8D8-2D9C4ED307E0}"/>
          </ac:cxnSpMkLst>
        </pc:cxnChg>
        <pc:cxnChg chg="add del">
          <ac:chgData name="Meghana Bareddy(UST,IN)" userId="S::245111@ust.com::3bd59dec-7216-47cd-96d2-e656b7bc4155" providerId="AD" clId="Web-{9828CD69-21CD-4079-9374-37206683649B}" dt="2023-04-25T12:31:53.555" v="925"/>
          <ac:cxnSpMkLst>
            <pc:docMk/>
            <pc:sldMk cId="1837544741" sldId="458"/>
            <ac:cxnSpMk id="35" creationId="{6CF1BAF6-AD41-4082-B212-8A1F9A2E8779}"/>
          </ac:cxnSpMkLst>
        </pc:cxnChg>
        <pc:cxnChg chg="add">
          <ac:chgData name="Meghana Bareddy(UST,IN)" userId="S::245111@ust.com::3bd59dec-7216-47cd-96d2-e656b7bc4155" providerId="AD" clId="Web-{9828CD69-21CD-4079-9374-37206683649B}" dt="2023-04-25T12:31:53.555" v="925"/>
          <ac:cxnSpMkLst>
            <pc:docMk/>
            <pc:sldMk cId="1837544741" sldId="458"/>
            <ac:cxnSpMk id="42" creationId="{7EB498BD-8089-4626-91EA-4978EBEF535E}"/>
          </ac:cxnSpMkLst>
        </pc:cxnChg>
      </pc:sldChg>
      <pc:sldChg chg="addSp delSp modSp new mod setBg">
        <pc:chgData name="Meghana Bareddy(UST,IN)" userId="S::245111@ust.com::3bd59dec-7216-47cd-96d2-e656b7bc4155" providerId="AD" clId="Web-{9828CD69-21CD-4079-9374-37206683649B}" dt="2023-04-25T12:30:45.506" v="920"/>
        <pc:sldMkLst>
          <pc:docMk/>
          <pc:sldMk cId="1998403470" sldId="502"/>
        </pc:sldMkLst>
        <pc:spChg chg="mod">
          <ac:chgData name="Meghana Bareddy(UST,IN)" userId="S::245111@ust.com::3bd59dec-7216-47cd-96d2-e656b7bc4155" providerId="AD" clId="Web-{9828CD69-21CD-4079-9374-37206683649B}" dt="2023-04-25T12:30:45.506" v="920"/>
          <ac:spMkLst>
            <pc:docMk/>
            <pc:sldMk cId="1998403470" sldId="502"/>
            <ac:spMk id="2" creationId="{9D32328A-E481-4C65-FD11-D0D64BB57D3B}"/>
          </ac:spMkLst>
        </pc:spChg>
        <pc:spChg chg="mod">
          <ac:chgData name="Meghana Bareddy(UST,IN)" userId="S::245111@ust.com::3bd59dec-7216-47cd-96d2-e656b7bc4155" providerId="AD" clId="Web-{9828CD69-21CD-4079-9374-37206683649B}" dt="2023-04-25T12:30:45.506" v="920"/>
          <ac:spMkLst>
            <pc:docMk/>
            <pc:sldMk cId="1998403470" sldId="502"/>
            <ac:spMk id="3" creationId="{C9BEDF75-3CA6-AD14-905B-3DB5B91285DB}"/>
          </ac:spMkLst>
        </pc:spChg>
        <pc:spChg chg="mod">
          <ac:chgData name="Meghana Bareddy(UST,IN)" userId="S::245111@ust.com::3bd59dec-7216-47cd-96d2-e656b7bc4155" providerId="AD" clId="Web-{9828CD69-21CD-4079-9374-37206683649B}" dt="2023-04-25T12:30:45.506" v="920"/>
          <ac:spMkLst>
            <pc:docMk/>
            <pc:sldMk cId="1998403470" sldId="502"/>
            <ac:spMk id="4" creationId="{30E80DCA-ABE4-7646-7BCC-0D8592729119}"/>
          </ac:spMkLst>
        </pc:spChg>
        <pc:spChg chg="mod">
          <ac:chgData name="Meghana Bareddy(UST,IN)" userId="S::245111@ust.com::3bd59dec-7216-47cd-96d2-e656b7bc4155" providerId="AD" clId="Web-{9828CD69-21CD-4079-9374-37206683649B}" dt="2023-04-25T12:30:45.506" v="920"/>
          <ac:spMkLst>
            <pc:docMk/>
            <pc:sldMk cId="1998403470" sldId="502"/>
            <ac:spMk id="5" creationId="{3DB62B60-A1F8-83FF-99F4-B974C3D4C79F}"/>
          </ac:spMkLst>
        </pc:spChg>
        <pc:spChg chg="add del">
          <ac:chgData name="Meghana Bareddy(UST,IN)" userId="S::245111@ust.com::3bd59dec-7216-47cd-96d2-e656b7bc4155" providerId="AD" clId="Web-{9828CD69-21CD-4079-9374-37206683649B}" dt="2023-04-25T12:03:51.028" v="881"/>
          <ac:spMkLst>
            <pc:docMk/>
            <pc:sldMk cId="1998403470" sldId="502"/>
            <ac:spMk id="10" creationId="{B6CDA21F-E7AF-4C75-8395-33F58D5B0E45}"/>
          </ac:spMkLst>
        </pc:spChg>
        <pc:spChg chg="add del">
          <ac:chgData name="Meghana Bareddy(UST,IN)" userId="S::245111@ust.com::3bd59dec-7216-47cd-96d2-e656b7bc4155" providerId="AD" clId="Web-{9828CD69-21CD-4079-9374-37206683649B}" dt="2023-04-25T12:30:45.506" v="920"/>
          <ac:spMkLst>
            <pc:docMk/>
            <pc:sldMk cId="1998403470" sldId="502"/>
            <ac:spMk id="14" creationId="{081E4A58-353D-44AE-B2FC-2A74E2E400F7}"/>
          </ac:spMkLst>
        </pc:spChg>
        <pc:spChg chg="add del">
          <ac:chgData name="Meghana Bareddy(UST,IN)" userId="S::245111@ust.com::3bd59dec-7216-47cd-96d2-e656b7bc4155" providerId="AD" clId="Web-{9828CD69-21CD-4079-9374-37206683649B}" dt="2023-04-25T12:03:51.028" v="881"/>
          <ac:spMkLst>
            <pc:docMk/>
            <pc:sldMk cId="1998403470" sldId="502"/>
            <ac:spMk id="17" creationId="{D5B0017B-2ECA-49AF-B397-DC140825DF8D}"/>
          </ac:spMkLst>
        </pc:spChg>
        <pc:spChg chg="add del">
          <ac:chgData name="Meghana Bareddy(UST,IN)" userId="S::245111@ust.com::3bd59dec-7216-47cd-96d2-e656b7bc4155" providerId="AD" clId="Web-{9828CD69-21CD-4079-9374-37206683649B}" dt="2023-04-25T12:30:45.506" v="920"/>
          <ac:spMkLst>
            <pc:docMk/>
            <pc:sldMk cId="1998403470" sldId="502"/>
            <ac:spMk id="21" creationId="{907EF6B7-1338-4443-8C46-6A318D952DFD}"/>
          </ac:spMkLst>
        </pc:spChg>
        <pc:spChg chg="add del">
          <ac:chgData name="Meghana Bareddy(UST,IN)" userId="S::245111@ust.com::3bd59dec-7216-47cd-96d2-e656b7bc4155" providerId="AD" clId="Web-{9828CD69-21CD-4079-9374-37206683649B}" dt="2023-04-25T12:30:45.506" v="920"/>
          <ac:spMkLst>
            <pc:docMk/>
            <pc:sldMk cId="1998403470" sldId="502"/>
            <ac:spMk id="22" creationId="{DAAE4CDD-124C-4DCF-9584-B6033B545DD5}"/>
          </ac:spMkLst>
        </pc:spChg>
        <pc:spChg chg="add">
          <ac:chgData name="Meghana Bareddy(UST,IN)" userId="S::245111@ust.com::3bd59dec-7216-47cd-96d2-e656b7bc4155" providerId="AD" clId="Web-{9828CD69-21CD-4079-9374-37206683649B}" dt="2023-04-25T12:30:45.506" v="920"/>
          <ac:spMkLst>
            <pc:docMk/>
            <pc:sldMk cId="1998403470" sldId="502"/>
            <ac:spMk id="27" creationId="{B6CDA21F-E7AF-4C75-8395-33F58D5B0E45}"/>
          </ac:spMkLst>
        </pc:spChg>
        <pc:spChg chg="add">
          <ac:chgData name="Meghana Bareddy(UST,IN)" userId="S::245111@ust.com::3bd59dec-7216-47cd-96d2-e656b7bc4155" providerId="AD" clId="Web-{9828CD69-21CD-4079-9374-37206683649B}" dt="2023-04-25T12:30:45.506" v="920"/>
          <ac:spMkLst>
            <pc:docMk/>
            <pc:sldMk cId="1998403470" sldId="502"/>
            <ac:spMk id="34" creationId="{D5B0017B-2ECA-49AF-B397-DC140825DF8D}"/>
          </ac:spMkLst>
        </pc:spChg>
        <pc:grpChg chg="add del">
          <ac:chgData name="Meghana Bareddy(UST,IN)" userId="S::245111@ust.com::3bd59dec-7216-47cd-96d2-e656b7bc4155" providerId="AD" clId="Web-{9828CD69-21CD-4079-9374-37206683649B}" dt="2023-04-25T12:03:51.028" v="881"/>
          <ac:grpSpMkLst>
            <pc:docMk/>
            <pc:sldMk cId="1998403470" sldId="502"/>
            <ac:grpSpMk id="12" creationId="{AE1C45F0-260A-458C-96ED-C1F6D2151219}"/>
          </ac:grpSpMkLst>
        </pc:grpChg>
        <pc:grpChg chg="add">
          <ac:chgData name="Meghana Bareddy(UST,IN)" userId="S::245111@ust.com::3bd59dec-7216-47cd-96d2-e656b7bc4155" providerId="AD" clId="Web-{9828CD69-21CD-4079-9374-37206683649B}" dt="2023-04-25T12:30:45.506" v="920"/>
          <ac:grpSpMkLst>
            <pc:docMk/>
            <pc:sldMk cId="1998403470" sldId="502"/>
            <ac:grpSpMk id="29" creationId="{AE1C45F0-260A-458C-96ED-C1F6D2151219}"/>
          </ac:grpSpMkLst>
        </pc:grpChg>
        <pc:cxnChg chg="add del">
          <ac:chgData name="Meghana Bareddy(UST,IN)" userId="S::245111@ust.com::3bd59dec-7216-47cd-96d2-e656b7bc4155" providerId="AD" clId="Web-{9828CD69-21CD-4079-9374-37206683649B}" dt="2023-04-25T12:03:51.028" v="881"/>
          <ac:cxnSpMkLst>
            <pc:docMk/>
            <pc:sldMk cId="1998403470" sldId="502"/>
            <ac:cxnSpMk id="19" creationId="{6CF1BAF6-AD41-4082-B212-8A1F9A2E8779}"/>
          </ac:cxnSpMkLst>
        </pc:cxnChg>
        <pc:cxnChg chg="add">
          <ac:chgData name="Meghana Bareddy(UST,IN)" userId="S::245111@ust.com::3bd59dec-7216-47cd-96d2-e656b7bc4155" providerId="AD" clId="Web-{9828CD69-21CD-4079-9374-37206683649B}" dt="2023-04-25T12:30:45.506" v="920"/>
          <ac:cxnSpMkLst>
            <pc:docMk/>
            <pc:sldMk cId="1998403470" sldId="502"/>
            <ac:cxnSpMk id="36" creationId="{6CF1BAF6-AD41-4082-B212-8A1F9A2E8779}"/>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F30D9-1A2A-4886-9503-50BAE56F041C}" type="doc">
      <dgm:prSet loTypeId="urn:microsoft.com/office/officeart/2005/8/layout/process5" loCatId="process" qsTypeId="urn:microsoft.com/office/officeart/2005/8/quickstyle/simple1" qsCatId="simple" csTypeId="urn:microsoft.com/office/officeart/2005/8/colors/accent2_2" csCatId="accent2"/>
      <dgm:spPr/>
      <dgm:t>
        <a:bodyPr/>
        <a:lstStyle/>
        <a:p>
          <a:endParaRPr lang="en-US"/>
        </a:p>
      </dgm:t>
    </dgm:pt>
    <dgm:pt modelId="{CDFFBB1D-97E7-4AF2-8E01-E754759454B7}">
      <dgm:prSet/>
      <dgm:spPr/>
      <dgm:t>
        <a:bodyPr/>
        <a:lstStyle/>
        <a:p>
          <a:r>
            <a:rPr lang="en-US"/>
            <a:t>JVM(</a:t>
          </a:r>
          <a:r>
            <a:rPr lang="en-US" b="1"/>
            <a:t>Java Virtual Machine</a:t>
          </a:r>
          <a:r>
            <a:rPr lang="en-US"/>
            <a:t> that drives the Java Code, converts Java bytecode into machine language) will assign five contiguous memory locations to store the values assigned to the array.</a:t>
          </a:r>
        </a:p>
      </dgm:t>
    </dgm:pt>
    <dgm:pt modelId="{2F9A637F-0618-405F-BAE5-8BD68C108B50}" type="parTrans" cxnId="{3958FE43-8EB5-4402-BDD6-6A1A8A84E32C}">
      <dgm:prSet/>
      <dgm:spPr/>
      <dgm:t>
        <a:bodyPr/>
        <a:lstStyle/>
        <a:p>
          <a:endParaRPr lang="en-US"/>
        </a:p>
      </dgm:t>
    </dgm:pt>
    <dgm:pt modelId="{07D8696F-C62C-45C8-82E0-D0DD822A0B8C}" type="sibTrans" cxnId="{3958FE43-8EB5-4402-BDD6-6A1A8A84E32C}">
      <dgm:prSet/>
      <dgm:spPr/>
      <dgm:t>
        <a:bodyPr/>
        <a:lstStyle/>
        <a:p>
          <a:endParaRPr lang="en-US"/>
        </a:p>
      </dgm:t>
    </dgm:pt>
    <dgm:pt modelId="{EEA36891-AFBB-4D43-8549-6DC1CCFB4DED}">
      <dgm:prSet/>
      <dgm:spPr/>
      <dgm:t>
        <a:bodyPr/>
        <a:lstStyle/>
        <a:p>
          <a:r>
            <a:rPr lang="en-US"/>
            <a:t>JVM stores the elements in contiguous memory locations. Each element position can be easily accessed through the index number starting from 0 to n-1 where n is equal to the number of elements stored in the array.</a:t>
          </a:r>
        </a:p>
      </dgm:t>
    </dgm:pt>
    <dgm:pt modelId="{BC3870FB-2148-4A8F-9844-5CD7AE62CB56}" type="parTrans" cxnId="{F8D66419-72B0-4EE7-B073-4564BC41083C}">
      <dgm:prSet/>
      <dgm:spPr/>
      <dgm:t>
        <a:bodyPr/>
        <a:lstStyle/>
        <a:p>
          <a:endParaRPr lang="en-US"/>
        </a:p>
      </dgm:t>
    </dgm:pt>
    <dgm:pt modelId="{946B91D2-C7DC-4138-AF24-02733BC802D1}" type="sibTrans" cxnId="{F8D66419-72B0-4EE7-B073-4564BC41083C}">
      <dgm:prSet/>
      <dgm:spPr/>
      <dgm:t>
        <a:bodyPr/>
        <a:lstStyle/>
        <a:p>
          <a:endParaRPr lang="en-US"/>
        </a:p>
      </dgm:t>
    </dgm:pt>
    <dgm:pt modelId="{8019FBE1-0384-4AFC-8165-A8344A3E3957}" type="pres">
      <dgm:prSet presAssocID="{785F30D9-1A2A-4886-9503-50BAE56F041C}" presName="diagram" presStyleCnt="0">
        <dgm:presLayoutVars>
          <dgm:dir/>
          <dgm:resizeHandles val="exact"/>
        </dgm:presLayoutVars>
      </dgm:prSet>
      <dgm:spPr/>
    </dgm:pt>
    <dgm:pt modelId="{348CC7FA-F016-4D5E-9388-21F125B3C776}" type="pres">
      <dgm:prSet presAssocID="{CDFFBB1D-97E7-4AF2-8E01-E754759454B7}" presName="node" presStyleLbl="node1" presStyleIdx="0" presStyleCnt="2">
        <dgm:presLayoutVars>
          <dgm:bulletEnabled val="1"/>
        </dgm:presLayoutVars>
      </dgm:prSet>
      <dgm:spPr/>
    </dgm:pt>
    <dgm:pt modelId="{BFAC32DB-76DF-4717-B36E-1C1B83151BA7}" type="pres">
      <dgm:prSet presAssocID="{07D8696F-C62C-45C8-82E0-D0DD822A0B8C}" presName="sibTrans" presStyleLbl="sibTrans2D1" presStyleIdx="0" presStyleCnt="1"/>
      <dgm:spPr/>
    </dgm:pt>
    <dgm:pt modelId="{BA0B1E56-0A89-492B-A2E8-F4BC7A30A903}" type="pres">
      <dgm:prSet presAssocID="{07D8696F-C62C-45C8-82E0-D0DD822A0B8C}" presName="connectorText" presStyleLbl="sibTrans2D1" presStyleIdx="0" presStyleCnt="1"/>
      <dgm:spPr/>
    </dgm:pt>
    <dgm:pt modelId="{405054BA-A02C-491D-8582-C5685B6E05BF}" type="pres">
      <dgm:prSet presAssocID="{EEA36891-AFBB-4D43-8549-6DC1CCFB4DED}" presName="node" presStyleLbl="node1" presStyleIdx="1" presStyleCnt="2">
        <dgm:presLayoutVars>
          <dgm:bulletEnabled val="1"/>
        </dgm:presLayoutVars>
      </dgm:prSet>
      <dgm:spPr/>
    </dgm:pt>
  </dgm:ptLst>
  <dgm:cxnLst>
    <dgm:cxn modelId="{F8D66419-72B0-4EE7-B073-4564BC41083C}" srcId="{785F30D9-1A2A-4886-9503-50BAE56F041C}" destId="{EEA36891-AFBB-4D43-8549-6DC1CCFB4DED}" srcOrd="1" destOrd="0" parTransId="{BC3870FB-2148-4A8F-9844-5CD7AE62CB56}" sibTransId="{946B91D2-C7DC-4138-AF24-02733BC802D1}"/>
    <dgm:cxn modelId="{0C42062E-7A5B-4100-879A-7A9D68B79091}" type="presOf" srcId="{785F30D9-1A2A-4886-9503-50BAE56F041C}" destId="{8019FBE1-0384-4AFC-8165-A8344A3E3957}" srcOrd="0" destOrd="0" presId="urn:microsoft.com/office/officeart/2005/8/layout/process5"/>
    <dgm:cxn modelId="{3958FE43-8EB5-4402-BDD6-6A1A8A84E32C}" srcId="{785F30D9-1A2A-4886-9503-50BAE56F041C}" destId="{CDFFBB1D-97E7-4AF2-8E01-E754759454B7}" srcOrd="0" destOrd="0" parTransId="{2F9A637F-0618-405F-BAE5-8BD68C108B50}" sibTransId="{07D8696F-C62C-45C8-82E0-D0DD822A0B8C}"/>
    <dgm:cxn modelId="{C6103B55-2C5B-4953-929C-359EEFB66911}" type="presOf" srcId="{EEA36891-AFBB-4D43-8549-6DC1CCFB4DED}" destId="{405054BA-A02C-491D-8582-C5685B6E05BF}" srcOrd="0" destOrd="0" presId="urn:microsoft.com/office/officeart/2005/8/layout/process5"/>
    <dgm:cxn modelId="{5A87F375-8977-4CFA-81FD-AE392B693803}" type="presOf" srcId="{CDFFBB1D-97E7-4AF2-8E01-E754759454B7}" destId="{348CC7FA-F016-4D5E-9388-21F125B3C776}" srcOrd="0" destOrd="0" presId="urn:microsoft.com/office/officeart/2005/8/layout/process5"/>
    <dgm:cxn modelId="{7D0290AF-64CF-48DB-91ED-6D581B89053D}" type="presOf" srcId="{07D8696F-C62C-45C8-82E0-D0DD822A0B8C}" destId="{BA0B1E56-0A89-492B-A2E8-F4BC7A30A903}" srcOrd="1" destOrd="0" presId="urn:microsoft.com/office/officeart/2005/8/layout/process5"/>
    <dgm:cxn modelId="{DB970BBE-071F-44CA-8075-701995F1C623}" type="presOf" srcId="{07D8696F-C62C-45C8-82E0-D0DD822A0B8C}" destId="{BFAC32DB-76DF-4717-B36E-1C1B83151BA7}" srcOrd="0" destOrd="0" presId="urn:microsoft.com/office/officeart/2005/8/layout/process5"/>
    <dgm:cxn modelId="{B6EFD9CB-4E38-4D0D-B4D1-3B09EC1D977C}" type="presParOf" srcId="{8019FBE1-0384-4AFC-8165-A8344A3E3957}" destId="{348CC7FA-F016-4D5E-9388-21F125B3C776}" srcOrd="0" destOrd="0" presId="urn:microsoft.com/office/officeart/2005/8/layout/process5"/>
    <dgm:cxn modelId="{AEE61D8C-0DF0-40E7-ACAA-E76FB806CBCC}" type="presParOf" srcId="{8019FBE1-0384-4AFC-8165-A8344A3E3957}" destId="{BFAC32DB-76DF-4717-B36E-1C1B83151BA7}" srcOrd="1" destOrd="0" presId="urn:microsoft.com/office/officeart/2005/8/layout/process5"/>
    <dgm:cxn modelId="{DAACE5A3-2DD2-4365-BA2E-52E53F5AFDFC}" type="presParOf" srcId="{BFAC32DB-76DF-4717-B36E-1C1B83151BA7}" destId="{BA0B1E56-0A89-492B-A2E8-F4BC7A30A903}" srcOrd="0" destOrd="0" presId="urn:microsoft.com/office/officeart/2005/8/layout/process5"/>
    <dgm:cxn modelId="{92D578E3-3C30-4457-BC27-5B461C658F12}" type="presParOf" srcId="{8019FBE1-0384-4AFC-8165-A8344A3E3957}" destId="{405054BA-A02C-491D-8582-C5685B6E05BF}" srcOrd="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3D7C98-566D-4BF7-9A92-CF9F0C0D9813}" type="doc">
      <dgm:prSet loTypeId="urn:microsoft.com/office/officeart/2016/7/layout/LinearBlockProcessNumbered" loCatId="process" qsTypeId="urn:microsoft.com/office/officeart/2005/8/quickstyle/simple1" qsCatId="simple" csTypeId="urn:microsoft.com/office/officeart/2005/8/colors/accent3_2" csCatId="accent3"/>
      <dgm:spPr/>
      <dgm:t>
        <a:bodyPr/>
        <a:lstStyle/>
        <a:p>
          <a:endParaRPr lang="en-US"/>
        </a:p>
      </dgm:t>
    </dgm:pt>
    <dgm:pt modelId="{9E8A5FF6-A846-4424-961B-93B47738F689}">
      <dgm:prSet/>
      <dgm:spPr/>
      <dgm:t>
        <a:bodyPr/>
        <a:lstStyle/>
        <a:p>
          <a:r>
            <a:rPr lang="en-US"/>
            <a:t>B-Trees are based on disk-based data structures and can have a high disk usage.</a:t>
          </a:r>
        </a:p>
      </dgm:t>
    </dgm:pt>
    <dgm:pt modelId="{C863487D-0F1F-4AA6-AC64-CB5D1DF9CAE1}" type="parTrans" cxnId="{80108175-ACC1-4ACE-B4CE-778E63726EB4}">
      <dgm:prSet/>
      <dgm:spPr/>
      <dgm:t>
        <a:bodyPr/>
        <a:lstStyle/>
        <a:p>
          <a:endParaRPr lang="en-US"/>
        </a:p>
      </dgm:t>
    </dgm:pt>
    <dgm:pt modelId="{04413D7F-A0C7-4652-96D8-3080E07B4F19}" type="sibTrans" cxnId="{80108175-ACC1-4ACE-B4CE-778E63726EB4}">
      <dgm:prSet phldrT="01"/>
      <dgm:spPr/>
      <dgm:t>
        <a:bodyPr/>
        <a:lstStyle/>
        <a:p>
          <a:r>
            <a:rPr lang="en-US"/>
            <a:t>01</a:t>
          </a:r>
        </a:p>
      </dgm:t>
    </dgm:pt>
    <dgm:pt modelId="{C699D76C-856A-4F31-9746-F63B663657B8}">
      <dgm:prSet/>
      <dgm:spPr/>
      <dgm:t>
        <a:bodyPr/>
        <a:lstStyle/>
        <a:p>
          <a:r>
            <a:rPr lang="en-US"/>
            <a:t>Not the best for all cases.</a:t>
          </a:r>
        </a:p>
      </dgm:t>
    </dgm:pt>
    <dgm:pt modelId="{1EBF3126-13AA-471D-A529-C8E8F822D9D6}" type="parTrans" cxnId="{7976423B-CB85-4259-9F2E-79CD8A4B872C}">
      <dgm:prSet/>
      <dgm:spPr/>
      <dgm:t>
        <a:bodyPr/>
        <a:lstStyle/>
        <a:p>
          <a:endParaRPr lang="en-US"/>
        </a:p>
      </dgm:t>
    </dgm:pt>
    <dgm:pt modelId="{A0D56560-CE4A-418D-8183-D745E2862AC8}" type="sibTrans" cxnId="{7976423B-CB85-4259-9F2E-79CD8A4B872C}">
      <dgm:prSet phldrT="02"/>
      <dgm:spPr/>
      <dgm:t>
        <a:bodyPr/>
        <a:lstStyle/>
        <a:p>
          <a:r>
            <a:rPr lang="en-US"/>
            <a:t>02</a:t>
          </a:r>
        </a:p>
      </dgm:t>
    </dgm:pt>
    <dgm:pt modelId="{DA569E7D-41BE-41ED-B0DD-B5012351BD4B}">
      <dgm:prSet/>
      <dgm:spPr/>
      <dgm:t>
        <a:bodyPr/>
        <a:lstStyle/>
        <a:p>
          <a:r>
            <a:rPr lang="en-US"/>
            <a:t>Slow in comparison to other data structures.</a:t>
          </a:r>
        </a:p>
      </dgm:t>
    </dgm:pt>
    <dgm:pt modelId="{EFE7A7F2-A67B-4F23-AECA-AD898B87FD47}" type="parTrans" cxnId="{71350E37-A5A3-46B6-875D-FAC57F098D00}">
      <dgm:prSet/>
      <dgm:spPr/>
      <dgm:t>
        <a:bodyPr/>
        <a:lstStyle/>
        <a:p>
          <a:endParaRPr lang="en-US"/>
        </a:p>
      </dgm:t>
    </dgm:pt>
    <dgm:pt modelId="{AD6899F7-500F-4625-A7B2-95E072E6DF41}" type="sibTrans" cxnId="{71350E37-A5A3-46B6-875D-FAC57F098D00}">
      <dgm:prSet phldrT="03"/>
      <dgm:spPr/>
      <dgm:t>
        <a:bodyPr/>
        <a:lstStyle/>
        <a:p>
          <a:r>
            <a:rPr lang="en-US"/>
            <a:t>03</a:t>
          </a:r>
        </a:p>
      </dgm:t>
    </dgm:pt>
    <dgm:pt modelId="{5D4BAC3A-2A75-40D7-A1C8-1DF675FDB16F}" type="pres">
      <dgm:prSet presAssocID="{CA3D7C98-566D-4BF7-9A92-CF9F0C0D9813}" presName="Name0" presStyleCnt="0">
        <dgm:presLayoutVars>
          <dgm:animLvl val="lvl"/>
          <dgm:resizeHandles val="exact"/>
        </dgm:presLayoutVars>
      </dgm:prSet>
      <dgm:spPr/>
    </dgm:pt>
    <dgm:pt modelId="{CA67B72E-6B1F-462B-ACE1-4FAFF827FB3E}" type="pres">
      <dgm:prSet presAssocID="{9E8A5FF6-A846-4424-961B-93B47738F689}" presName="compositeNode" presStyleCnt="0">
        <dgm:presLayoutVars>
          <dgm:bulletEnabled val="1"/>
        </dgm:presLayoutVars>
      </dgm:prSet>
      <dgm:spPr/>
    </dgm:pt>
    <dgm:pt modelId="{5236BD7C-B57F-41A3-AC79-13451704DC9E}" type="pres">
      <dgm:prSet presAssocID="{9E8A5FF6-A846-4424-961B-93B47738F689}" presName="bgRect" presStyleLbl="alignNode1" presStyleIdx="0" presStyleCnt="3"/>
      <dgm:spPr/>
    </dgm:pt>
    <dgm:pt modelId="{96C36CD0-3F25-4EB8-81BA-E4DD71605E70}" type="pres">
      <dgm:prSet presAssocID="{04413D7F-A0C7-4652-96D8-3080E07B4F19}" presName="sibTransNodeRect" presStyleLbl="alignNode1" presStyleIdx="0" presStyleCnt="3">
        <dgm:presLayoutVars>
          <dgm:chMax val="0"/>
          <dgm:bulletEnabled val="1"/>
        </dgm:presLayoutVars>
      </dgm:prSet>
      <dgm:spPr/>
    </dgm:pt>
    <dgm:pt modelId="{CB8F0355-2295-434D-81F0-68ED57E93331}" type="pres">
      <dgm:prSet presAssocID="{9E8A5FF6-A846-4424-961B-93B47738F689}" presName="nodeRect" presStyleLbl="alignNode1" presStyleIdx="0" presStyleCnt="3">
        <dgm:presLayoutVars>
          <dgm:bulletEnabled val="1"/>
        </dgm:presLayoutVars>
      </dgm:prSet>
      <dgm:spPr/>
    </dgm:pt>
    <dgm:pt modelId="{378DC2BE-0238-4987-A263-63C07DEDE872}" type="pres">
      <dgm:prSet presAssocID="{04413D7F-A0C7-4652-96D8-3080E07B4F19}" presName="sibTrans" presStyleCnt="0"/>
      <dgm:spPr/>
    </dgm:pt>
    <dgm:pt modelId="{827B0BDC-63CF-4B6E-ADEF-4C4B2929DFED}" type="pres">
      <dgm:prSet presAssocID="{C699D76C-856A-4F31-9746-F63B663657B8}" presName="compositeNode" presStyleCnt="0">
        <dgm:presLayoutVars>
          <dgm:bulletEnabled val="1"/>
        </dgm:presLayoutVars>
      </dgm:prSet>
      <dgm:spPr/>
    </dgm:pt>
    <dgm:pt modelId="{40582CFF-965F-4E40-99B3-C900DA073765}" type="pres">
      <dgm:prSet presAssocID="{C699D76C-856A-4F31-9746-F63B663657B8}" presName="bgRect" presStyleLbl="alignNode1" presStyleIdx="1" presStyleCnt="3"/>
      <dgm:spPr/>
    </dgm:pt>
    <dgm:pt modelId="{A8441726-895B-4EA5-A92D-CFD5ADFB7AB9}" type="pres">
      <dgm:prSet presAssocID="{A0D56560-CE4A-418D-8183-D745E2862AC8}" presName="sibTransNodeRect" presStyleLbl="alignNode1" presStyleIdx="1" presStyleCnt="3">
        <dgm:presLayoutVars>
          <dgm:chMax val="0"/>
          <dgm:bulletEnabled val="1"/>
        </dgm:presLayoutVars>
      </dgm:prSet>
      <dgm:spPr/>
    </dgm:pt>
    <dgm:pt modelId="{34593BE2-93D9-47FE-B76F-1B04DCF0CAB4}" type="pres">
      <dgm:prSet presAssocID="{C699D76C-856A-4F31-9746-F63B663657B8}" presName="nodeRect" presStyleLbl="alignNode1" presStyleIdx="1" presStyleCnt="3">
        <dgm:presLayoutVars>
          <dgm:bulletEnabled val="1"/>
        </dgm:presLayoutVars>
      </dgm:prSet>
      <dgm:spPr/>
    </dgm:pt>
    <dgm:pt modelId="{DCC9989A-BB89-4B21-AF31-62A5F60C8954}" type="pres">
      <dgm:prSet presAssocID="{A0D56560-CE4A-418D-8183-D745E2862AC8}" presName="sibTrans" presStyleCnt="0"/>
      <dgm:spPr/>
    </dgm:pt>
    <dgm:pt modelId="{276803A9-6B55-4135-8341-FB6CBA74C4B5}" type="pres">
      <dgm:prSet presAssocID="{DA569E7D-41BE-41ED-B0DD-B5012351BD4B}" presName="compositeNode" presStyleCnt="0">
        <dgm:presLayoutVars>
          <dgm:bulletEnabled val="1"/>
        </dgm:presLayoutVars>
      </dgm:prSet>
      <dgm:spPr/>
    </dgm:pt>
    <dgm:pt modelId="{93A9A1C3-1FA3-4F9F-BA3F-14630114DCDD}" type="pres">
      <dgm:prSet presAssocID="{DA569E7D-41BE-41ED-B0DD-B5012351BD4B}" presName="bgRect" presStyleLbl="alignNode1" presStyleIdx="2" presStyleCnt="3"/>
      <dgm:spPr/>
    </dgm:pt>
    <dgm:pt modelId="{15573A0F-9521-4A30-B072-651616CD6B1F}" type="pres">
      <dgm:prSet presAssocID="{AD6899F7-500F-4625-A7B2-95E072E6DF41}" presName="sibTransNodeRect" presStyleLbl="alignNode1" presStyleIdx="2" presStyleCnt="3">
        <dgm:presLayoutVars>
          <dgm:chMax val="0"/>
          <dgm:bulletEnabled val="1"/>
        </dgm:presLayoutVars>
      </dgm:prSet>
      <dgm:spPr/>
    </dgm:pt>
    <dgm:pt modelId="{E437AC74-3C59-42A9-9939-37567676E352}" type="pres">
      <dgm:prSet presAssocID="{DA569E7D-41BE-41ED-B0DD-B5012351BD4B}" presName="nodeRect" presStyleLbl="alignNode1" presStyleIdx="2" presStyleCnt="3">
        <dgm:presLayoutVars>
          <dgm:bulletEnabled val="1"/>
        </dgm:presLayoutVars>
      </dgm:prSet>
      <dgm:spPr/>
    </dgm:pt>
  </dgm:ptLst>
  <dgm:cxnLst>
    <dgm:cxn modelId="{AA044003-F48D-4002-92DB-3EA3405084C8}" type="presOf" srcId="{AD6899F7-500F-4625-A7B2-95E072E6DF41}" destId="{15573A0F-9521-4A30-B072-651616CD6B1F}" srcOrd="0" destOrd="0" presId="urn:microsoft.com/office/officeart/2016/7/layout/LinearBlockProcessNumbered"/>
    <dgm:cxn modelId="{58026106-BA5D-4B23-BE74-155E8ECCFF34}" type="presOf" srcId="{C699D76C-856A-4F31-9746-F63B663657B8}" destId="{34593BE2-93D9-47FE-B76F-1B04DCF0CAB4}" srcOrd="1" destOrd="0" presId="urn:microsoft.com/office/officeart/2016/7/layout/LinearBlockProcessNumbered"/>
    <dgm:cxn modelId="{7B405B0B-2D1E-484B-9B11-0E1309D10146}" type="presOf" srcId="{04413D7F-A0C7-4652-96D8-3080E07B4F19}" destId="{96C36CD0-3F25-4EB8-81BA-E4DD71605E70}" srcOrd="0" destOrd="0" presId="urn:microsoft.com/office/officeart/2016/7/layout/LinearBlockProcessNumbered"/>
    <dgm:cxn modelId="{8CD31B21-5DAA-48BF-9BCE-1946A0ABC7A1}" type="presOf" srcId="{9E8A5FF6-A846-4424-961B-93B47738F689}" destId="{5236BD7C-B57F-41A3-AC79-13451704DC9E}" srcOrd="0" destOrd="0" presId="urn:microsoft.com/office/officeart/2016/7/layout/LinearBlockProcessNumbered"/>
    <dgm:cxn modelId="{E54C7731-944A-447D-8DED-2BE5E353A51B}" type="presOf" srcId="{9E8A5FF6-A846-4424-961B-93B47738F689}" destId="{CB8F0355-2295-434D-81F0-68ED57E93331}" srcOrd="1" destOrd="0" presId="urn:microsoft.com/office/officeart/2016/7/layout/LinearBlockProcessNumbered"/>
    <dgm:cxn modelId="{71350E37-A5A3-46B6-875D-FAC57F098D00}" srcId="{CA3D7C98-566D-4BF7-9A92-CF9F0C0D9813}" destId="{DA569E7D-41BE-41ED-B0DD-B5012351BD4B}" srcOrd="2" destOrd="0" parTransId="{EFE7A7F2-A67B-4F23-AECA-AD898B87FD47}" sibTransId="{AD6899F7-500F-4625-A7B2-95E072E6DF41}"/>
    <dgm:cxn modelId="{7976423B-CB85-4259-9F2E-79CD8A4B872C}" srcId="{CA3D7C98-566D-4BF7-9A92-CF9F0C0D9813}" destId="{C699D76C-856A-4F31-9746-F63B663657B8}" srcOrd="1" destOrd="0" parTransId="{1EBF3126-13AA-471D-A529-C8E8F822D9D6}" sibTransId="{A0D56560-CE4A-418D-8183-D745E2862AC8}"/>
    <dgm:cxn modelId="{51225348-775C-46DF-A7C0-C912AD9B485B}" type="presOf" srcId="{A0D56560-CE4A-418D-8183-D745E2862AC8}" destId="{A8441726-895B-4EA5-A92D-CFD5ADFB7AB9}" srcOrd="0" destOrd="0" presId="urn:microsoft.com/office/officeart/2016/7/layout/LinearBlockProcessNumbered"/>
    <dgm:cxn modelId="{80108175-ACC1-4ACE-B4CE-778E63726EB4}" srcId="{CA3D7C98-566D-4BF7-9A92-CF9F0C0D9813}" destId="{9E8A5FF6-A846-4424-961B-93B47738F689}" srcOrd="0" destOrd="0" parTransId="{C863487D-0F1F-4AA6-AC64-CB5D1DF9CAE1}" sibTransId="{04413D7F-A0C7-4652-96D8-3080E07B4F19}"/>
    <dgm:cxn modelId="{8E109582-45CC-4C24-9E0C-F5C87F931DBC}" type="presOf" srcId="{DA569E7D-41BE-41ED-B0DD-B5012351BD4B}" destId="{93A9A1C3-1FA3-4F9F-BA3F-14630114DCDD}" srcOrd="0" destOrd="0" presId="urn:microsoft.com/office/officeart/2016/7/layout/LinearBlockProcessNumbered"/>
    <dgm:cxn modelId="{AB12B2AF-BC91-4803-BF84-81E7EEFA738B}" type="presOf" srcId="{C699D76C-856A-4F31-9746-F63B663657B8}" destId="{40582CFF-965F-4E40-99B3-C900DA073765}" srcOrd="0" destOrd="0" presId="urn:microsoft.com/office/officeart/2016/7/layout/LinearBlockProcessNumbered"/>
    <dgm:cxn modelId="{FF6664B1-1C53-41CD-B750-291BDC38707D}" type="presOf" srcId="{DA569E7D-41BE-41ED-B0DD-B5012351BD4B}" destId="{E437AC74-3C59-42A9-9939-37567676E352}" srcOrd="1" destOrd="0" presId="urn:microsoft.com/office/officeart/2016/7/layout/LinearBlockProcessNumbered"/>
    <dgm:cxn modelId="{C17E77B9-B7AE-4610-8C5D-4B09E62AF72E}" type="presOf" srcId="{CA3D7C98-566D-4BF7-9A92-CF9F0C0D9813}" destId="{5D4BAC3A-2A75-40D7-A1C8-1DF675FDB16F}" srcOrd="0" destOrd="0" presId="urn:microsoft.com/office/officeart/2016/7/layout/LinearBlockProcessNumbered"/>
    <dgm:cxn modelId="{9ABB3C81-9C1B-4764-9534-730DF7589E42}" type="presParOf" srcId="{5D4BAC3A-2A75-40D7-A1C8-1DF675FDB16F}" destId="{CA67B72E-6B1F-462B-ACE1-4FAFF827FB3E}" srcOrd="0" destOrd="0" presId="urn:microsoft.com/office/officeart/2016/7/layout/LinearBlockProcessNumbered"/>
    <dgm:cxn modelId="{49F32071-59B2-437C-979C-EC326C70DF1F}" type="presParOf" srcId="{CA67B72E-6B1F-462B-ACE1-4FAFF827FB3E}" destId="{5236BD7C-B57F-41A3-AC79-13451704DC9E}" srcOrd="0" destOrd="0" presId="urn:microsoft.com/office/officeart/2016/7/layout/LinearBlockProcessNumbered"/>
    <dgm:cxn modelId="{46B0C506-104C-4D7C-9687-418C088EFA92}" type="presParOf" srcId="{CA67B72E-6B1F-462B-ACE1-4FAFF827FB3E}" destId="{96C36CD0-3F25-4EB8-81BA-E4DD71605E70}" srcOrd="1" destOrd="0" presId="urn:microsoft.com/office/officeart/2016/7/layout/LinearBlockProcessNumbered"/>
    <dgm:cxn modelId="{A9CF6B08-2F91-4472-BB0F-5DE548A56792}" type="presParOf" srcId="{CA67B72E-6B1F-462B-ACE1-4FAFF827FB3E}" destId="{CB8F0355-2295-434D-81F0-68ED57E93331}" srcOrd="2" destOrd="0" presId="urn:microsoft.com/office/officeart/2016/7/layout/LinearBlockProcessNumbered"/>
    <dgm:cxn modelId="{8B5C56E6-AE34-4BF9-8437-6B2E366F338D}" type="presParOf" srcId="{5D4BAC3A-2A75-40D7-A1C8-1DF675FDB16F}" destId="{378DC2BE-0238-4987-A263-63C07DEDE872}" srcOrd="1" destOrd="0" presId="urn:microsoft.com/office/officeart/2016/7/layout/LinearBlockProcessNumbered"/>
    <dgm:cxn modelId="{DD27133F-7226-4669-B739-3FE5AC5341C6}" type="presParOf" srcId="{5D4BAC3A-2A75-40D7-A1C8-1DF675FDB16F}" destId="{827B0BDC-63CF-4B6E-ADEF-4C4B2929DFED}" srcOrd="2" destOrd="0" presId="urn:microsoft.com/office/officeart/2016/7/layout/LinearBlockProcessNumbered"/>
    <dgm:cxn modelId="{61DAB9CD-2EED-441A-9911-48BB206EC4C6}" type="presParOf" srcId="{827B0BDC-63CF-4B6E-ADEF-4C4B2929DFED}" destId="{40582CFF-965F-4E40-99B3-C900DA073765}" srcOrd="0" destOrd="0" presId="urn:microsoft.com/office/officeart/2016/7/layout/LinearBlockProcessNumbered"/>
    <dgm:cxn modelId="{DCDC1A68-5476-4A2A-AFE2-1D247FCB263B}" type="presParOf" srcId="{827B0BDC-63CF-4B6E-ADEF-4C4B2929DFED}" destId="{A8441726-895B-4EA5-A92D-CFD5ADFB7AB9}" srcOrd="1" destOrd="0" presId="urn:microsoft.com/office/officeart/2016/7/layout/LinearBlockProcessNumbered"/>
    <dgm:cxn modelId="{444151F4-0C07-415B-AD17-153089E7273B}" type="presParOf" srcId="{827B0BDC-63CF-4B6E-ADEF-4C4B2929DFED}" destId="{34593BE2-93D9-47FE-B76F-1B04DCF0CAB4}" srcOrd="2" destOrd="0" presId="urn:microsoft.com/office/officeart/2016/7/layout/LinearBlockProcessNumbered"/>
    <dgm:cxn modelId="{A35FF14D-F1DC-438C-9B26-EF6AB4599613}" type="presParOf" srcId="{5D4BAC3A-2A75-40D7-A1C8-1DF675FDB16F}" destId="{DCC9989A-BB89-4B21-AF31-62A5F60C8954}" srcOrd="3" destOrd="0" presId="urn:microsoft.com/office/officeart/2016/7/layout/LinearBlockProcessNumbered"/>
    <dgm:cxn modelId="{1965BE29-E4A5-4FCB-A7AF-2E2089D0CED0}" type="presParOf" srcId="{5D4BAC3A-2A75-40D7-A1C8-1DF675FDB16F}" destId="{276803A9-6B55-4135-8341-FB6CBA74C4B5}" srcOrd="4" destOrd="0" presId="urn:microsoft.com/office/officeart/2016/7/layout/LinearBlockProcessNumbered"/>
    <dgm:cxn modelId="{47BEB396-3E2D-4EEA-9C8C-525534658DC6}" type="presParOf" srcId="{276803A9-6B55-4135-8341-FB6CBA74C4B5}" destId="{93A9A1C3-1FA3-4F9F-BA3F-14630114DCDD}" srcOrd="0" destOrd="0" presId="urn:microsoft.com/office/officeart/2016/7/layout/LinearBlockProcessNumbered"/>
    <dgm:cxn modelId="{7A41EE71-DB9E-4C68-8993-F05358A007C8}" type="presParOf" srcId="{276803A9-6B55-4135-8341-FB6CBA74C4B5}" destId="{15573A0F-9521-4A30-B072-651616CD6B1F}" srcOrd="1" destOrd="0" presId="urn:microsoft.com/office/officeart/2016/7/layout/LinearBlockProcessNumbered"/>
    <dgm:cxn modelId="{5EDB37CA-EA28-4BAE-8343-3B4D33A30E1F}" type="presParOf" srcId="{276803A9-6B55-4135-8341-FB6CBA74C4B5}" destId="{E437AC74-3C59-42A9-9939-37567676E352}"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CC7FA-F016-4D5E-9388-21F125B3C776}">
      <dsp:nvSpPr>
        <dsp:cNvPr id="0" name=""/>
        <dsp:cNvSpPr/>
      </dsp:nvSpPr>
      <dsp:spPr>
        <a:xfrm>
          <a:off x="2053" y="862335"/>
          <a:ext cx="4379788" cy="262787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JVM(</a:t>
          </a:r>
          <a:r>
            <a:rPr lang="en-US" sz="2100" b="1" kern="1200"/>
            <a:t>Java Virtual Machine</a:t>
          </a:r>
          <a:r>
            <a:rPr lang="en-US" sz="2100" kern="1200"/>
            <a:t> that drives the Java Code, converts Java bytecode into machine language) will assign five contiguous memory locations to store the values assigned to the array.</a:t>
          </a:r>
        </a:p>
      </dsp:txBody>
      <dsp:txXfrm>
        <a:off x="79021" y="939303"/>
        <a:ext cx="4225852" cy="2473937"/>
      </dsp:txXfrm>
    </dsp:sp>
    <dsp:sp modelId="{BFAC32DB-76DF-4717-B36E-1C1B83151BA7}">
      <dsp:nvSpPr>
        <dsp:cNvPr id="0" name=""/>
        <dsp:cNvSpPr/>
      </dsp:nvSpPr>
      <dsp:spPr>
        <a:xfrm>
          <a:off x="4767263" y="1633178"/>
          <a:ext cx="928515" cy="108618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767263" y="1850415"/>
        <a:ext cx="649961" cy="651713"/>
      </dsp:txXfrm>
    </dsp:sp>
    <dsp:sp modelId="{405054BA-A02C-491D-8582-C5685B6E05BF}">
      <dsp:nvSpPr>
        <dsp:cNvPr id="0" name=""/>
        <dsp:cNvSpPr/>
      </dsp:nvSpPr>
      <dsp:spPr>
        <a:xfrm>
          <a:off x="6133757" y="862335"/>
          <a:ext cx="4379788" cy="262787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JVM stores the elements in contiguous memory locations. Each element position can be easily accessed through the index number starting from 0 to n-1 where n is equal to the number of elements stored in the array.</a:t>
          </a:r>
        </a:p>
      </dsp:txBody>
      <dsp:txXfrm>
        <a:off x="6210725" y="939303"/>
        <a:ext cx="4225852" cy="2473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36BD7C-B57F-41A3-AC79-13451704DC9E}">
      <dsp:nvSpPr>
        <dsp:cNvPr id="0" name=""/>
        <dsp:cNvSpPr/>
      </dsp:nvSpPr>
      <dsp:spPr>
        <a:xfrm>
          <a:off x="821" y="179348"/>
          <a:ext cx="3327201" cy="399264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a:t>B-Trees are based on disk-based data structures and can have a high disk usage.</a:t>
          </a:r>
        </a:p>
      </dsp:txBody>
      <dsp:txXfrm>
        <a:off x="821" y="1776404"/>
        <a:ext cx="3327201" cy="2395585"/>
      </dsp:txXfrm>
    </dsp:sp>
    <dsp:sp modelId="{96C36CD0-3F25-4EB8-81BA-E4DD71605E70}">
      <dsp:nvSpPr>
        <dsp:cNvPr id="0" name=""/>
        <dsp:cNvSpPr/>
      </dsp:nvSpPr>
      <dsp:spPr>
        <a:xfrm>
          <a:off x="821"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21" y="179348"/>
        <a:ext cx="3327201" cy="1597056"/>
      </dsp:txXfrm>
    </dsp:sp>
    <dsp:sp modelId="{40582CFF-965F-4E40-99B3-C900DA073765}">
      <dsp:nvSpPr>
        <dsp:cNvPr id="0" name=""/>
        <dsp:cNvSpPr/>
      </dsp:nvSpPr>
      <dsp:spPr>
        <a:xfrm>
          <a:off x="3594199" y="179348"/>
          <a:ext cx="3327201" cy="399264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a:t>Not the best for all cases.</a:t>
          </a:r>
        </a:p>
      </dsp:txBody>
      <dsp:txXfrm>
        <a:off x="3594199" y="1776404"/>
        <a:ext cx="3327201" cy="2395585"/>
      </dsp:txXfrm>
    </dsp:sp>
    <dsp:sp modelId="{A8441726-895B-4EA5-A92D-CFD5ADFB7AB9}">
      <dsp:nvSpPr>
        <dsp:cNvPr id="0" name=""/>
        <dsp:cNvSpPr/>
      </dsp:nvSpPr>
      <dsp:spPr>
        <a:xfrm>
          <a:off x="3594199"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94199" y="179348"/>
        <a:ext cx="3327201" cy="1597056"/>
      </dsp:txXfrm>
    </dsp:sp>
    <dsp:sp modelId="{93A9A1C3-1FA3-4F9F-BA3F-14630114DCDD}">
      <dsp:nvSpPr>
        <dsp:cNvPr id="0" name=""/>
        <dsp:cNvSpPr/>
      </dsp:nvSpPr>
      <dsp:spPr>
        <a:xfrm>
          <a:off x="7187576" y="179348"/>
          <a:ext cx="3327201" cy="399264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a:t>Slow in comparison to other data structures.</a:t>
          </a:r>
        </a:p>
      </dsp:txBody>
      <dsp:txXfrm>
        <a:off x="7187576" y="1776404"/>
        <a:ext cx="3327201" cy="2395585"/>
      </dsp:txXfrm>
    </dsp:sp>
    <dsp:sp modelId="{15573A0F-9521-4A30-B072-651616CD6B1F}">
      <dsp:nvSpPr>
        <dsp:cNvPr id="0" name=""/>
        <dsp:cNvSpPr/>
      </dsp:nvSpPr>
      <dsp:spPr>
        <a:xfrm>
          <a:off x="7187576"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187576" y="179348"/>
        <a:ext cx="3327201" cy="15970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20120-AA79-4B22-A988-0F197C0D8926}" type="datetimeFigureOut">
              <a:rPr lang="en-US" smtClean="0"/>
              <a:t>6/2/2023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486AED-D633-4359-8229-1219F6B16DD3}" type="slidenum">
              <a:rPr lang="en-US" smtClean="0"/>
              <a:t>‹#›</a:t>
            </a:fld>
            <a:endParaRPr lang="en-US"/>
          </a:p>
        </p:txBody>
      </p:sp>
    </p:spTree>
    <p:extLst>
      <p:ext uri="{BB962C8B-B14F-4D97-AF65-F5344CB8AC3E}">
        <p14:creationId xmlns:p14="http://schemas.microsoft.com/office/powerpoint/2010/main" val="1527245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B8535-DC0F-AF47-A510-8461A80C06B7}" type="slidenum">
              <a:rPr lang="en-US" smtClean="0"/>
              <a:t>161</a:t>
            </a:fld>
            <a:endParaRPr lang="en-US"/>
          </a:p>
        </p:txBody>
      </p:sp>
    </p:spTree>
    <p:extLst>
      <p:ext uri="{BB962C8B-B14F-4D97-AF65-F5344CB8AC3E}">
        <p14:creationId xmlns:p14="http://schemas.microsoft.com/office/powerpoint/2010/main" val="1197377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hyperlink" Target="https://www.facebook.com/USTGlobal" TargetMode="External"/><Relationship Id="rId2" Type="http://schemas.openxmlformats.org/officeDocument/2006/relationships/hyperlink" Target="http://www.linkedin.com/company/ust-global" TargetMode="External"/><Relationship Id="rId1" Type="http://schemas.openxmlformats.org/officeDocument/2006/relationships/slideMaster" Target="../slideMasters/slideMaster5.xml"/><Relationship Id="rId6" Type="http://schemas.openxmlformats.org/officeDocument/2006/relationships/image" Target="../media/image4.png"/><Relationship Id="rId5" Type="http://schemas.openxmlformats.org/officeDocument/2006/relationships/hyperlink" Target="http://www.youtube.com/ustglobalweb" TargetMode="External"/><Relationship Id="rId4" Type="http://schemas.openxmlformats.org/officeDocument/2006/relationships/hyperlink" Target="https://twitter.com/USTGlobal" TargetMode="Externa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ust.com/"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hyperlink" Target="https://www.facebook.com/USTGlobal" TargetMode="External"/><Relationship Id="rId2" Type="http://schemas.openxmlformats.org/officeDocument/2006/relationships/hyperlink" Target="http://www.linkedin.com/company/ust-global" TargetMode="External"/><Relationship Id="rId1" Type="http://schemas.openxmlformats.org/officeDocument/2006/relationships/slideMaster" Target="../slideMasters/slideMaster4.xml"/><Relationship Id="rId6" Type="http://schemas.openxmlformats.org/officeDocument/2006/relationships/image" Target="../media/image4.png"/><Relationship Id="rId5" Type="http://schemas.openxmlformats.org/officeDocument/2006/relationships/hyperlink" Target="http://www.youtube.com/ustglobalweb" TargetMode="External"/><Relationship Id="rId4" Type="http://schemas.openxmlformats.org/officeDocument/2006/relationships/hyperlink" Target="https://twitter.com/USTGlobal" TargetMode="Externa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E026-0128-4949-8D9F-AE8CDCE578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C6944F-9680-4351-BB39-B935C84B4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8B73A7-840F-4D77-9D22-A966FE9FB08F}"/>
              </a:ext>
            </a:extLst>
          </p:cNvPr>
          <p:cNvSpPr>
            <a:spLocks noGrp="1"/>
          </p:cNvSpPr>
          <p:nvPr>
            <p:ph type="dt" sz="half" idx="10"/>
          </p:nvPr>
        </p:nvSpPr>
        <p:spPr/>
        <p:txBody>
          <a:bodyPr/>
          <a:lstStyle/>
          <a:p>
            <a:fld id="{1B3F582B-61F4-43FB-B422-E8844DA29A7E}" type="datetime1">
              <a:rPr lang="en-US" smtClean="0"/>
              <a:t>6/2/2023</a:t>
            </a:fld>
            <a:endParaRPr lang="en-US"/>
          </a:p>
        </p:txBody>
      </p:sp>
      <p:sp>
        <p:nvSpPr>
          <p:cNvPr id="5" name="Footer Placeholder 4">
            <a:extLst>
              <a:ext uri="{FF2B5EF4-FFF2-40B4-BE49-F238E27FC236}">
                <a16:creationId xmlns:a16="http://schemas.microsoft.com/office/drawing/2014/main" id="{FF8CA798-FAC7-43F5-BC7C-11D441602DD3}"/>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37835739-4649-405A-B965-D8E3A9295176}"/>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58001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6BAE-660A-4400-88B4-1867431CC7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11095F-035F-4C44-923C-94B4F64FF9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ABF551-8868-4351-8207-CAE07A2576A2}"/>
              </a:ext>
            </a:extLst>
          </p:cNvPr>
          <p:cNvSpPr>
            <a:spLocks noGrp="1"/>
          </p:cNvSpPr>
          <p:nvPr>
            <p:ph type="dt" sz="half" idx="10"/>
          </p:nvPr>
        </p:nvSpPr>
        <p:spPr/>
        <p:txBody>
          <a:bodyPr/>
          <a:lstStyle/>
          <a:p>
            <a:fld id="{963E7BB3-28D2-4525-8D35-2AE9A7251987}" type="datetime1">
              <a:rPr lang="en-US" smtClean="0"/>
              <a:t>6/2/2023</a:t>
            </a:fld>
            <a:endParaRPr lang="en-US"/>
          </a:p>
        </p:txBody>
      </p:sp>
      <p:sp>
        <p:nvSpPr>
          <p:cNvPr id="5" name="Footer Placeholder 4">
            <a:extLst>
              <a:ext uri="{FF2B5EF4-FFF2-40B4-BE49-F238E27FC236}">
                <a16:creationId xmlns:a16="http://schemas.microsoft.com/office/drawing/2014/main" id="{A0028A8B-24AD-4EA4-AA3D-4B0FB8217CAA}"/>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87DF1CAE-EE8C-457A-9282-279D27A6FC79}"/>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38902514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and Statem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4" y="1828800"/>
            <a:ext cx="5184775" cy="32004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hasCustomPrompt="1"/>
          </p:nvPr>
        </p:nvSpPr>
        <p:spPr>
          <a:xfrm>
            <a:off x="6245352" y="1828800"/>
            <a:ext cx="5577840" cy="3200400"/>
          </a:xfrm>
        </p:spPr>
        <p:txBody>
          <a:bodyPr anchor="b" anchorCtr="0">
            <a:normAutofit/>
          </a:bodyPr>
          <a:lstStyle>
            <a:lvl1pPr marL="0" indent="0">
              <a:lnSpc>
                <a:spcPct val="90000"/>
              </a:lnSpc>
              <a:spcBef>
                <a:spcPts val="0"/>
              </a:spcBef>
              <a:buNone/>
              <a:defRPr sz="3600">
                <a:solidFill>
                  <a:schemeClr val="tx1"/>
                </a:solidFill>
              </a:defRPr>
            </a:lvl1pPr>
            <a:lvl2pPr marL="182880" indent="-182880">
              <a:spcBef>
                <a:spcPts val="1200"/>
              </a:spcBef>
              <a:buFont typeface="Arial" panose="020B0604020202020204" pitchFamily="34" charset="0"/>
              <a:buChar char="•"/>
              <a:defRPr sz="1800"/>
            </a:lvl2pPr>
            <a:lvl3pPr marL="365760">
              <a:defRPr sz="1800"/>
            </a:lvl3pPr>
            <a:lvl4pPr marL="548640">
              <a:defRPr sz="1800"/>
            </a:lvl4pPr>
            <a:lvl5pPr marL="731520">
              <a:defRPr sz="1800"/>
            </a:lvl5pPr>
            <a:lvl6pPr marL="914400">
              <a:defRPr sz="1800"/>
            </a:lvl6pPr>
            <a:lvl7pPr marL="1097280">
              <a:defRPr sz="1800"/>
            </a:lvl7pPr>
            <a:lvl8pPr marL="1280160">
              <a:defRPr sz="1800"/>
            </a:lvl8pPr>
            <a:lvl9pPr marL="1463040">
              <a:defRPr sz="1800"/>
            </a:lvl9pPr>
          </a:lstStyle>
          <a:p>
            <a:pPr lvl="0"/>
            <a:r>
              <a:rPr lang="en-US"/>
              <a:t>[Statement]</a:t>
            </a:r>
          </a:p>
        </p:txBody>
      </p:sp>
    </p:spTree>
    <p:extLst>
      <p:ext uri="{BB962C8B-B14F-4D97-AF65-F5344CB8AC3E}">
        <p14:creationId xmlns:p14="http://schemas.microsoft.com/office/powerpoint/2010/main" val="326557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936" userDrawn="1">
          <p15:clr>
            <a:srgbClr val="FBAE40"/>
          </p15:clr>
        </p15:guide>
        <p15:guide id="4" pos="3744" userDrawn="1">
          <p15:clr>
            <a:srgbClr val="FBAE40"/>
          </p15:clr>
        </p15:guide>
        <p15:guide id="7" orient="horz" pos="1152">
          <p15:clr>
            <a:srgbClr val="FBAE40"/>
          </p15:clr>
        </p15:guide>
        <p15:guide id="8" orient="horz" pos="3832">
          <p15:clr>
            <a:srgbClr val="FBAE40"/>
          </p15:clr>
        </p15:guide>
        <p15:guide id="9" orient="horz" pos="4148">
          <p15:clr>
            <a:srgbClr val="FBAE40"/>
          </p15:clr>
        </p15:guide>
        <p15:guide id="10" orient="horz" pos="3168" userDrawn="1">
          <p15:clr>
            <a:srgbClr val="FBAE40"/>
          </p15:clr>
        </p15:guide>
        <p15:guide id="11" pos="476"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5" y="1828801"/>
            <a:ext cx="8121650" cy="42545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263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Photo and Sidebar">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0" y="0"/>
            <a:ext cx="8711514" cy="5647038"/>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444843"/>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80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527516"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5461686" y="0"/>
            <a:ext cx="6730314" cy="5288692"/>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365759" y="1594022"/>
            <a:ext cx="4527516" cy="415187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7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0"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9028176" y="365760"/>
            <a:ext cx="2795016" cy="278892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6096000" y="1828800"/>
            <a:ext cx="2788920" cy="278892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28176" y="3289300"/>
            <a:ext cx="2795016" cy="278892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172968" y="4069080"/>
            <a:ext cx="2788920" cy="27889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33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7708392" y="365760"/>
            <a:ext cx="4114800" cy="411480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65758" y="1554480"/>
            <a:ext cx="4114800" cy="219456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4617719" y="2103118"/>
            <a:ext cx="2953512"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7708392" y="4617720"/>
            <a:ext cx="2971800" cy="146304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9297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5"/>
            <a:ext cx="2331720" cy="2332355"/>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0" y="1828801"/>
            <a:ext cx="5285231" cy="1874519"/>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2"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0"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9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365759"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4343400"/>
            <a:ext cx="3611880" cy="1737360"/>
          </a:xfrm>
        </p:spPr>
        <p:txBody>
          <a:bodyPr>
            <a:noAutofit/>
          </a:bodyPr>
          <a:lstStyle>
            <a:lvl1pPr marL="0" indent="0">
              <a:spcBef>
                <a:spcPts val="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428853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422E667F-004C-0D48-B1F6-92F8E2AA02A2}"/>
              </a:ext>
            </a:extLst>
          </p:cNvPr>
          <p:cNvSpPr>
            <a:spLocks noGrp="1"/>
          </p:cNvSpPr>
          <p:nvPr>
            <p:ph type="pic" sz="quarter" idx="16" hasCustomPrompt="1"/>
          </p:nvPr>
        </p:nvSpPr>
        <p:spPr>
          <a:xfrm>
            <a:off x="821067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14" name="Content Placeholder 7">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Tree>
    <p:extLst>
      <p:ext uri="{BB962C8B-B14F-4D97-AF65-F5344CB8AC3E}">
        <p14:creationId xmlns:p14="http://schemas.microsoft.com/office/powerpoint/2010/main" val="404173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guide id="8" orient="horz" pos="2736" userDrawn="1">
          <p15:clr>
            <a:srgbClr val="FBAE40"/>
          </p15:clr>
        </p15:guide>
        <p15:guide id="9" orient="horz" pos="2592"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Quarters S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59" y="365760"/>
            <a:ext cx="8202168"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8202168" cy="4251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57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iograph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A626-DA7F-514F-B001-17AA4B414442}"/>
              </a:ext>
            </a:extLst>
          </p:cNvPr>
          <p:cNvSpPr>
            <a:spLocks noGrp="1"/>
          </p:cNvSpPr>
          <p:nvPr>
            <p:ph type="title" hasCustomPrompt="1"/>
          </p:nvPr>
        </p:nvSpPr>
        <p:spPr>
          <a:xfrm>
            <a:off x="365760" y="365760"/>
            <a:ext cx="8203565" cy="914400"/>
          </a:xfrm>
        </p:spPr>
        <p:txBody>
          <a:bodyPr/>
          <a:lstStyle/>
          <a:p>
            <a:r>
              <a:rPr lang="en-US"/>
              <a:t>[Slide title]</a:t>
            </a:r>
          </a:p>
        </p:txBody>
      </p:sp>
      <p:sp>
        <p:nvSpPr>
          <p:cNvPr id="11" name="Text Placeholder 2">
            <a:extLst>
              <a:ext uri="{FF2B5EF4-FFF2-40B4-BE49-F238E27FC236}">
                <a16:creationId xmlns:a16="http://schemas.microsoft.com/office/drawing/2014/main" id="{3C2EDD2B-10F3-2145-9FDC-23B8925E5553}"/>
              </a:ext>
            </a:extLst>
          </p:cNvPr>
          <p:cNvSpPr>
            <a:spLocks noGrp="1"/>
          </p:cNvSpPr>
          <p:nvPr>
            <p:ph type="body" sz="quarter" idx="11" hasCustomPrompt="1"/>
          </p:nvPr>
        </p:nvSpPr>
        <p:spPr>
          <a:xfrm>
            <a:off x="365124" y="1828800"/>
            <a:ext cx="263347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a:t>
            </a:r>
            <a:r>
              <a:rPr lang="en-US" err="1"/>
              <a:t>Firstname</a:t>
            </a:r>
            <a:r>
              <a:rPr lang="en-US"/>
              <a:t> </a:t>
            </a:r>
            <a:r>
              <a:rPr lang="en-US" err="1"/>
              <a:t>Lastname</a:t>
            </a:r>
            <a:r>
              <a:rPr lang="en-US"/>
              <a:t>]</a:t>
            </a:r>
          </a:p>
          <a:p>
            <a:pPr lvl="1"/>
            <a:r>
              <a:rPr lang="en-US"/>
              <a:t>[Title, Region]</a:t>
            </a:r>
          </a:p>
          <a:p>
            <a:pPr lvl="2"/>
            <a:r>
              <a:rPr lang="en-US"/>
              <a:t>[Summary]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 Placeholder 3">
            <a:extLst>
              <a:ext uri="{FF2B5EF4-FFF2-40B4-BE49-F238E27FC236}">
                <a16:creationId xmlns:a16="http://schemas.microsoft.com/office/drawing/2014/main" id="{48396495-DC8A-C048-99CD-670CAF8BE410}"/>
              </a:ext>
            </a:extLst>
          </p:cNvPr>
          <p:cNvSpPr>
            <a:spLocks noGrp="1"/>
          </p:cNvSpPr>
          <p:nvPr>
            <p:ph type="body" sz="quarter" idx="12" hasCustomPrompt="1"/>
          </p:nvPr>
        </p:nvSpPr>
        <p:spPr>
          <a:xfrm>
            <a:off x="3308350" y="1828800"/>
            <a:ext cx="395935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[Sector]</a:t>
            </a:r>
          </a:p>
          <a:p>
            <a:pPr lvl="1"/>
            <a:r>
              <a:rPr lang="en-US"/>
              <a:t>[00 years of experience]</a:t>
            </a:r>
          </a:p>
          <a:p>
            <a:pPr lvl="2"/>
            <a:r>
              <a:rPr lang="en-US"/>
              <a:t>[Biography]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Picture Placeholder 4">
            <a:extLst>
              <a:ext uri="{FF2B5EF4-FFF2-40B4-BE49-F238E27FC236}">
                <a16:creationId xmlns:a16="http://schemas.microsoft.com/office/drawing/2014/main" id="{FBE02541-C35D-1542-9123-AB8132D8C3AE}"/>
              </a:ext>
            </a:extLst>
          </p:cNvPr>
          <p:cNvSpPr>
            <a:spLocks noGrp="1"/>
          </p:cNvSpPr>
          <p:nvPr>
            <p:ph type="pic" sz="quarter" idx="13" hasCustomPrompt="1"/>
          </p:nvPr>
        </p:nvSpPr>
        <p:spPr>
          <a:xfrm>
            <a:off x="7571232" y="1828797"/>
            <a:ext cx="4251960" cy="425196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26245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8" userDrawn="1">
          <p15:clr>
            <a:srgbClr val="FBAE40"/>
          </p15:clr>
        </p15:guide>
        <p15:guide id="2" pos="4580" userDrawn="1">
          <p15:clr>
            <a:srgbClr val="FBAE40"/>
          </p15:clr>
        </p15:guide>
        <p15:guide id="3" orient="horz" pos="1152" userDrawn="1">
          <p15:clr>
            <a:srgbClr val="FBAE40"/>
          </p15:clr>
        </p15:guide>
        <p15:guide id="4" orient="horz" pos="3832" userDrawn="1">
          <p15:clr>
            <a:srgbClr val="FBAE40"/>
          </p15:clr>
        </p15:guide>
        <p15:guide id="5" pos="1890" userDrawn="1">
          <p15:clr>
            <a:srgbClr val="FBAE40"/>
          </p15:clr>
        </p15:guide>
        <p15:guide id="6" pos="208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1ED150-0B6A-498C-88FA-5EDDDB271E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0A7EC3-518E-4A37-9BF1-A096A417A57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864A98-B284-4E2F-905A-4C47A1C5F319}"/>
              </a:ext>
            </a:extLst>
          </p:cNvPr>
          <p:cNvSpPr>
            <a:spLocks noGrp="1"/>
          </p:cNvSpPr>
          <p:nvPr>
            <p:ph type="dt" sz="half" idx="10"/>
          </p:nvPr>
        </p:nvSpPr>
        <p:spPr/>
        <p:txBody>
          <a:bodyPr/>
          <a:lstStyle/>
          <a:p>
            <a:fld id="{E5E447F1-80F7-4740-A7DC-BEA0DA89D69E}" type="datetime1">
              <a:rPr lang="en-US" smtClean="0"/>
              <a:t>6/2/2023</a:t>
            </a:fld>
            <a:endParaRPr lang="en-US"/>
          </a:p>
        </p:txBody>
      </p:sp>
      <p:sp>
        <p:nvSpPr>
          <p:cNvPr id="5" name="Footer Placeholder 4">
            <a:extLst>
              <a:ext uri="{FF2B5EF4-FFF2-40B4-BE49-F238E27FC236}">
                <a16:creationId xmlns:a16="http://schemas.microsoft.com/office/drawing/2014/main" id="{1FE8947B-87FE-453A-BDC2-5433B2C3F05A}"/>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B05244FA-D209-4D5A-812E-45FC7F145622}"/>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374363744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Header - Sand">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376EEDB8-9F5B-F544-9AD6-4602265A5F11}"/>
              </a:ext>
              <a:ext uri="{C183D7F6-B498-43B3-948B-1728B52AA6E4}">
                <adec:decorative xmlns:adec="http://schemas.microsoft.com/office/drawing/2017/decorative" val="1"/>
              </a:ext>
            </a:extLst>
          </p:cNvPr>
          <p:cNvSpPr/>
          <p:nvPr userDrawn="1"/>
        </p:nvSpPr>
        <p:spPr bwMode="hidden">
          <a:xfrm>
            <a:off x="758952" y="365124"/>
            <a:ext cx="11064240" cy="5810885"/>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124712" y="731520"/>
            <a:ext cx="8503920" cy="2103120"/>
          </a:xfrm>
        </p:spPr>
        <p:txBody>
          <a:bodyPr anchor="t"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124712" y="2971798"/>
            <a:ext cx="8505190" cy="3111501"/>
          </a:xfrm>
        </p:spPr>
        <p:txBody>
          <a:bodyPr/>
          <a:lstStyle/>
          <a:p>
            <a:pPr lvl="0"/>
            <a:r>
              <a:rPr lang="en-US"/>
              <a:t>[Additional content, if needed]</a:t>
            </a:r>
          </a:p>
        </p:txBody>
      </p:sp>
    </p:spTree>
    <p:extLst>
      <p:ext uri="{BB962C8B-B14F-4D97-AF65-F5344CB8AC3E}">
        <p14:creationId xmlns:p14="http://schemas.microsoft.com/office/powerpoint/2010/main" val="1542097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6066" userDrawn="1">
          <p15:clr>
            <a:srgbClr val="FBAE40"/>
          </p15:clr>
        </p15:guide>
        <p15:guide id="3" orient="horz" pos="3832">
          <p15:clr>
            <a:srgbClr val="FBAE40"/>
          </p15:clr>
        </p15:guide>
        <p15:guide id="4" orient="horz" pos="4148">
          <p15:clr>
            <a:srgbClr val="FBAE40"/>
          </p15:clr>
        </p15:guide>
        <p15:guide id="5" pos="708" userDrawn="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006E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Tree>
    <p:extLst>
      <p:ext uri="{BB962C8B-B14F-4D97-AF65-F5344CB8AC3E}">
        <p14:creationId xmlns:p14="http://schemas.microsoft.com/office/powerpoint/2010/main" val="2422122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Header -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vl1pPr>
          </a:lstStyle>
          <a:p>
            <a:r>
              <a:rPr lang="en-US"/>
              <a:t>[Section title]</a:t>
            </a:r>
          </a:p>
        </p:txBody>
      </p:sp>
    </p:spTree>
    <p:extLst>
      <p:ext uri="{BB962C8B-B14F-4D97-AF65-F5344CB8AC3E}">
        <p14:creationId xmlns:p14="http://schemas.microsoft.com/office/powerpoint/2010/main" val="508330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Header - Big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5"/>
            <a:ext cx="2525487"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p>
            <a:pPr lvl="0"/>
            <a:r>
              <a:rPr lang="en-US"/>
              <a:t>[Additional content, if needed]</a:t>
            </a:r>
          </a:p>
        </p:txBody>
      </p:sp>
    </p:spTree>
    <p:extLst>
      <p:ext uri="{BB962C8B-B14F-4D97-AF65-F5344CB8AC3E}">
        <p14:creationId xmlns:p14="http://schemas.microsoft.com/office/powerpoint/2010/main" val="1921583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Boundless impact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2CE6C-948C-8C4D-B2C9-3681E407385A}"/>
              </a:ext>
            </a:extLst>
          </p:cNvPr>
          <p:cNvSpPr/>
          <p:nvPr userDrawn="1"/>
        </p:nvSpPr>
        <p:spPr>
          <a:xfrm>
            <a:off x="1027288" y="1715911"/>
            <a:ext cx="5937955" cy="3883378"/>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4" name="TextBox 3">
            <a:extLst>
              <a:ext uri="{FF2B5EF4-FFF2-40B4-BE49-F238E27FC236}">
                <a16:creationId xmlns:a16="http://schemas.microsoft.com/office/drawing/2014/main" id="{98950798-3CD2-0446-A548-33B6591367B8}"/>
              </a:ext>
            </a:extLst>
          </p:cNvPr>
          <p:cNvSpPr txBox="1"/>
          <p:nvPr userDrawn="1"/>
        </p:nvSpPr>
        <p:spPr>
          <a:xfrm>
            <a:off x="1371995" y="3826932"/>
            <a:ext cx="5446494" cy="1501423"/>
          </a:xfrm>
          <a:prstGeom prst="rect">
            <a:avLst/>
          </a:prstGeom>
          <a:noFill/>
        </p:spPr>
        <p:txBody>
          <a:bodyPr wrap="square" lIns="0" tIns="0" rIns="0" bIns="0" rtlCol="0">
            <a:noAutofit/>
          </a:bodyPr>
          <a:lstStyle/>
          <a:p>
            <a:pPr marL="0" indent="0" algn="l">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23170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Boundless impact slide">
    <p:bg>
      <p:bgPr>
        <a:solidFill>
          <a:srgbClr val="231F2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B62B1-9C6E-8243-AC90-63B62A0D9ADE}"/>
              </a:ext>
            </a:extLst>
          </p:cNvPr>
          <p:cNvSpPr txBox="1"/>
          <p:nvPr userDrawn="1"/>
        </p:nvSpPr>
        <p:spPr>
          <a:xfrm>
            <a:off x="367284" y="2937933"/>
            <a:ext cx="11457432" cy="982134"/>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1165279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pyright and Confidentiality">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B89A1D1F-C3AD-134F-846A-E44B5B196324}"/>
              </a:ext>
            </a:extLst>
          </p:cNvPr>
          <p:cNvSpPr txBox="1">
            <a:spLocks/>
          </p:cNvSpPr>
          <p:nvPr userDrawn="1"/>
        </p:nvSpPr>
        <p:spPr>
          <a:xfrm>
            <a:off x="365760" y="365760"/>
            <a:ext cx="8184515"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Copyright and confidentiality notice</a:t>
            </a:r>
          </a:p>
        </p:txBody>
      </p:sp>
      <p:sp>
        <p:nvSpPr>
          <p:cNvPr id="8" name="TextBox">
            <a:extLst>
              <a:ext uri="{FF2B5EF4-FFF2-40B4-BE49-F238E27FC236}">
                <a16:creationId xmlns:a16="http://schemas.microsoft.com/office/drawing/2014/main" id="{CA53F076-5B9C-7D40-B411-24F312CD2730}"/>
              </a:ext>
            </a:extLst>
          </p:cNvPr>
          <p:cNvSpPr txBox="1"/>
          <p:nvPr userDrawn="1"/>
        </p:nvSpPr>
        <p:spPr>
          <a:xfrm>
            <a:off x="365761" y="1828800"/>
            <a:ext cx="8183879" cy="4251960"/>
          </a:xfrm>
          <a:prstGeom prst="rect">
            <a:avLst/>
          </a:prstGeom>
          <a:noFill/>
        </p:spPr>
        <p:txBody>
          <a:bodyPr wrap="square" lIns="0" tIns="0" rIns="0" bIns="0" rtlCol="0">
            <a:noAutofit/>
          </a:bodyPr>
          <a:lstStyle/>
          <a:p>
            <a:pPr>
              <a:lnSpc>
                <a:spcPct val="100000"/>
              </a:lnSpc>
              <a:spcBef>
                <a:spcPts val="1200"/>
              </a:spcBef>
              <a:buSzPct val="100000"/>
            </a:pPr>
            <a:r>
              <a:rPr lang="en-US"/>
              <a:t>Copyright © 2022 by UST Global Inc. All rights reserved.</a:t>
            </a:r>
          </a:p>
          <a:p>
            <a:pPr>
              <a:lnSpc>
                <a:spcPct val="100000"/>
              </a:lnSpc>
              <a:spcBef>
                <a:spcPts val="1200"/>
              </a:spcBef>
              <a:buSzPct val="100000"/>
            </a:pPr>
            <a:r>
              <a:rPr lang="en-US"/>
              <a:t>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Inc and may not be disclosed to any third party. Exceptions to this notice are permitted only with the express, written permission of UST Global Inc.</a:t>
            </a:r>
          </a:p>
          <a:p>
            <a:pPr>
              <a:lnSpc>
                <a:spcPct val="100000"/>
              </a:lnSpc>
              <a:spcBef>
                <a:spcPts val="1200"/>
              </a:spcBef>
              <a:buSzPct val="100000"/>
            </a:pPr>
            <a:r>
              <a:rPr lang="en-US"/>
              <a:t>UST</a:t>
            </a:r>
            <a:r>
              <a:rPr lang="en-US" baseline="30000"/>
              <a:t>®</a:t>
            </a:r>
            <a:r>
              <a:rPr lang="en-US"/>
              <a:t> is a registered service mark of UST Global Inc.</a:t>
            </a:r>
          </a:p>
        </p:txBody>
      </p:sp>
      <p:sp>
        <p:nvSpPr>
          <p:cNvPr id="30" name="TextBox">
            <a:extLst>
              <a:ext uri="{FF2B5EF4-FFF2-40B4-BE49-F238E27FC236}">
                <a16:creationId xmlns:a16="http://schemas.microsoft.com/office/drawing/2014/main" id="{0F0A4EC5-5B06-1C4A-A502-579AB0732ADE}"/>
              </a:ext>
            </a:extLst>
          </p:cNvPr>
          <p:cNvSpPr/>
          <p:nvPr userDrawn="1"/>
        </p:nvSpPr>
        <p:spPr bwMode="auto">
          <a:xfrm>
            <a:off x="8870950" y="1828800"/>
            <a:ext cx="2952242" cy="42545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lIns="320040" tIns="320040" rIns="182880" bIns="822960" rtlCol="0" anchor="t" anchorCtr="0"/>
          <a:lstStyle/>
          <a:p>
            <a:pPr>
              <a:lnSpc>
                <a:spcPct val="100000"/>
              </a:lnSpc>
              <a:spcBef>
                <a:spcPts val="0"/>
              </a:spcBef>
              <a:buSzPct val="100000"/>
            </a:pPr>
            <a:r>
              <a:rPr lang="en-US" b="1">
                <a:solidFill>
                  <a:schemeClr val="tx1"/>
                </a:solidFill>
              </a:rPr>
              <a:t>UST</a:t>
            </a:r>
          </a:p>
          <a:p>
            <a:pPr>
              <a:lnSpc>
                <a:spcPct val="100000"/>
              </a:lnSpc>
              <a:spcBef>
                <a:spcPts val="0"/>
              </a:spcBef>
              <a:buSzPct val="100000"/>
            </a:pPr>
            <a:r>
              <a:rPr lang="en-US" b="0">
                <a:solidFill>
                  <a:schemeClr val="tx1"/>
                </a:solidFill>
              </a:rPr>
              <a:t>5 Polaris Way</a:t>
            </a:r>
          </a:p>
          <a:p>
            <a:pPr>
              <a:lnSpc>
                <a:spcPct val="100000"/>
              </a:lnSpc>
              <a:spcBef>
                <a:spcPts val="0"/>
              </a:spcBef>
              <a:buSzPct val="100000"/>
            </a:pPr>
            <a:r>
              <a:rPr lang="en-US" b="0">
                <a:solidFill>
                  <a:schemeClr val="tx1"/>
                </a:solidFill>
              </a:rPr>
              <a:t>Aliso Viejo, CA 92656</a:t>
            </a:r>
          </a:p>
          <a:p>
            <a:pPr>
              <a:lnSpc>
                <a:spcPct val="100000"/>
              </a:lnSpc>
              <a:spcBef>
                <a:spcPts val="1200"/>
              </a:spcBef>
              <a:buSzPct val="100000"/>
            </a:pPr>
            <a:r>
              <a:rPr lang="en-US" b="0">
                <a:solidFill>
                  <a:schemeClr val="tx1"/>
                </a:solidFill>
              </a:rPr>
              <a:t>T +1 949 716 8757</a:t>
            </a:r>
          </a:p>
          <a:p>
            <a:pPr>
              <a:lnSpc>
                <a:spcPct val="100000"/>
              </a:lnSpc>
              <a:spcBef>
                <a:spcPts val="0"/>
              </a:spcBef>
              <a:buSzPct val="100000"/>
            </a:pPr>
            <a:r>
              <a:rPr lang="en-US" b="0">
                <a:solidFill>
                  <a:schemeClr val="tx1"/>
                </a:solidFill>
              </a:rPr>
              <a:t>F +1 949 716 8396</a:t>
            </a:r>
          </a:p>
          <a:p>
            <a:pPr>
              <a:lnSpc>
                <a:spcPct val="100000"/>
              </a:lnSpc>
              <a:spcBef>
                <a:spcPts val="1200"/>
              </a:spcBef>
              <a:buSzPct val="100000"/>
            </a:pPr>
            <a:r>
              <a:rPr lang="en-US" b="1">
                <a:solidFill>
                  <a:schemeClr val="tx1"/>
                </a:solidFill>
              </a:rPr>
              <a:t>ust.com</a:t>
            </a:r>
          </a:p>
        </p:txBody>
      </p:sp>
      <p:sp>
        <p:nvSpPr>
          <p:cNvPr id="11" name="LinkedIn">
            <a:hlinkClick r:id="rId2"/>
            <a:extLst>
              <a:ext uri="{FF2B5EF4-FFF2-40B4-BE49-F238E27FC236}">
                <a16:creationId xmlns:a16="http://schemas.microsoft.com/office/drawing/2014/main" id="{36E860F1-0833-42C3-B18C-E49EAE88C996}"/>
              </a:ext>
            </a:extLst>
          </p:cNvPr>
          <p:cNvSpPr>
            <a:spLocks noChangeAspect="1" noEditPoints="1"/>
          </p:cNvSpPr>
          <p:nvPr userDrawn="1"/>
        </p:nvSpPr>
        <p:spPr bwMode="auto">
          <a:xfrm>
            <a:off x="9197136" y="5555832"/>
            <a:ext cx="256196" cy="244253"/>
          </a:xfrm>
          <a:custGeom>
            <a:avLst/>
            <a:gdLst>
              <a:gd name="T0" fmla="*/ 671 w 671"/>
              <a:gd name="T1" fmla="*/ 641 h 641"/>
              <a:gd name="T2" fmla="*/ 671 w 671"/>
              <a:gd name="T3" fmla="*/ 641 h 641"/>
              <a:gd name="T4" fmla="*/ 527 w 671"/>
              <a:gd name="T5" fmla="*/ 641 h 641"/>
              <a:gd name="T6" fmla="*/ 527 w 671"/>
              <a:gd name="T7" fmla="*/ 410 h 641"/>
              <a:gd name="T8" fmla="*/ 454 w 671"/>
              <a:gd name="T9" fmla="*/ 312 h 641"/>
              <a:gd name="T10" fmla="*/ 380 w 671"/>
              <a:gd name="T11" fmla="*/ 365 h 641"/>
              <a:gd name="T12" fmla="*/ 376 w 671"/>
              <a:gd name="T13" fmla="*/ 400 h 641"/>
              <a:gd name="T14" fmla="*/ 376 w 671"/>
              <a:gd name="T15" fmla="*/ 641 h 641"/>
              <a:gd name="T16" fmla="*/ 232 w 671"/>
              <a:gd name="T17" fmla="*/ 641 h 641"/>
              <a:gd name="T18" fmla="*/ 232 w 671"/>
              <a:gd name="T19" fmla="*/ 209 h 641"/>
              <a:gd name="T20" fmla="*/ 376 w 671"/>
              <a:gd name="T21" fmla="*/ 209 h 641"/>
              <a:gd name="T22" fmla="*/ 376 w 671"/>
              <a:gd name="T23" fmla="*/ 270 h 641"/>
              <a:gd name="T24" fmla="*/ 505 w 671"/>
              <a:gd name="T25" fmla="*/ 199 h 641"/>
              <a:gd name="T26" fmla="*/ 671 w 671"/>
              <a:gd name="T27" fmla="*/ 393 h 641"/>
              <a:gd name="T28" fmla="*/ 671 w 671"/>
              <a:gd name="T29" fmla="*/ 641 h 641"/>
              <a:gd name="T30" fmla="*/ 81 w 671"/>
              <a:gd name="T31" fmla="*/ 150 h 641"/>
              <a:gd name="T32" fmla="*/ 81 w 671"/>
              <a:gd name="T33" fmla="*/ 150 h 641"/>
              <a:gd name="T34" fmla="*/ 80 w 671"/>
              <a:gd name="T35" fmla="*/ 150 h 641"/>
              <a:gd name="T36" fmla="*/ 0 w 671"/>
              <a:gd name="T37" fmla="*/ 75 h 641"/>
              <a:gd name="T38" fmla="*/ 82 w 671"/>
              <a:gd name="T39" fmla="*/ 0 h 641"/>
              <a:gd name="T40" fmla="*/ 162 w 671"/>
              <a:gd name="T41" fmla="*/ 75 h 641"/>
              <a:gd name="T42" fmla="*/ 81 w 671"/>
              <a:gd name="T43" fmla="*/ 150 h 641"/>
              <a:gd name="T44" fmla="*/ 152 w 671"/>
              <a:gd name="T45" fmla="*/ 641 h 641"/>
              <a:gd name="T46" fmla="*/ 152 w 671"/>
              <a:gd name="T47" fmla="*/ 641 h 641"/>
              <a:gd name="T48" fmla="*/ 9 w 671"/>
              <a:gd name="T49" fmla="*/ 641 h 641"/>
              <a:gd name="T50" fmla="*/ 9 w 671"/>
              <a:gd name="T51" fmla="*/ 209 h 641"/>
              <a:gd name="T52" fmla="*/ 152 w 671"/>
              <a:gd name="T53" fmla="*/ 209 h 641"/>
              <a:gd name="T54" fmla="*/ 152 w 671"/>
              <a:gd name="T55"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641">
                <a:moveTo>
                  <a:pt x="671" y="641"/>
                </a:moveTo>
                <a:lnTo>
                  <a:pt x="671" y="641"/>
                </a:lnTo>
                <a:lnTo>
                  <a:pt x="527" y="641"/>
                </a:lnTo>
                <a:lnTo>
                  <a:pt x="527" y="410"/>
                </a:lnTo>
                <a:cubicBezTo>
                  <a:pt x="527" y="352"/>
                  <a:pt x="506" y="312"/>
                  <a:pt x="454" y="312"/>
                </a:cubicBezTo>
                <a:cubicBezTo>
                  <a:pt x="415" y="312"/>
                  <a:pt x="391" y="339"/>
                  <a:pt x="380" y="365"/>
                </a:cubicBezTo>
                <a:cubicBezTo>
                  <a:pt x="377" y="374"/>
                  <a:pt x="376" y="387"/>
                  <a:pt x="376" y="400"/>
                </a:cubicBezTo>
                <a:lnTo>
                  <a:pt x="376" y="641"/>
                </a:lnTo>
                <a:lnTo>
                  <a:pt x="232" y="641"/>
                </a:lnTo>
                <a:cubicBezTo>
                  <a:pt x="232" y="641"/>
                  <a:pt x="234" y="249"/>
                  <a:pt x="232" y="209"/>
                </a:cubicBezTo>
                <a:lnTo>
                  <a:pt x="376" y="209"/>
                </a:lnTo>
                <a:lnTo>
                  <a:pt x="376" y="270"/>
                </a:lnTo>
                <a:cubicBezTo>
                  <a:pt x="395" y="241"/>
                  <a:pt x="429" y="199"/>
                  <a:pt x="505" y="199"/>
                </a:cubicBezTo>
                <a:cubicBezTo>
                  <a:pt x="600" y="199"/>
                  <a:pt x="671" y="260"/>
                  <a:pt x="671" y="393"/>
                </a:cubicBezTo>
                <a:lnTo>
                  <a:pt x="671" y="641"/>
                </a:lnTo>
                <a:close/>
                <a:moveTo>
                  <a:pt x="81" y="150"/>
                </a:moveTo>
                <a:lnTo>
                  <a:pt x="81" y="150"/>
                </a:lnTo>
                <a:lnTo>
                  <a:pt x="80" y="150"/>
                </a:lnTo>
                <a:cubicBezTo>
                  <a:pt x="31" y="150"/>
                  <a:pt x="0" y="117"/>
                  <a:pt x="0" y="75"/>
                </a:cubicBezTo>
                <a:cubicBezTo>
                  <a:pt x="0" y="33"/>
                  <a:pt x="32" y="0"/>
                  <a:pt x="82" y="0"/>
                </a:cubicBezTo>
                <a:cubicBezTo>
                  <a:pt x="131" y="0"/>
                  <a:pt x="161" y="33"/>
                  <a:pt x="162" y="75"/>
                </a:cubicBezTo>
                <a:cubicBezTo>
                  <a:pt x="162" y="117"/>
                  <a:pt x="131" y="150"/>
                  <a:pt x="81" y="150"/>
                </a:cubicBezTo>
                <a:close/>
                <a:moveTo>
                  <a:pt x="152" y="641"/>
                </a:moveTo>
                <a:lnTo>
                  <a:pt x="152" y="641"/>
                </a:lnTo>
                <a:lnTo>
                  <a:pt x="9" y="641"/>
                </a:lnTo>
                <a:lnTo>
                  <a:pt x="9" y="209"/>
                </a:lnTo>
                <a:lnTo>
                  <a:pt x="152" y="209"/>
                </a:lnTo>
                <a:lnTo>
                  <a:pt x="152" y="64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acebook">
            <a:hlinkClick r:id="rId3"/>
            <a:extLst>
              <a:ext uri="{FF2B5EF4-FFF2-40B4-BE49-F238E27FC236}">
                <a16:creationId xmlns:a16="http://schemas.microsoft.com/office/drawing/2014/main" id="{D3CE881A-2E2C-4BF7-81A2-0B6ABD537CEA}"/>
              </a:ext>
            </a:extLst>
          </p:cNvPr>
          <p:cNvSpPr>
            <a:spLocks/>
          </p:cNvSpPr>
          <p:nvPr userDrawn="1"/>
        </p:nvSpPr>
        <p:spPr bwMode="auto">
          <a:xfrm>
            <a:off x="9674955" y="5537234"/>
            <a:ext cx="121831" cy="262851"/>
          </a:xfrm>
          <a:custGeom>
            <a:avLst/>
            <a:gdLst>
              <a:gd name="T0" fmla="*/ 321 w 321"/>
              <a:gd name="T1" fmla="*/ 223 h 690"/>
              <a:gd name="T2" fmla="*/ 321 w 321"/>
              <a:gd name="T3" fmla="*/ 223 h 690"/>
              <a:gd name="T4" fmla="*/ 212 w 321"/>
              <a:gd name="T5" fmla="*/ 223 h 690"/>
              <a:gd name="T6" fmla="*/ 212 w 321"/>
              <a:gd name="T7" fmla="*/ 152 h 690"/>
              <a:gd name="T8" fmla="*/ 242 w 321"/>
              <a:gd name="T9" fmla="*/ 118 h 690"/>
              <a:gd name="T10" fmla="*/ 319 w 321"/>
              <a:gd name="T11" fmla="*/ 118 h 690"/>
              <a:gd name="T12" fmla="*/ 319 w 321"/>
              <a:gd name="T13" fmla="*/ 0 h 690"/>
              <a:gd name="T14" fmla="*/ 213 w 321"/>
              <a:gd name="T15" fmla="*/ 0 h 690"/>
              <a:gd name="T16" fmla="*/ 69 w 321"/>
              <a:gd name="T17" fmla="*/ 144 h 690"/>
              <a:gd name="T18" fmla="*/ 69 w 321"/>
              <a:gd name="T19" fmla="*/ 223 h 690"/>
              <a:gd name="T20" fmla="*/ 0 w 321"/>
              <a:gd name="T21" fmla="*/ 223 h 690"/>
              <a:gd name="T22" fmla="*/ 0 w 321"/>
              <a:gd name="T23" fmla="*/ 345 h 690"/>
              <a:gd name="T24" fmla="*/ 69 w 321"/>
              <a:gd name="T25" fmla="*/ 345 h 690"/>
              <a:gd name="T26" fmla="*/ 69 w 321"/>
              <a:gd name="T27" fmla="*/ 690 h 690"/>
              <a:gd name="T28" fmla="*/ 212 w 321"/>
              <a:gd name="T29" fmla="*/ 690 h 690"/>
              <a:gd name="T30" fmla="*/ 212 w 321"/>
              <a:gd name="T31" fmla="*/ 345 h 690"/>
              <a:gd name="T32" fmla="*/ 309 w 321"/>
              <a:gd name="T33" fmla="*/ 345 h 690"/>
              <a:gd name="T34" fmla="*/ 321 w 321"/>
              <a:gd name="T35" fmla="*/ 22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1" h="690">
                <a:moveTo>
                  <a:pt x="321" y="223"/>
                </a:moveTo>
                <a:lnTo>
                  <a:pt x="321" y="223"/>
                </a:lnTo>
                <a:lnTo>
                  <a:pt x="212" y="223"/>
                </a:lnTo>
                <a:lnTo>
                  <a:pt x="212" y="152"/>
                </a:lnTo>
                <a:cubicBezTo>
                  <a:pt x="212" y="125"/>
                  <a:pt x="230" y="118"/>
                  <a:pt x="242" y="118"/>
                </a:cubicBezTo>
                <a:lnTo>
                  <a:pt x="319" y="118"/>
                </a:lnTo>
                <a:lnTo>
                  <a:pt x="319" y="0"/>
                </a:lnTo>
                <a:lnTo>
                  <a:pt x="213" y="0"/>
                </a:lnTo>
                <a:cubicBezTo>
                  <a:pt x="95" y="0"/>
                  <a:pt x="69" y="88"/>
                  <a:pt x="69" y="144"/>
                </a:cubicBezTo>
                <a:lnTo>
                  <a:pt x="69" y="223"/>
                </a:lnTo>
                <a:lnTo>
                  <a:pt x="0" y="223"/>
                </a:lnTo>
                <a:lnTo>
                  <a:pt x="0" y="345"/>
                </a:lnTo>
                <a:lnTo>
                  <a:pt x="69" y="345"/>
                </a:lnTo>
                <a:lnTo>
                  <a:pt x="69" y="690"/>
                </a:lnTo>
                <a:lnTo>
                  <a:pt x="212" y="690"/>
                </a:lnTo>
                <a:lnTo>
                  <a:pt x="212" y="345"/>
                </a:lnTo>
                <a:lnTo>
                  <a:pt x="309" y="345"/>
                </a:lnTo>
                <a:lnTo>
                  <a:pt x="321" y="22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Twitter">
            <a:hlinkClick r:id="rId4"/>
            <a:extLst>
              <a:ext uri="{FF2B5EF4-FFF2-40B4-BE49-F238E27FC236}">
                <a16:creationId xmlns:a16="http://schemas.microsoft.com/office/drawing/2014/main" id="{BF12F575-1E00-479B-A66D-E741929EE483}"/>
              </a:ext>
            </a:extLst>
          </p:cNvPr>
          <p:cNvSpPr>
            <a:spLocks/>
          </p:cNvSpPr>
          <p:nvPr userDrawn="1"/>
        </p:nvSpPr>
        <p:spPr bwMode="auto">
          <a:xfrm>
            <a:off x="10031913" y="5580629"/>
            <a:ext cx="268783" cy="219456"/>
          </a:xfrm>
          <a:custGeom>
            <a:avLst/>
            <a:gdLst>
              <a:gd name="T0" fmla="*/ 709 w 709"/>
              <a:gd name="T1" fmla="*/ 68 h 576"/>
              <a:gd name="T2" fmla="*/ 709 w 709"/>
              <a:gd name="T3" fmla="*/ 68 h 576"/>
              <a:gd name="T4" fmla="*/ 626 w 709"/>
              <a:gd name="T5" fmla="*/ 91 h 576"/>
              <a:gd name="T6" fmla="*/ 690 w 709"/>
              <a:gd name="T7" fmla="*/ 11 h 576"/>
              <a:gd name="T8" fmla="*/ 597 w 709"/>
              <a:gd name="T9" fmla="*/ 46 h 576"/>
              <a:gd name="T10" fmla="*/ 491 w 709"/>
              <a:gd name="T11" fmla="*/ 0 h 576"/>
              <a:gd name="T12" fmla="*/ 346 w 709"/>
              <a:gd name="T13" fmla="*/ 145 h 576"/>
              <a:gd name="T14" fmla="*/ 350 w 709"/>
              <a:gd name="T15" fmla="*/ 179 h 576"/>
              <a:gd name="T16" fmla="*/ 50 w 709"/>
              <a:gd name="T17" fmla="*/ 27 h 576"/>
              <a:gd name="T18" fmla="*/ 30 w 709"/>
              <a:gd name="T19" fmla="*/ 100 h 576"/>
              <a:gd name="T20" fmla="*/ 95 w 709"/>
              <a:gd name="T21" fmla="*/ 221 h 576"/>
              <a:gd name="T22" fmla="*/ 29 w 709"/>
              <a:gd name="T23" fmla="*/ 203 h 576"/>
              <a:gd name="T24" fmla="*/ 29 w 709"/>
              <a:gd name="T25" fmla="*/ 204 h 576"/>
              <a:gd name="T26" fmla="*/ 146 w 709"/>
              <a:gd name="T27" fmla="*/ 347 h 576"/>
              <a:gd name="T28" fmla="*/ 107 w 709"/>
              <a:gd name="T29" fmla="*/ 352 h 576"/>
              <a:gd name="T30" fmla="*/ 80 w 709"/>
              <a:gd name="T31" fmla="*/ 349 h 576"/>
              <a:gd name="T32" fmla="*/ 216 w 709"/>
              <a:gd name="T33" fmla="*/ 450 h 576"/>
              <a:gd name="T34" fmla="*/ 35 w 709"/>
              <a:gd name="T35" fmla="*/ 513 h 576"/>
              <a:gd name="T36" fmla="*/ 0 w 709"/>
              <a:gd name="T37" fmla="*/ 511 h 576"/>
              <a:gd name="T38" fmla="*/ 223 w 709"/>
              <a:gd name="T39" fmla="*/ 576 h 576"/>
              <a:gd name="T40" fmla="*/ 637 w 709"/>
              <a:gd name="T41" fmla="*/ 162 h 576"/>
              <a:gd name="T42" fmla="*/ 637 w 709"/>
              <a:gd name="T43" fmla="*/ 143 h 576"/>
              <a:gd name="T44" fmla="*/ 709 w 709"/>
              <a:gd name="T45" fmla="*/ 6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9" h="576">
                <a:moveTo>
                  <a:pt x="709" y="68"/>
                </a:moveTo>
                <a:lnTo>
                  <a:pt x="709" y="68"/>
                </a:lnTo>
                <a:cubicBezTo>
                  <a:pt x="683" y="80"/>
                  <a:pt x="655" y="88"/>
                  <a:pt x="626" y="91"/>
                </a:cubicBezTo>
                <a:cubicBezTo>
                  <a:pt x="656" y="73"/>
                  <a:pt x="679" y="45"/>
                  <a:pt x="690" y="11"/>
                </a:cubicBezTo>
                <a:cubicBezTo>
                  <a:pt x="662" y="27"/>
                  <a:pt x="630" y="39"/>
                  <a:pt x="597" y="46"/>
                </a:cubicBezTo>
                <a:cubicBezTo>
                  <a:pt x="571" y="18"/>
                  <a:pt x="533" y="0"/>
                  <a:pt x="491" y="0"/>
                </a:cubicBezTo>
                <a:cubicBezTo>
                  <a:pt x="411" y="0"/>
                  <a:pt x="346" y="65"/>
                  <a:pt x="346" y="145"/>
                </a:cubicBezTo>
                <a:cubicBezTo>
                  <a:pt x="346" y="157"/>
                  <a:pt x="347" y="168"/>
                  <a:pt x="350" y="179"/>
                </a:cubicBezTo>
                <a:cubicBezTo>
                  <a:pt x="229" y="172"/>
                  <a:pt x="122" y="115"/>
                  <a:pt x="50" y="27"/>
                </a:cubicBezTo>
                <a:cubicBezTo>
                  <a:pt x="37" y="48"/>
                  <a:pt x="30" y="73"/>
                  <a:pt x="30" y="100"/>
                </a:cubicBezTo>
                <a:cubicBezTo>
                  <a:pt x="30" y="150"/>
                  <a:pt x="56" y="195"/>
                  <a:pt x="95" y="221"/>
                </a:cubicBezTo>
                <a:cubicBezTo>
                  <a:pt x="71" y="220"/>
                  <a:pt x="49" y="213"/>
                  <a:pt x="29" y="203"/>
                </a:cubicBezTo>
                <a:cubicBezTo>
                  <a:pt x="29" y="203"/>
                  <a:pt x="29" y="204"/>
                  <a:pt x="29" y="204"/>
                </a:cubicBezTo>
                <a:cubicBezTo>
                  <a:pt x="29" y="275"/>
                  <a:pt x="79" y="334"/>
                  <a:pt x="146" y="347"/>
                </a:cubicBezTo>
                <a:cubicBezTo>
                  <a:pt x="133" y="350"/>
                  <a:pt x="121" y="352"/>
                  <a:pt x="107" y="352"/>
                </a:cubicBezTo>
                <a:cubicBezTo>
                  <a:pt x="98" y="352"/>
                  <a:pt x="89" y="351"/>
                  <a:pt x="80" y="349"/>
                </a:cubicBezTo>
                <a:cubicBezTo>
                  <a:pt x="98" y="407"/>
                  <a:pt x="152" y="449"/>
                  <a:pt x="216" y="450"/>
                </a:cubicBezTo>
                <a:cubicBezTo>
                  <a:pt x="166" y="489"/>
                  <a:pt x="103" y="513"/>
                  <a:pt x="35" y="513"/>
                </a:cubicBezTo>
                <a:cubicBezTo>
                  <a:pt x="23" y="513"/>
                  <a:pt x="12" y="512"/>
                  <a:pt x="0" y="511"/>
                </a:cubicBezTo>
                <a:cubicBezTo>
                  <a:pt x="65" y="552"/>
                  <a:pt x="141" y="576"/>
                  <a:pt x="223" y="576"/>
                </a:cubicBezTo>
                <a:cubicBezTo>
                  <a:pt x="491" y="576"/>
                  <a:pt x="637" y="354"/>
                  <a:pt x="637" y="162"/>
                </a:cubicBezTo>
                <a:cubicBezTo>
                  <a:pt x="637" y="156"/>
                  <a:pt x="637" y="150"/>
                  <a:pt x="637" y="143"/>
                </a:cubicBezTo>
                <a:cubicBezTo>
                  <a:pt x="665" y="123"/>
                  <a:pt x="690" y="97"/>
                  <a:pt x="709" y="6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YouTube">
            <a:hlinkClick r:id="rId5"/>
            <a:extLst>
              <a:ext uri="{FF2B5EF4-FFF2-40B4-BE49-F238E27FC236}">
                <a16:creationId xmlns:a16="http://schemas.microsoft.com/office/drawing/2014/main" id="{7FB14B23-C759-4C47-887D-A27839DAE366}"/>
              </a:ext>
            </a:extLst>
          </p:cNvPr>
          <p:cNvSpPr>
            <a:spLocks noEditPoints="1"/>
          </p:cNvSpPr>
          <p:nvPr userDrawn="1"/>
        </p:nvSpPr>
        <p:spPr bwMode="auto">
          <a:xfrm>
            <a:off x="10916563" y="5594887"/>
            <a:ext cx="290762" cy="205198"/>
          </a:xfrm>
          <a:custGeom>
            <a:avLst/>
            <a:gdLst>
              <a:gd name="T0" fmla="*/ 307 w 768"/>
              <a:gd name="T1" fmla="*/ 384 h 538"/>
              <a:gd name="T2" fmla="*/ 307 w 768"/>
              <a:gd name="T3" fmla="*/ 384 h 538"/>
              <a:gd name="T4" fmla="*/ 307 w 768"/>
              <a:gd name="T5" fmla="*/ 154 h 538"/>
              <a:gd name="T6" fmla="*/ 507 w 768"/>
              <a:gd name="T7" fmla="*/ 269 h 538"/>
              <a:gd name="T8" fmla="*/ 307 w 768"/>
              <a:gd name="T9" fmla="*/ 384 h 538"/>
              <a:gd name="T10" fmla="*/ 752 w 768"/>
              <a:gd name="T11" fmla="*/ 84 h 538"/>
              <a:gd name="T12" fmla="*/ 752 w 768"/>
              <a:gd name="T13" fmla="*/ 84 h 538"/>
              <a:gd name="T14" fmla="*/ 684 w 768"/>
              <a:gd name="T15" fmla="*/ 16 h 538"/>
              <a:gd name="T16" fmla="*/ 384 w 768"/>
              <a:gd name="T17" fmla="*/ 0 h 538"/>
              <a:gd name="T18" fmla="*/ 84 w 768"/>
              <a:gd name="T19" fmla="*/ 16 h 538"/>
              <a:gd name="T20" fmla="*/ 16 w 768"/>
              <a:gd name="T21" fmla="*/ 84 h 538"/>
              <a:gd name="T22" fmla="*/ 0 w 768"/>
              <a:gd name="T23" fmla="*/ 269 h 538"/>
              <a:gd name="T24" fmla="*/ 16 w 768"/>
              <a:gd name="T25" fmla="*/ 454 h 538"/>
              <a:gd name="T26" fmla="*/ 84 w 768"/>
              <a:gd name="T27" fmla="*/ 522 h 538"/>
              <a:gd name="T28" fmla="*/ 384 w 768"/>
              <a:gd name="T29" fmla="*/ 538 h 538"/>
              <a:gd name="T30" fmla="*/ 684 w 768"/>
              <a:gd name="T31" fmla="*/ 522 h 538"/>
              <a:gd name="T32" fmla="*/ 752 w 768"/>
              <a:gd name="T33" fmla="*/ 454 h 538"/>
              <a:gd name="T34" fmla="*/ 768 w 768"/>
              <a:gd name="T35" fmla="*/ 269 h 538"/>
              <a:gd name="T36" fmla="*/ 752 w 768"/>
              <a:gd name="T37" fmla="*/ 8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8" h="538">
                <a:moveTo>
                  <a:pt x="307" y="384"/>
                </a:moveTo>
                <a:lnTo>
                  <a:pt x="307" y="384"/>
                </a:lnTo>
                <a:lnTo>
                  <a:pt x="307" y="154"/>
                </a:lnTo>
                <a:lnTo>
                  <a:pt x="507" y="269"/>
                </a:lnTo>
                <a:lnTo>
                  <a:pt x="307" y="384"/>
                </a:lnTo>
                <a:close/>
                <a:moveTo>
                  <a:pt x="752" y="84"/>
                </a:moveTo>
                <a:lnTo>
                  <a:pt x="752" y="84"/>
                </a:lnTo>
                <a:cubicBezTo>
                  <a:pt x="743" y="51"/>
                  <a:pt x="717" y="25"/>
                  <a:pt x="684" y="16"/>
                </a:cubicBezTo>
                <a:cubicBezTo>
                  <a:pt x="624" y="0"/>
                  <a:pt x="384" y="0"/>
                  <a:pt x="384" y="0"/>
                </a:cubicBezTo>
                <a:cubicBezTo>
                  <a:pt x="384" y="0"/>
                  <a:pt x="144" y="0"/>
                  <a:pt x="84" y="16"/>
                </a:cubicBezTo>
                <a:cubicBezTo>
                  <a:pt x="51" y="25"/>
                  <a:pt x="25" y="51"/>
                  <a:pt x="16" y="84"/>
                </a:cubicBezTo>
                <a:cubicBezTo>
                  <a:pt x="0" y="144"/>
                  <a:pt x="0" y="269"/>
                  <a:pt x="0" y="269"/>
                </a:cubicBezTo>
                <a:cubicBezTo>
                  <a:pt x="0" y="269"/>
                  <a:pt x="0" y="394"/>
                  <a:pt x="16" y="454"/>
                </a:cubicBezTo>
                <a:cubicBezTo>
                  <a:pt x="25" y="487"/>
                  <a:pt x="51" y="513"/>
                  <a:pt x="84" y="522"/>
                </a:cubicBezTo>
                <a:cubicBezTo>
                  <a:pt x="144" y="538"/>
                  <a:pt x="384" y="538"/>
                  <a:pt x="384" y="538"/>
                </a:cubicBezTo>
                <a:cubicBezTo>
                  <a:pt x="384" y="538"/>
                  <a:pt x="624" y="538"/>
                  <a:pt x="684" y="522"/>
                </a:cubicBezTo>
                <a:cubicBezTo>
                  <a:pt x="717" y="513"/>
                  <a:pt x="743" y="487"/>
                  <a:pt x="752" y="454"/>
                </a:cubicBezTo>
                <a:cubicBezTo>
                  <a:pt x="768" y="394"/>
                  <a:pt x="768" y="269"/>
                  <a:pt x="768" y="269"/>
                </a:cubicBezTo>
                <a:cubicBezTo>
                  <a:pt x="768" y="269"/>
                  <a:pt x="768" y="144"/>
                  <a:pt x="752" y="8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 name="Picture 22" descr="A close up of a sign&#10;&#10;Description automatically generated">
            <a:extLst>
              <a:ext uri="{FF2B5EF4-FFF2-40B4-BE49-F238E27FC236}">
                <a16:creationId xmlns:a16="http://schemas.microsoft.com/office/drawing/2014/main" id="{1BF68AD8-32F7-6640-ABD8-B8FA66DB0802}"/>
              </a:ext>
            </a:extLst>
          </p:cNvPr>
          <p:cNvPicPr>
            <a:picLocks noChangeAspect="1"/>
          </p:cNvPicPr>
          <p:nvPr userDrawn="1"/>
        </p:nvPicPr>
        <p:blipFill>
          <a:blip r:embed="rId6"/>
          <a:stretch>
            <a:fillRect/>
          </a:stretch>
        </p:blipFill>
        <p:spPr>
          <a:xfrm>
            <a:off x="10475771" y="5555833"/>
            <a:ext cx="265741" cy="262852"/>
          </a:xfrm>
          <a:prstGeom prst="rect">
            <a:avLst/>
          </a:prstGeom>
        </p:spPr>
      </p:pic>
    </p:spTree>
    <p:extLst>
      <p:ext uri="{BB962C8B-B14F-4D97-AF65-F5344CB8AC3E}">
        <p14:creationId xmlns:p14="http://schemas.microsoft.com/office/powerpoint/2010/main" val="147514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0" userDrawn="1">
          <p15:clr>
            <a:srgbClr val="FBAE40"/>
          </p15:clr>
        </p15:guide>
        <p15:guide id="2" orient="horz" pos="3832" userDrawn="1">
          <p15:clr>
            <a:srgbClr val="FBAE40"/>
          </p15:clr>
        </p15:guide>
        <p15:guide id="3" pos="5588" userDrawn="1">
          <p15:clr>
            <a:srgbClr val="FBAE40"/>
          </p15:clr>
        </p15:guide>
        <p15:guide id="4" pos="5786" userDrawn="1">
          <p15:clr>
            <a:srgbClr val="FBAE40"/>
          </p15:clr>
        </p15:guide>
        <p15:guide id="5" orient="horz" pos="4148" userDrawn="1">
          <p15:clr>
            <a:srgbClr val="FBAE40"/>
          </p15:clr>
        </p15:guide>
        <p15:guide id="6" pos="5386" userDrawn="1">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rgbClr val="006E74"/>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
        <p:nvSpPr>
          <p:cNvPr id="3" name="TextBox 2">
            <a:extLst>
              <a:ext uri="{FF2B5EF4-FFF2-40B4-BE49-F238E27FC236}">
                <a16:creationId xmlns:a16="http://schemas.microsoft.com/office/drawing/2014/main" id="{BBAC10D0-7A8D-F54B-AFA4-6CBFAE45447B}"/>
              </a:ext>
            </a:extLst>
          </p:cNvPr>
          <p:cNvSpPr txBox="1"/>
          <p:nvPr userDrawn="1"/>
        </p:nvSpPr>
        <p:spPr>
          <a:xfrm>
            <a:off x="365760" y="1737360"/>
            <a:ext cx="6702305" cy="210312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1200"/>
              </a:spcBef>
              <a:spcAft>
                <a:spcPts val="0"/>
              </a:spcAft>
              <a:buClrTx/>
              <a:buSzPct val="100000"/>
              <a:buFont typeface="Arial"/>
              <a:buNone/>
              <a:tabLst/>
              <a:defRPr/>
            </a:pPr>
            <a:r>
              <a:rPr kumimoji="0" lang="en-US" sz="4800" b="0" i="0" u="none" strike="noStrike" kern="1200" cap="none" spc="0" normalizeH="0" baseline="0" noProof="0">
                <a:ln>
                  <a:noFill/>
                </a:ln>
                <a:solidFill>
                  <a:srgbClr val="FFFFFF"/>
                </a:solidFill>
                <a:effectLst/>
                <a:uLnTx/>
                <a:uFillTx/>
                <a:latin typeface="+mn-lt"/>
                <a:ea typeface="+mj-ea"/>
                <a:cs typeface="+mj-cs"/>
              </a:rPr>
              <a:t>Appendix</a:t>
            </a:r>
            <a:endParaRPr lang="en-US" sz="4800" b="0"/>
          </a:p>
        </p:txBody>
      </p:sp>
    </p:spTree>
    <p:extLst>
      <p:ext uri="{BB962C8B-B14F-4D97-AF65-F5344CB8AC3E}">
        <p14:creationId xmlns:p14="http://schemas.microsoft.com/office/powerpoint/2010/main" val="3772494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End Slide">
    <p:bg>
      <p:bgRef idx="1001">
        <a:schemeClr val="bg1"/>
      </p:bgRef>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err="1">
                <a:solidFill>
                  <a:schemeClr val="bg1"/>
                </a:solidFill>
              </a:rPr>
              <a:t>ust.com</a:t>
            </a:r>
            <a:endParaRPr lang="en-US" sz="1600" b="1">
              <a:solidFill>
                <a:schemeClr val="bg1"/>
              </a:solidFill>
            </a:endParaRPr>
          </a:p>
        </p:txBody>
      </p:sp>
    </p:spTree>
    <p:extLst>
      <p:ext uri="{BB962C8B-B14F-4D97-AF65-F5344CB8AC3E}">
        <p14:creationId xmlns:p14="http://schemas.microsoft.com/office/powerpoint/2010/main" val="2341979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88" userDrawn="1">
          <p15:clr>
            <a:srgbClr val="FBAE40"/>
          </p15:clr>
        </p15:guide>
        <p15:guide id="5" orient="horz" pos="4090" userDrawn="1">
          <p15:clr>
            <a:srgbClr val="FBAE40"/>
          </p15:clr>
        </p15:guide>
        <p15:guide id="6" pos="559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E026-0128-4949-8D9F-AE8CDCE578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C6944F-9680-4351-BB39-B935C84B4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8B73A7-840F-4D77-9D22-A966FE9FB08F}"/>
              </a:ext>
            </a:extLst>
          </p:cNvPr>
          <p:cNvSpPr>
            <a:spLocks noGrp="1"/>
          </p:cNvSpPr>
          <p:nvPr>
            <p:ph type="dt" sz="half" idx="10"/>
          </p:nvPr>
        </p:nvSpPr>
        <p:spPr/>
        <p:txBody>
          <a:bodyPr/>
          <a:lstStyle/>
          <a:p>
            <a:fld id="{1B3F582B-61F4-43FB-B422-E8844DA29A7E}" type="datetime1">
              <a:rPr lang="en-US" smtClean="0"/>
              <a:t>6/2/2023</a:t>
            </a:fld>
            <a:endParaRPr lang="en-US"/>
          </a:p>
        </p:txBody>
      </p:sp>
      <p:sp>
        <p:nvSpPr>
          <p:cNvPr id="5" name="Footer Placeholder 4">
            <a:extLst>
              <a:ext uri="{FF2B5EF4-FFF2-40B4-BE49-F238E27FC236}">
                <a16:creationId xmlns:a16="http://schemas.microsoft.com/office/drawing/2014/main" id="{FF8CA798-FAC7-43F5-BC7C-11D441602DD3}"/>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37835739-4649-405A-B965-D8E3A9295176}"/>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580015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CE31-FFB0-434E-BCB1-C105FF5A4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B5C1A-5C2C-4105-AFB7-0DE82CDD61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7EB707-2057-49AE-A219-7BA925E14F0D}"/>
              </a:ext>
            </a:extLst>
          </p:cNvPr>
          <p:cNvSpPr>
            <a:spLocks noGrp="1"/>
          </p:cNvSpPr>
          <p:nvPr>
            <p:ph type="dt" sz="half" idx="10"/>
          </p:nvPr>
        </p:nvSpPr>
        <p:spPr/>
        <p:txBody>
          <a:bodyPr/>
          <a:lstStyle/>
          <a:p>
            <a:fld id="{030F8FC3-ABD5-40C1-9BAC-CCAEFF4533B6}" type="datetime1">
              <a:rPr lang="en-US" smtClean="0"/>
              <a:t>6/2/2023</a:t>
            </a:fld>
            <a:endParaRPr lang="en-US"/>
          </a:p>
        </p:txBody>
      </p:sp>
      <p:sp>
        <p:nvSpPr>
          <p:cNvPr id="5" name="Footer Placeholder 4">
            <a:extLst>
              <a:ext uri="{FF2B5EF4-FFF2-40B4-BE49-F238E27FC236}">
                <a16:creationId xmlns:a16="http://schemas.microsoft.com/office/drawing/2014/main" id="{4BA1F937-1F03-4BAB-93D1-C724A6D40D44}"/>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6A95FCAE-34FB-48A6-B867-198A44C99D7E}"/>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053121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01C3B-2DB1-498F-848B-19347B0D81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836DB2-6244-4858-ABCD-63953CE992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21EDF18-63BC-4D8B-A79B-22BA7A6B1D81}"/>
              </a:ext>
            </a:extLst>
          </p:cNvPr>
          <p:cNvSpPr>
            <a:spLocks noGrp="1"/>
          </p:cNvSpPr>
          <p:nvPr>
            <p:ph type="dt" sz="half" idx="10"/>
          </p:nvPr>
        </p:nvSpPr>
        <p:spPr/>
        <p:txBody>
          <a:bodyPr/>
          <a:lstStyle/>
          <a:p>
            <a:fld id="{CBE5B12F-19C6-4F44-8EAE-B494A85D6B1B}" type="datetime1">
              <a:rPr lang="en-US" smtClean="0"/>
              <a:t>6/2/2023</a:t>
            </a:fld>
            <a:endParaRPr lang="en-US"/>
          </a:p>
        </p:txBody>
      </p:sp>
      <p:sp>
        <p:nvSpPr>
          <p:cNvPr id="5" name="Footer Placeholder 4">
            <a:extLst>
              <a:ext uri="{FF2B5EF4-FFF2-40B4-BE49-F238E27FC236}">
                <a16:creationId xmlns:a16="http://schemas.microsoft.com/office/drawing/2014/main" id="{BC06695E-D082-4E1F-8193-09DA874145F4}"/>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4C90E12D-697A-47DD-BAE9-3E06A92BE8CE}"/>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957934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ECFE-D684-4F4B-AAEF-46CAF2ED93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4ABD86-C6BB-48F6-A922-08D1C2A9AB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957880-2D3D-4C8C-992A-5BFF97AA5BC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A3CC8F-4DEA-4514-9FBD-9418C6EB0933}"/>
              </a:ext>
            </a:extLst>
          </p:cNvPr>
          <p:cNvSpPr>
            <a:spLocks noGrp="1"/>
          </p:cNvSpPr>
          <p:nvPr>
            <p:ph type="dt" sz="half" idx="10"/>
          </p:nvPr>
        </p:nvSpPr>
        <p:spPr/>
        <p:txBody>
          <a:bodyPr/>
          <a:lstStyle/>
          <a:p>
            <a:fld id="{9DB515C0-CDD2-42EC-8B0A-C00814E20851}" type="datetime1">
              <a:rPr lang="en-US" smtClean="0"/>
              <a:t>6/2/2023</a:t>
            </a:fld>
            <a:endParaRPr lang="en-US"/>
          </a:p>
        </p:txBody>
      </p:sp>
      <p:sp>
        <p:nvSpPr>
          <p:cNvPr id="6" name="Footer Placeholder 5">
            <a:extLst>
              <a:ext uri="{FF2B5EF4-FFF2-40B4-BE49-F238E27FC236}">
                <a16:creationId xmlns:a16="http://schemas.microsoft.com/office/drawing/2014/main" id="{26C3D149-F63B-4BA4-8A88-790B1EBC1805}"/>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C87F56F6-8413-489C-89E2-FF3E2CE135D7}"/>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918045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B398-A2F7-4014-8169-25F6D8B46F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6DF698-27A4-4910-9AB4-91DFD4A33B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9099FF-D931-464D-8150-9D3761C668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78FF7E-4E7A-48F9-B1D9-17CEF36506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D00DCA9-C6D4-4D8E-B3B1-A582A4EB47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950D52-241A-4EBC-9C06-A75A9F70C22A}"/>
              </a:ext>
            </a:extLst>
          </p:cNvPr>
          <p:cNvSpPr>
            <a:spLocks noGrp="1"/>
          </p:cNvSpPr>
          <p:nvPr>
            <p:ph type="dt" sz="half" idx="10"/>
          </p:nvPr>
        </p:nvSpPr>
        <p:spPr/>
        <p:txBody>
          <a:bodyPr/>
          <a:lstStyle/>
          <a:p>
            <a:fld id="{2DB6A8FA-0547-498F-B3C5-D38936DC29CC}" type="datetime1">
              <a:rPr lang="en-US" smtClean="0"/>
              <a:t>6/2/2023</a:t>
            </a:fld>
            <a:endParaRPr lang="en-US"/>
          </a:p>
        </p:txBody>
      </p:sp>
      <p:sp>
        <p:nvSpPr>
          <p:cNvPr id="8" name="Footer Placeholder 7">
            <a:extLst>
              <a:ext uri="{FF2B5EF4-FFF2-40B4-BE49-F238E27FC236}">
                <a16:creationId xmlns:a16="http://schemas.microsoft.com/office/drawing/2014/main" id="{1043B68B-7F8B-4F81-9390-A1E1603C13FA}"/>
              </a:ext>
            </a:extLst>
          </p:cNvPr>
          <p:cNvSpPr>
            <a:spLocks noGrp="1"/>
          </p:cNvSpPr>
          <p:nvPr>
            <p:ph type="ftr" sz="quarter" idx="11"/>
          </p:nvPr>
        </p:nvSpPr>
        <p:spPr/>
        <p:txBody>
          <a:bodyPr/>
          <a:lstStyle/>
          <a:p>
            <a:r>
              <a:rPr lang="en-US"/>
              <a:t>Confidential and Proprietary. ©2023 UST Inc</a:t>
            </a:r>
          </a:p>
        </p:txBody>
      </p:sp>
      <p:sp>
        <p:nvSpPr>
          <p:cNvPr id="9" name="Slide Number Placeholder 8">
            <a:extLst>
              <a:ext uri="{FF2B5EF4-FFF2-40B4-BE49-F238E27FC236}">
                <a16:creationId xmlns:a16="http://schemas.microsoft.com/office/drawing/2014/main" id="{B1363BAE-D194-40D7-A01A-20C0B76E8DE9}"/>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011284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8B93-4946-46F6-B601-2269880A35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8F98C0-50A0-4747-BBC6-6CC8F40A4791}"/>
              </a:ext>
            </a:extLst>
          </p:cNvPr>
          <p:cNvSpPr>
            <a:spLocks noGrp="1"/>
          </p:cNvSpPr>
          <p:nvPr>
            <p:ph type="dt" sz="half" idx="10"/>
          </p:nvPr>
        </p:nvSpPr>
        <p:spPr/>
        <p:txBody>
          <a:bodyPr/>
          <a:lstStyle/>
          <a:p>
            <a:fld id="{B5EC49AD-2870-4928-8BDF-0D3D525FC051}" type="datetime1">
              <a:rPr lang="en-US" smtClean="0"/>
              <a:t>6/2/2023</a:t>
            </a:fld>
            <a:endParaRPr lang="en-US"/>
          </a:p>
        </p:txBody>
      </p:sp>
      <p:sp>
        <p:nvSpPr>
          <p:cNvPr id="4" name="Footer Placeholder 3">
            <a:extLst>
              <a:ext uri="{FF2B5EF4-FFF2-40B4-BE49-F238E27FC236}">
                <a16:creationId xmlns:a16="http://schemas.microsoft.com/office/drawing/2014/main" id="{33688484-A2E8-4E7B-A9B4-B1B38468AEE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507184F-B7BA-43F4-95E3-12F27A2061CD}"/>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3138448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17A637-4A73-448B-912C-267959396A50}"/>
              </a:ext>
            </a:extLst>
          </p:cNvPr>
          <p:cNvSpPr>
            <a:spLocks noGrp="1"/>
          </p:cNvSpPr>
          <p:nvPr>
            <p:ph type="dt" sz="half" idx="10"/>
          </p:nvPr>
        </p:nvSpPr>
        <p:spPr/>
        <p:txBody>
          <a:bodyPr/>
          <a:lstStyle/>
          <a:p>
            <a:fld id="{46428F2F-8837-447A-BF0C-C5F7C3C3FDB6}" type="datetime1">
              <a:rPr lang="en-US" smtClean="0"/>
              <a:t>6/2/2023</a:t>
            </a:fld>
            <a:endParaRPr lang="en-US"/>
          </a:p>
        </p:txBody>
      </p:sp>
      <p:sp>
        <p:nvSpPr>
          <p:cNvPr id="3" name="Footer Placeholder 2">
            <a:extLst>
              <a:ext uri="{FF2B5EF4-FFF2-40B4-BE49-F238E27FC236}">
                <a16:creationId xmlns:a16="http://schemas.microsoft.com/office/drawing/2014/main" id="{076C8ADE-07CE-4792-991E-381DCA2ACCEF}"/>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3B1AE064-CDB3-4E50-84CE-422858695E25}"/>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7167053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2844E-EFF9-43FE-8B28-01E59F1BDF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186CE-F298-4D83-ADD6-87C6AF1C58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AEB14B-7BF7-4913-A13E-149DBCF019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E8B7968-A715-4B66-969E-97AAE1EEAC86}"/>
              </a:ext>
            </a:extLst>
          </p:cNvPr>
          <p:cNvSpPr>
            <a:spLocks noGrp="1"/>
          </p:cNvSpPr>
          <p:nvPr>
            <p:ph type="dt" sz="half" idx="10"/>
          </p:nvPr>
        </p:nvSpPr>
        <p:spPr/>
        <p:txBody>
          <a:bodyPr/>
          <a:lstStyle/>
          <a:p>
            <a:fld id="{ADC4A1D2-C1DA-46EE-82B4-C08E9B0C81B2}" type="datetime1">
              <a:rPr lang="en-US" smtClean="0"/>
              <a:t>6/2/2023</a:t>
            </a:fld>
            <a:endParaRPr lang="en-US"/>
          </a:p>
        </p:txBody>
      </p:sp>
      <p:sp>
        <p:nvSpPr>
          <p:cNvPr id="6" name="Footer Placeholder 5">
            <a:extLst>
              <a:ext uri="{FF2B5EF4-FFF2-40B4-BE49-F238E27FC236}">
                <a16:creationId xmlns:a16="http://schemas.microsoft.com/office/drawing/2014/main" id="{0F3BDCEB-AC42-40C9-80CF-9005675AEBDF}"/>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E34FE59F-08F5-4554-BBA9-2E587C196BDB}"/>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288452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CE31-FFB0-434E-BCB1-C105FF5A4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B5C1A-5C2C-4105-AFB7-0DE82CDD61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7EB707-2057-49AE-A219-7BA925E14F0D}"/>
              </a:ext>
            </a:extLst>
          </p:cNvPr>
          <p:cNvSpPr>
            <a:spLocks noGrp="1"/>
          </p:cNvSpPr>
          <p:nvPr>
            <p:ph type="dt" sz="half" idx="10"/>
          </p:nvPr>
        </p:nvSpPr>
        <p:spPr/>
        <p:txBody>
          <a:bodyPr/>
          <a:lstStyle/>
          <a:p>
            <a:fld id="{030F8FC3-ABD5-40C1-9BAC-CCAEFF4533B6}" type="datetime1">
              <a:rPr lang="en-US" smtClean="0"/>
              <a:t>6/2/2023</a:t>
            </a:fld>
            <a:endParaRPr lang="en-US"/>
          </a:p>
        </p:txBody>
      </p:sp>
      <p:sp>
        <p:nvSpPr>
          <p:cNvPr id="5" name="Footer Placeholder 4">
            <a:extLst>
              <a:ext uri="{FF2B5EF4-FFF2-40B4-BE49-F238E27FC236}">
                <a16:creationId xmlns:a16="http://schemas.microsoft.com/office/drawing/2014/main" id="{4BA1F937-1F03-4BAB-93D1-C724A6D40D44}"/>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6A95FCAE-34FB-48A6-B867-198A44C99D7E}"/>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0531210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B1B6-3CEC-4843-9D40-3F24703E0A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479EFD-AD2A-4158-BE5C-3A4DF7C487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814D95-F05E-460C-8CFC-871F1ABB34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5576F1-9216-405E-9ACF-2EDACA1DB97D}"/>
              </a:ext>
            </a:extLst>
          </p:cNvPr>
          <p:cNvSpPr>
            <a:spLocks noGrp="1"/>
          </p:cNvSpPr>
          <p:nvPr>
            <p:ph type="dt" sz="half" idx="10"/>
          </p:nvPr>
        </p:nvSpPr>
        <p:spPr/>
        <p:txBody>
          <a:bodyPr/>
          <a:lstStyle/>
          <a:p>
            <a:fld id="{F154C1A8-4C31-4B25-AD49-C377763D8275}" type="datetime1">
              <a:rPr lang="en-US" smtClean="0"/>
              <a:t>6/2/2023</a:t>
            </a:fld>
            <a:endParaRPr lang="en-US"/>
          </a:p>
        </p:txBody>
      </p:sp>
      <p:sp>
        <p:nvSpPr>
          <p:cNvPr id="6" name="Footer Placeholder 5">
            <a:extLst>
              <a:ext uri="{FF2B5EF4-FFF2-40B4-BE49-F238E27FC236}">
                <a16:creationId xmlns:a16="http://schemas.microsoft.com/office/drawing/2014/main" id="{64A9F890-2103-4D30-A794-7F5527B5BF40}"/>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31ED0764-EB00-49D3-B07A-0F920C26D9B4}"/>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970988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6BAE-660A-4400-88B4-1867431CC7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11095F-035F-4C44-923C-94B4F64FF9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ABF551-8868-4351-8207-CAE07A2576A2}"/>
              </a:ext>
            </a:extLst>
          </p:cNvPr>
          <p:cNvSpPr>
            <a:spLocks noGrp="1"/>
          </p:cNvSpPr>
          <p:nvPr>
            <p:ph type="dt" sz="half" idx="10"/>
          </p:nvPr>
        </p:nvSpPr>
        <p:spPr/>
        <p:txBody>
          <a:bodyPr/>
          <a:lstStyle/>
          <a:p>
            <a:fld id="{963E7BB3-28D2-4525-8D35-2AE9A7251987}" type="datetime1">
              <a:rPr lang="en-US" smtClean="0"/>
              <a:t>6/2/2023</a:t>
            </a:fld>
            <a:endParaRPr lang="en-US"/>
          </a:p>
        </p:txBody>
      </p:sp>
      <p:sp>
        <p:nvSpPr>
          <p:cNvPr id="5" name="Footer Placeholder 4">
            <a:extLst>
              <a:ext uri="{FF2B5EF4-FFF2-40B4-BE49-F238E27FC236}">
                <a16:creationId xmlns:a16="http://schemas.microsoft.com/office/drawing/2014/main" id="{A0028A8B-24AD-4EA4-AA3D-4B0FB8217CAA}"/>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87DF1CAE-EE8C-457A-9282-279D27A6FC79}"/>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38902514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1ED150-0B6A-498C-88FA-5EDDDB271E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0A7EC3-518E-4A37-9BF1-A096A417A57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864A98-B284-4E2F-905A-4C47A1C5F319}"/>
              </a:ext>
            </a:extLst>
          </p:cNvPr>
          <p:cNvSpPr>
            <a:spLocks noGrp="1"/>
          </p:cNvSpPr>
          <p:nvPr>
            <p:ph type="dt" sz="half" idx="10"/>
          </p:nvPr>
        </p:nvSpPr>
        <p:spPr/>
        <p:txBody>
          <a:bodyPr/>
          <a:lstStyle/>
          <a:p>
            <a:fld id="{E5E447F1-80F7-4740-A7DC-BEA0DA89D69E}" type="datetime1">
              <a:rPr lang="en-US" smtClean="0"/>
              <a:t>6/2/2023</a:t>
            </a:fld>
            <a:endParaRPr lang="en-US"/>
          </a:p>
        </p:txBody>
      </p:sp>
      <p:sp>
        <p:nvSpPr>
          <p:cNvPr id="5" name="Footer Placeholder 4">
            <a:extLst>
              <a:ext uri="{FF2B5EF4-FFF2-40B4-BE49-F238E27FC236}">
                <a16:creationId xmlns:a16="http://schemas.microsoft.com/office/drawing/2014/main" id="{1FE8947B-87FE-453A-BDC2-5433B2C3F05A}"/>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B05244FA-D209-4D5A-812E-45FC7F145622}"/>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37436374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14413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403117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228047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933304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647803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417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58698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01C3B-2DB1-498F-848B-19347B0D81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836DB2-6244-4858-ABCD-63953CE992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21EDF18-63BC-4D8B-A79B-22BA7A6B1D81}"/>
              </a:ext>
            </a:extLst>
          </p:cNvPr>
          <p:cNvSpPr>
            <a:spLocks noGrp="1"/>
          </p:cNvSpPr>
          <p:nvPr>
            <p:ph type="dt" sz="half" idx="10"/>
          </p:nvPr>
        </p:nvSpPr>
        <p:spPr/>
        <p:txBody>
          <a:bodyPr/>
          <a:lstStyle/>
          <a:p>
            <a:fld id="{CBE5B12F-19C6-4F44-8EAE-B494A85D6B1B}" type="datetime1">
              <a:rPr lang="en-US" smtClean="0"/>
              <a:t>6/2/2023</a:t>
            </a:fld>
            <a:endParaRPr lang="en-US"/>
          </a:p>
        </p:txBody>
      </p:sp>
      <p:sp>
        <p:nvSpPr>
          <p:cNvPr id="5" name="Footer Placeholder 4">
            <a:extLst>
              <a:ext uri="{FF2B5EF4-FFF2-40B4-BE49-F238E27FC236}">
                <a16:creationId xmlns:a16="http://schemas.microsoft.com/office/drawing/2014/main" id="{BC06695E-D082-4E1F-8193-09DA874145F4}"/>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4C90E12D-697A-47DD-BAE9-3E06A92BE8CE}"/>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9579342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344529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052937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205354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450350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9F2F8409-9B9B-CE4D-A6D2-B42B785F8AAC}"/>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9" name="UST" descr="UST">
            <a:extLst>
              <a:ext uri="{FF2B5EF4-FFF2-40B4-BE49-F238E27FC236}">
                <a16:creationId xmlns:a16="http://schemas.microsoft.com/office/drawing/2014/main" id="{2D82142E-2BFE-4214-9282-12F54DFC4566}"/>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1702053" y="1585468"/>
            <a:ext cx="8686800" cy="2105012"/>
          </a:xfrm>
        </p:spPr>
        <p:txBody>
          <a:bodyPr anchor="b" anchorCtr="0"/>
          <a:lstStyle>
            <a:lvl1pPr algn="l">
              <a:defRPr sz="48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702053" y="3931920"/>
            <a:ext cx="8686800" cy="914400"/>
          </a:xfrm>
        </p:spPr>
        <p:txBody>
          <a:bodyPr>
            <a:noAutofit/>
          </a:bodyPr>
          <a:lstStyle>
            <a:lvl1pPr marL="0" indent="0" algn="l">
              <a:spcBef>
                <a:spcPts val="0"/>
              </a:spcBef>
              <a:buNone/>
              <a:defRPr sz="2400">
                <a:solidFill>
                  <a:schemeClr val="bg1"/>
                </a:solidFill>
              </a:defRPr>
            </a:lvl1pPr>
            <a:lvl2pPr marL="0" indent="0" algn="l">
              <a:spcBef>
                <a:spcPts val="0"/>
              </a:spcBef>
              <a:buNone/>
              <a:defRPr sz="2400">
                <a:solidFill>
                  <a:schemeClr val="bg1"/>
                </a:solidFill>
              </a:defRPr>
            </a:lvl2pPr>
            <a:lvl3pPr marL="0" indent="0" algn="l">
              <a:spcBef>
                <a:spcPts val="0"/>
              </a:spcBef>
              <a:buNone/>
              <a:defRPr sz="2400">
                <a:solidFill>
                  <a:schemeClr val="bg1"/>
                </a:solidFill>
              </a:defRPr>
            </a:lvl3pPr>
            <a:lvl4pPr marL="0" indent="0" algn="l">
              <a:spcBef>
                <a:spcPts val="0"/>
              </a:spcBef>
              <a:buNone/>
              <a:defRPr sz="2400">
                <a:solidFill>
                  <a:schemeClr val="bg1"/>
                </a:solidFill>
              </a:defRPr>
            </a:lvl4pPr>
            <a:lvl5pPr marL="0" indent="0" algn="l">
              <a:spcBef>
                <a:spcPts val="0"/>
              </a:spcBef>
              <a:buNone/>
              <a:defRPr sz="2400">
                <a:solidFill>
                  <a:schemeClr val="bg1"/>
                </a:solidFill>
              </a:defRPr>
            </a:lvl5pPr>
            <a:lvl6pPr marL="0" indent="0" algn="l">
              <a:spcBef>
                <a:spcPts val="0"/>
              </a:spcBef>
              <a:buNone/>
              <a:defRPr sz="2400">
                <a:solidFill>
                  <a:schemeClr val="bg1"/>
                </a:solidFill>
              </a:defRPr>
            </a:lvl6pPr>
            <a:lvl7pPr marL="0" indent="0" algn="l">
              <a:spcBef>
                <a:spcPts val="0"/>
              </a:spcBef>
              <a:buNone/>
              <a:defRPr sz="2400">
                <a:solidFill>
                  <a:schemeClr val="bg1"/>
                </a:solidFill>
              </a:defRPr>
            </a:lvl7pPr>
            <a:lvl8pPr marL="0" indent="0" algn="l">
              <a:spcBef>
                <a:spcPts val="0"/>
              </a:spcBef>
              <a:buNone/>
              <a:defRPr sz="2400">
                <a:solidFill>
                  <a:schemeClr val="bg1"/>
                </a:solidFill>
              </a:defRPr>
            </a:lvl8pPr>
            <a:lvl9pPr marL="0" indent="0" algn="l">
              <a:spcBef>
                <a:spcPts val="0"/>
              </a:spcBef>
              <a:buNone/>
              <a:defRPr sz="2400">
                <a:solidFill>
                  <a:schemeClr val="bg1"/>
                </a:solidFill>
              </a:defRPr>
            </a:lvl9pPr>
          </a:lstStyle>
          <a:p>
            <a:r>
              <a:rPr lang="en-US"/>
              <a:t>[Optional subtitle]</a:t>
            </a:r>
          </a:p>
        </p:txBody>
      </p:sp>
      <p:sp>
        <p:nvSpPr>
          <p:cNvPr id="7" name="Text Placeholder 3">
            <a:extLst>
              <a:ext uri="{FF2B5EF4-FFF2-40B4-BE49-F238E27FC236}">
                <a16:creationId xmlns:a16="http://schemas.microsoft.com/office/drawing/2014/main" id="{E404E13A-A174-144E-87D8-E5915BFAC31A}"/>
              </a:ext>
            </a:extLst>
          </p:cNvPr>
          <p:cNvSpPr>
            <a:spLocks noGrp="1"/>
          </p:cNvSpPr>
          <p:nvPr>
            <p:ph type="body" sz="quarter" idx="10" hasCustomPrompt="1"/>
          </p:nvPr>
        </p:nvSpPr>
        <p:spPr>
          <a:xfrm>
            <a:off x="1702052" y="5577840"/>
            <a:ext cx="8686800" cy="914400"/>
          </a:xfrm>
        </p:spPr>
        <p:txBody>
          <a:bodyPr anchor="b" anchorCtr="0">
            <a:noAutofit/>
          </a:bodyPr>
          <a:lstStyle>
            <a:lvl1pPr marL="0" indent="0">
              <a:spcBef>
                <a:spcPts val="0"/>
              </a:spcBef>
              <a:buFontTx/>
              <a:buNone/>
              <a:defRPr sz="1600" b="1">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[Month 00, 0000]</a:t>
            </a:r>
            <a:br>
              <a:rPr lang="en-US"/>
            </a:br>
            <a:r>
              <a:rPr lang="en-US"/>
              <a:t>[Presenter Name]</a:t>
            </a:r>
            <a:br>
              <a:rPr lang="en-US"/>
            </a:br>
            <a:r>
              <a:rPr lang="en-US"/>
              <a:t>[Title]</a:t>
            </a:r>
          </a:p>
        </p:txBody>
      </p:sp>
    </p:spTree>
    <p:extLst>
      <p:ext uri="{BB962C8B-B14F-4D97-AF65-F5344CB8AC3E}">
        <p14:creationId xmlns:p14="http://schemas.microsoft.com/office/powerpoint/2010/main" val="128600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6546" userDrawn="1">
          <p15:clr>
            <a:srgbClr val="FBAE40"/>
          </p15:clr>
        </p15:guide>
        <p15:guide id="3" orient="horz" pos="776" userDrawn="1">
          <p15:clr>
            <a:srgbClr val="FBAE40"/>
          </p15:clr>
        </p15:guide>
        <p15:guide id="4" pos="748"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1">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188720" y="1234440"/>
            <a:ext cx="5166360" cy="2304288"/>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188720" y="4114799"/>
            <a:ext cx="5166360" cy="685800"/>
          </a:xfrm>
        </p:spPr>
        <p:txBody>
          <a:bodyPr anchor="t" anchorCtr="0">
            <a:noAutofit/>
          </a:bodyPr>
          <a:lstStyle>
            <a:lvl1pPr marL="0" indent="0" algn="l">
              <a:spcBef>
                <a:spcPts val="0"/>
              </a:spcBef>
              <a:buNone/>
              <a:defRPr sz="2000" b="0">
                <a:solidFill>
                  <a:schemeClr val="tx1"/>
                </a:solidFill>
              </a:defRPr>
            </a:lvl1pPr>
            <a:lvl2pPr marL="0" indent="0" algn="l">
              <a:spcBef>
                <a:spcPts val="0"/>
              </a:spcBef>
              <a:buNone/>
              <a:defRPr sz="2000">
                <a:solidFill>
                  <a:schemeClr val="tx1"/>
                </a:solidFill>
              </a:defRPr>
            </a:lvl2pPr>
            <a:lvl3pPr marL="0" indent="0" algn="l">
              <a:spcBef>
                <a:spcPts val="0"/>
              </a:spcBef>
              <a:buNone/>
              <a:defRPr sz="2000">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18872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6657340" y="2148840"/>
            <a:ext cx="5166360" cy="43434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56461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748" userDrawn="1">
          <p15:clr>
            <a:srgbClr val="FBAE40"/>
          </p15:clr>
        </p15:guide>
        <p15:guide id="3" pos="4192" userDrawn="1">
          <p15:clr>
            <a:srgbClr val="FBAE40"/>
          </p15:clr>
        </p15:guide>
        <p15:guide id="4" pos="4004" userDrawn="1">
          <p15:clr>
            <a:srgbClr val="FBAE40"/>
          </p15:clr>
        </p15:guide>
        <p15:guide id="5" orient="horz" pos="776"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2">
    <p:bg>
      <p:bgRef idx="1001">
        <a:schemeClr val="bg1"/>
      </p:bgRef>
    </p:bg>
    <p:spTree>
      <p:nvGrpSpPr>
        <p:cNvPr id="1" name=""/>
        <p:cNvGrpSpPr/>
        <p:nvPr/>
      </p:nvGrpSpPr>
      <p:grpSpPr>
        <a:xfrm>
          <a:off x="0" y="0"/>
          <a:ext cx="0" cy="0"/>
          <a:chOff x="0" y="0"/>
          <a:chExt cx="0" cy="0"/>
        </a:xfrm>
      </p:grpSpPr>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6657340" y="365759"/>
            <a:ext cx="5166360" cy="3200400"/>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6931152" y="2651760"/>
            <a:ext cx="4617720" cy="685800"/>
          </a:xfrm>
        </p:spPr>
        <p:txBody>
          <a:bodyPr anchor="t" anchorCtr="0">
            <a:noAutofit/>
          </a:bodyPr>
          <a:lstStyle>
            <a:lvl1pPr marL="0" indent="0" algn="l">
              <a:spcBef>
                <a:spcPts val="0"/>
              </a:spcBef>
              <a:buNone/>
              <a:defRPr sz="2000" b="0">
                <a:solidFill>
                  <a:schemeClr val="bg1"/>
                </a:solidFill>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665734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1188720" y="1234440"/>
            <a:ext cx="5166360" cy="52578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1211030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userDrawn="1">
          <p15:clr>
            <a:srgbClr val="FBAE40"/>
          </p15:clr>
        </p15:guide>
        <p15:guide id="5" pos="748"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rporate Factsheet">
    <p:bg>
      <p:bgRef idx="1001">
        <a:schemeClr val="bg2"/>
      </p:bgRef>
    </p:bg>
    <p:spTree>
      <p:nvGrpSpPr>
        <p:cNvPr id="1" name=""/>
        <p:cNvGrpSpPr/>
        <p:nvPr/>
      </p:nvGrpSpPr>
      <p:grpSpPr>
        <a:xfrm>
          <a:off x="0" y="0"/>
          <a:ext cx="0" cy="0"/>
          <a:chOff x="0" y="0"/>
          <a:chExt cx="0" cy="0"/>
        </a:xfrm>
      </p:grpSpPr>
      <p:sp>
        <p:nvSpPr>
          <p:cNvPr id="3" name="Text">
            <a:extLst>
              <a:ext uri="{FF2B5EF4-FFF2-40B4-BE49-F238E27FC236}">
                <a16:creationId xmlns:a16="http://schemas.microsoft.com/office/drawing/2014/main" id="{A0CB00BB-E975-8547-9DD4-8C2702FDE56A}"/>
              </a:ext>
            </a:extLst>
          </p:cNvPr>
          <p:cNvSpPr txBox="1"/>
          <p:nvPr userDrawn="1"/>
        </p:nvSpPr>
        <p:spPr>
          <a:xfrm>
            <a:off x="365759" y="365760"/>
            <a:ext cx="7318951" cy="1188720"/>
          </a:xfrm>
          <a:prstGeom prst="rect">
            <a:avLst/>
          </a:prstGeom>
          <a:noFill/>
        </p:spPr>
        <p:txBody>
          <a:bodyPr wrap="square" lIns="0" tIns="0" rIns="0" bIns="0" rtlCol="0">
            <a:noAutofit/>
          </a:bodyPr>
          <a:lstStyle/>
          <a:p>
            <a:pPr>
              <a:lnSpc>
                <a:spcPct val="95000"/>
              </a:lnSpc>
              <a:buSzPct val="100000"/>
            </a:pPr>
            <a:r>
              <a:rPr lang="en-US" sz="3200" b="1"/>
              <a:t>Who we are</a:t>
            </a:r>
          </a:p>
        </p:txBody>
      </p:sp>
      <p:graphicFrame>
        <p:nvGraphicFramePr>
          <p:cNvPr id="5" name="Table">
            <a:extLst>
              <a:ext uri="{FF2B5EF4-FFF2-40B4-BE49-F238E27FC236}">
                <a16:creationId xmlns:a16="http://schemas.microsoft.com/office/drawing/2014/main" id="{FDD9A781-AAB3-1F4F-B85C-5BAB8117F4EB}"/>
              </a:ext>
            </a:extLst>
          </p:cNvPr>
          <p:cNvGraphicFramePr>
            <a:graphicFrameLocks noGrp="1"/>
          </p:cNvGraphicFramePr>
          <p:nvPr userDrawn="1">
            <p:extLst>
              <p:ext uri="{D42A27DB-BD31-4B8C-83A1-F6EECF244321}">
                <p14:modId xmlns:p14="http://schemas.microsoft.com/office/powerpoint/2010/main" val="1395544995"/>
              </p:ext>
            </p:extLst>
          </p:nvPr>
        </p:nvGraphicFramePr>
        <p:xfrm>
          <a:off x="365758" y="1554480"/>
          <a:ext cx="4724638" cy="2340864"/>
        </p:xfrm>
        <a:graphic>
          <a:graphicData uri="http://schemas.openxmlformats.org/drawingml/2006/table">
            <a:tbl>
              <a:tblPr>
                <a:tableStyleId>{2D5ABB26-0587-4C30-8999-92F81FD0307C}</a:tableStyleId>
              </a:tblPr>
              <a:tblGrid>
                <a:gridCol w="4724638">
                  <a:extLst>
                    <a:ext uri="{9D8B030D-6E8A-4147-A177-3AD203B41FA5}">
                      <a16:colId xmlns:a16="http://schemas.microsoft.com/office/drawing/2014/main" val="2301779111"/>
                    </a:ext>
                  </a:extLst>
                </a:gridCol>
              </a:tblGrid>
              <a:tr h="879476">
                <a:tc>
                  <a:txBody>
                    <a:bodyPr/>
                    <a:lstStyle/>
                    <a:p>
                      <a:pPr>
                        <a:lnSpc>
                          <a:spcPct val="80000"/>
                        </a:lnSpc>
                      </a:pPr>
                      <a:r>
                        <a:rPr lang="en-US" sz="9600" spc="-100" baseline="0"/>
                        <a:t>Impact</a:t>
                      </a:r>
                    </a:p>
                    <a:p>
                      <a:pPr>
                        <a:lnSpc>
                          <a:spcPct val="80000"/>
                        </a:lnSpc>
                      </a:pPr>
                      <a:r>
                        <a:rPr lang="en-US" sz="9600" spc="-100" baseline="0"/>
                        <a:t>unbound</a:t>
                      </a:r>
                    </a:p>
                  </a:txBody>
                  <a:tcPr marL="0" marR="0" marT="0" marB="0"/>
                </a:tc>
                <a:extLst>
                  <a:ext uri="{0D108BD9-81ED-4DB2-BD59-A6C34878D82A}">
                    <a16:rowId xmlns:a16="http://schemas.microsoft.com/office/drawing/2014/main" val="2389767732"/>
                  </a:ext>
                </a:extLst>
              </a:tr>
            </a:tbl>
          </a:graphicData>
        </a:graphic>
      </p:graphicFrame>
      <p:sp>
        <p:nvSpPr>
          <p:cNvPr id="6" name="Rectangle">
            <a:extLst>
              <a:ext uri="{FF2B5EF4-FFF2-40B4-BE49-F238E27FC236}">
                <a16:creationId xmlns:a16="http://schemas.microsoft.com/office/drawing/2014/main" id="{301406CB-2148-E947-9390-7E9AA616ECB1}"/>
              </a:ext>
            </a:extLst>
          </p:cNvPr>
          <p:cNvSpPr/>
          <p:nvPr userDrawn="1"/>
        </p:nvSpPr>
        <p:spPr>
          <a:xfrm>
            <a:off x="1816100" y="4023360"/>
            <a:ext cx="2478659" cy="2059940"/>
          </a:xfrm>
          <a:prstGeom prst="rect">
            <a:avLst/>
          </a:prstGeom>
          <a:solidFill>
            <a:srgbClr val="006E74"/>
          </a:solidFill>
          <a:ln>
            <a:noFill/>
          </a:ln>
        </p:spPr>
        <p:style>
          <a:lnRef idx="0">
            <a:schemeClr val="accent1"/>
          </a:lnRef>
          <a:fillRef idx="1">
            <a:schemeClr val="accent1"/>
          </a:fillRef>
          <a:effectRef idx="0">
            <a:srgbClr val="000000"/>
          </a:effectRef>
          <a:fontRef idx="minor">
            <a:schemeClr val="bg1"/>
          </a:fontRef>
        </p:style>
        <p:txBody>
          <a:bodyPr lIns="274320" tIns="91440" bIns="91440" rtlCol="0" anchor="ctr" anchorCtr="0"/>
          <a:lstStyle/>
          <a:p>
            <a:r>
              <a:rPr lang="en-US"/>
              <a:t>Transforming the world's best companies through the power of technology.</a:t>
            </a:r>
          </a:p>
        </p:txBody>
      </p:sp>
      <p:grpSp>
        <p:nvGrpSpPr>
          <p:cNvPr id="7" name="Group">
            <a:extLst>
              <a:ext uri="{FF2B5EF4-FFF2-40B4-BE49-F238E27FC236}">
                <a16:creationId xmlns:a16="http://schemas.microsoft.com/office/drawing/2014/main" id="{73E17E7C-7BE8-4C48-80C8-1EFDE1F20B86}"/>
              </a:ext>
            </a:extLst>
          </p:cNvPr>
          <p:cNvGrpSpPr/>
          <p:nvPr userDrawn="1"/>
        </p:nvGrpSpPr>
        <p:grpSpPr>
          <a:xfrm>
            <a:off x="5611672" y="-1"/>
            <a:ext cx="5489145" cy="6858001"/>
            <a:chOff x="5611672" y="-1"/>
            <a:chExt cx="5489145" cy="6858001"/>
          </a:xfrm>
        </p:grpSpPr>
        <p:cxnSp>
          <p:nvCxnSpPr>
            <p:cNvPr id="8" name="Line">
              <a:extLst>
                <a:ext uri="{FF2B5EF4-FFF2-40B4-BE49-F238E27FC236}">
                  <a16:creationId xmlns:a16="http://schemas.microsoft.com/office/drawing/2014/main" id="{DF5BABAE-BBAB-2144-B34B-0BA7DE7A83FB}"/>
                </a:ext>
              </a:extLst>
            </p:cNvPr>
            <p:cNvCxnSpPr>
              <a:cxnSpLocks/>
            </p:cNvCxnSpPr>
            <p:nvPr/>
          </p:nvCxnSpPr>
          <p:spPr>
            <a:xfrm>
              <a:off x="7900416" y="-1"/>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9" name="Text">
              <a:extLst>
                <a:ext uri="{FF2B5EF4-FFF2-40B4-BE49-F238E27FC236}">
                  <a16:creationId xmlns:a16="http://schemas.microsoft.com/office/drawing/2014/main" id="{F797171B-92E3-7C4D-99EA-F8D05B4C8945}"/>
                </a:ext>
              </a:extLst>
            </p:cNvPr>
            <p:cNvSpPr txBox="1"/>
            <p:nvPr/>
          </p:nvSpPr>
          <p:spPr>
            <a:xfrm>
              <a:off x="7900416" y="868679"/>
              <a:ext cx="3200400" cy="1054099"/>
            </a:xfrm>
            <a:prstGeom prst="rect">
              <a:avLst/>
            </a:prstGeom>
            <a:noFill/>
          </p:spPr>
          <p:txBody>
            <a:bodyPr wrap="square" lIns="0" tIns="0" rIns="0" bIns="0" rtlCol="0" anchor="ctr" anchorCtr="0">
              <a:noAutofit/>
            </a:bodyPr>
            <a:lstStyle/>
            <a:p>
              <a:pPr>
                <a:spcAft>
                  <a:spcPts val="300"/>
                </a:spcAft>
                <a:buSzPct val="100000"/>
              </a:pPr>
              <a:r>
                <a:rPr lang="en-US" sz="1000" b="1"/>
                <a:t>Our history</a:t>
              </a:r>
            </a:p>
            <a:p>
              <a:pPr>
                <a:spcBef>
                  <a:spcPts val="300"/>
                </a:spcBef>
                <a:buSzPct val="100000"/>
              </a:pPr>
              <a:r>
                <a:rPr lang="en-US" sz="1000"/>
                <a:t>Born digital in 1999</a:t>
              </a:r>
            </a:p>
            <a:p>
              <a:pPr>
                <a:spcBef>
                  <a:spcPts val="300"/>
                </a:spcBef>
                <a:buSzPct val="100000"/>
              </a:pPr>
              <a:r>
                <a:rPr lang="en-US" sz="1000"/>
                <a:t>HQ. Orange County, CA</a:t>
              </a:r>
            </a:p>
            <a:p>
              <a:pPr>
                <a:spcBef>
                  <a:spcPts val="300"/>
                </a:spcBef>
                <a:buSzPct val="100000"/>
              </a:pPr>
              <a:r>
                <a:rPr lang="en-US" sz="1000"/>
                <a:t>29,000⁺ employees</a:t>
              </a:r>
            </a:p>
            <a:p>
              <a:pPr>
                <a:spcBef>
                  <a:spcPts val="300"/>
                </a:spcBef>
                <a:buSzPct val="100000"/>
              </a:pPr>
              <a:r>
                <a:rPr lang="en-US" sz="1000"/>
                <a:t>140⁺ global 1000 clients</a:t>
              </a:r>
            </a:p>
          </p:txBody>
        </p:sp>
        <p:cxnSp>
          <p:nvCxnSpPr>
            <p:cNvPr id="10" name="Line">
              <a:extLst>
                <a:ext uri="{FF2B5EF4-FFF2-40B4-BE49-F238E27FC236}">
                  <a16:creationId xmlns:a16="http://schemas.microsoft.com/office/drawing/2014/main" id="{37B56125-9A27-864F-B63E-01B8C04224E5}"/>
                </a:ext>
              </a:extLst>
            </p:cNvPr>
            <p:cNvCxnSpPr>
              <a:cxnSpLocks/>
            </p:cNvCxnSpPr>
            <p:nvPr/>
          </p:nvCxnSpPr>
          <p:spPr>
            <a:xfrm flipH="1">
              <a:off x="7900415" y="1922778"/>
              <a:ext cx="2" cy="47443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1" name="Text">
              <a:extLst>
                <a:ext uri="{FF2B5EF4-FFF2-40B4-BE49-F238E27FC236}">
                  <a16:creationId xmlns:a16="http://schemas.microsoft.com/office/drawing/2014/main" id="{FCB43F01-E21E-C640-832F-7667C0320EF5}"/>
                </a:ext>
              </a:extLst>
            </p:cNvPr>
            <p:cNvSpPr txBox="1"/>
            <p:nvPr/>
          </p:nvSpPr>
          <p:spPr>
            <a:xfrm>
              <a:off x="5611672" y="2515869"/>
              <a:ext cx="2288743" cy="1508760"/>
            </a:xfrm>
            <a:prstGeom prst="rect">
              <a:avLst/>
            </a:prstGeom>
            <a:noFill/>
          </p:spPr>
          <p:txBody>
            <a:bodyPr wrap="square" lIns="0" tIns="0" rIns="0" bIns="0" rtlCol="0" anchor="ctr" anchorCtr="0">
              <a:noAutofit/>
            </a:bodyPr>
            <a:lstStyle/>
            <a:p>
              <a:pPr algn="r">
                <a:spcAft>
                  <a:spcPts val="300"/>
                </a:spcAft>
                <a:buSzPct val="100000"/>
              </a:pPr>
              <a:r>
                <a:rPr lang="en-US" sz="1000" b="1"/>
                <a:t>Industry verticals</a:t>
              </a:r>
            </a:p>
            <a:p>
              <a:pPr algn="r">
                <a:spcBef>
                  <a:spcPts val="300"/>
                </a:spcBef>
                <a:buSzPct val="100000"/>
              </a:pPr>
              <a:r>
                <a:rPr lang="en-US" sz="1000"/>
                <a:t>Financial Services</a:t>
              </a:r>
            </a:p>
            <a:p>
              <a:pPr algn="r">
                <a:spcBef>
                  <a:spcPts val="300"/>
                </a:spcBef>
                <a:buSzPct val="100000"/>
              </a:pPr>
              <a:r>
                <a:rPr lang="en-US" sz="1000"/>
                <a:t>Healthcare</a:t>
              </a:r>
            </a:p>
            <a:p>
              <a:pPr algn="r">
                <a:spcBef>
                  <a:spcPts val="300"/>
                </a:spcBef>
                <a:buSzPct val="100000"/>
              </a:pPr>
              <a:r>
                <a:rPr lang="en-US" sz="1000"/>
                <a:t>Retail &amp; CPG</a:t>
              </a:r>
            </a:p>
            <a:p>
              <a:pPr algn="r">
                <a:spcBef>
                  <a:spcPts val="300"/>
                </a:spcBef>
                <a:buSzPct val="100000"/>
              </a:pPr>
              <a:r>
                <a:rPr lang="en-US" sz="1000"/>
                <a:t>Manufacturing</a:t>
              </a:r>
            </a:p>
            <a:p>
              <a:pPr algn="r">
                <a:spcBef>
                  <a:spcPts val="300"/>
                </a:spcBef>
                <a:buSzPct val="100000"/>
              </a:pPr>
              <a:r>
                <a:rPr lang="en-US" sz="1000"/>
                <a:t>Technology, Media &amp; Telecom</a:t>
              </a:r>
            </a:p>
            <a:p>
              <a:pPr algn="r">
                <a:spcBef>
                  <a:spcPts val="300"/>
                </a:spcBef>
                <a:buSzPct val="100000"/>
              </a:pPr>
              <a:r>
                <a:rPr lang="en-US" sz="1000"/>
                <a:t>Semiconductor</a:t>
              </a:r>
            </a:p>
            <a:p>
              <a:pPr algn="r">
                <a:spcBef>
                  <a:spcPts val="300"/>
                </a:spcBef>
                <a:buSzPct val="100000"/>
              </a:pPr>
              <a:r>
                <a:rPr lang="en-US" sz="1000"/>
                <a:t>Public Sector</a:t>
              </a:r>
            </a:p>
          </p:txBody>
        </p:sp>
        <p:cxnSp>
          <p:nvCxnSpPr>
            <p:cNvPr id="12" name="Line">
              <a:extLst>
                <a:ext uri="{FF2B5EF4-FFF2-40B4-BE49-F238E27FC236}">
                  <a16:creationId xmlns:a16="http://schemas.microsoft.com/office/drawing/2014/main" id="{4EA3ACE4-7F44-B043-A746-A76826D9D641}"/>
                </a:ext>
              </a:extLst>
            </p:cNvPr>
            <p:cNvCxnSpPr>
              <a:cxnSpLocks/>
            </p:cNvCxnSpPr>
            <p:nvPr/>
          </p:nvCxnSpPr>
          <p:spPr>
            <a:xfrm>
              <a:off x="7900416" y="4127157"/>
              <a:ext cx="0" cy="49056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3" name="Text">
              <a:extLst>
                <a:ext uri="{FF2B5EF4-FFF2-40B4-BE49-F238E27FC236}">
                  <a16:creationId xmlns:a16="http://schemas.microsoft.com/office/drawing/2014/main" id="{679C62A1-7F75-E34D-8087-47017D45EF0B}"/>
                </a:ext>
              </a:extLst>
            </p:cNvPr>
            <p:cNvSpPr txBox="1"/>
            <p:nvPr/>
          </p:nvSpPr>
          <p:spPr>
            <a:xfrm>
              <a:off x="7900417" y="4615181"/>
              <a:ext cx="3200400" cy="1374139"/>
            </a:xfrm>
            <a:prstGeom prst="rect">
              <a:avLst/>
            </a:prstGeom>
            <a:noFill/>
          </p:spPr>
          <p:txBody>
            <a:bodyPr wrap="square" lIns="0" tIns="0" rIns="0" bIns="0" rtlCol="0" anchor="ctr" anchorCtr="0">
              <a:noAutofit/>
            </a:bodyPr>
            <a:lstStyle/>
            <a:p>
              <a:pPr>
                <a:spcAft>
                  <a:spcPts val="300"/>
                </a:spcAft>
                <a:buSzPct val="100000"/>
              </a:pPr>
              <a:r>
                <a:rPr lang="en-US" sz="1000" b="1"/>
                <a:t>Global presence</a:t>
              </a:r>
            </a:p>
            <a:p>
              <a:pPr>
                <a:spcBef>
                  <a:spcPts val="300"/>
                </a:spcBef>
                <a:buSzPct val="100000"/>
              </a:pPr>
              <a:r>
                <a:rPr lang="en-US" sz="1000"/>
                <a:t>30 countries</a:t>
              </a:r>
            </a:p>
            <a:p>
              <a:pPr>
                <a:spcBef>
                  <a:spcPts val="300"/>
                </a:spcBef>
                <a:buSzPct val="100000"/>
              </a:pPr>
              <a:r>
                <a:rPr lang="en-US" sz="1000"/>
                <a:t>79 offices worldwide</a:t>
              </a:r>
            </a:p>
            <a:p>
              <a:pPr>
                <a:spcBef>
                  <a:spcPts val="300"/>
                </a:spcBef>
                <a:buSzPct val="100000"/>
              </a:pPr>
              <a:r>
                <a:rPr lang="en-US" sz="1000"/>
                <a:t>USA, Canada, India, Malaysia, Singapore, Philippines, China, Taiwan, Australia, Israel, England, Bulgaria, France, Germany, Portugal, Poland, Spain, Mexico</a:t>
              </a:r>
            </a:p>
          </p:txBody>
        </p:sp>
        <p:cxnSp>
          <p:nvCxnSpPr>
            <p:cNvPr id="14" name="Line">
              <a:extLst>
                <a:ext uri="{FF2B5EF4-FFF2-40B4-BE49-F238E27FC236}">
                  <a16:creationId xmlns:a16="http://schemas.microsoft.com/office/drawing/2014/main" id="{CCD82F03-BAC0-F546-8719-87E64DDBA3A9}"/>
                </a:ext>
              </a:extLst>
            </p:cNvPr>
            <p:cNvCxnSpPr>
              <a:cxnSpLocks/>
            </p:cNvCxnSpPr>
            <p:nvPr/>
          </p:nvCxnSpPr>
          <p:spPr>
            <a:xfrm>
              <a:off x="7900416" y="5989320"/>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grpSp>
    </p:spTree>
    <p:extLst>
      <p:ext uri="{BB962C8B-B14F-4D97-AF65-F5344CB8AC3E}">
        <p14:creationId xmlns:p14="http://schemas.microsoft.com/office/powerpoint/2010/main" val="2004220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orldwide office locations">
    <p:bg>
      <p:bgPr>
        <a:solidFill>
          <a:srgbClr val="231F2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A48B4B-3B81-F74C-8FE3-0FD399854022}"/>
              </a:ext>
            </a:extLst>
          </p:cNvPr>
          <p:cNvSpPr txBox="1">
            <a:spLocks/>
          </p:cNvSpPr>
          <p:nvPr userDrawn="1"/>
        </p:nvSpPr>
        <p:spPr>
          <a:xfrm>
            <a:off x="365760" y="365760"/>
            <a:ext cx="9972040" cy="914400"/>
          </a:xfrm>
          <a:prstGeom prst="rect">
            <a:avLst/>
          </a:prstGeom>
        </p:spPr>
        <p:txBody>
          <a:bodyPr vert="horz" lIns="0" tIns="0" rIns="0" bIns="0" rtlCol="0" anchor="t" anchorCtr="0">
            <a:noAutofit/>
          </a:bodyPr>
          <a:lstStyle>
            <a:lvl1pPr>
              <a:lnSpc>
                <a:spcPct val="90000"/>
              </a:lnSpc>
              <a:spcBef>
                <a:spcPct val="0"/>
              </a:spcBef>
              <a:buNone/>
              <a:defRPr sz="3200" b="1">
                <a:latin typeface="+mj-lt"/>
                <a:ea typeface="+mj-ea"/>
                <a:cs typeface="+mj-cs"/>
              </a:defRPr>
            </a:lvl1pPr>
          </a:lstStyle>
          <a:p>
            <a:pPr lvl="0"/>
            <a:r>
              <a:rPr lang="en-US"/>
              <a:t>Where you'll find us</a:t>
            </a:r>
          </a:p>
        </p:txBody>
      </p:sp>
      <p:sp>
        <p:nvSpPr>
          <p:cNvPr id="35" name="World">
            <a:extLst>
              <a:ext uri="{FF2B5EF4-FFF2-40B4-BE49-F238E27FC236}">
                <a16:creationId xmlns:a16="http://schemas.microsoft.com/office/drawing/2014/main" id="{7C2AFA76-BC5C-4DE3-833C-BD040628F7B0}"/>
              </a:ext>
            </a:extLst>
          </p:cNvPr>
          <p:cNvSpPr>
            <a:spLocks noChangeAspect="1" noEditPoints="1"/>
          </p:cNvSpPr>
          <p:nvPr userDrawn="1"/>
        </p:nvSpPr>
        <p:spPr bwMode="auto">
          <a:xfrm>
            <a:off x="3510188" y="1253592"/>
            <a:ext cx="8202168" cy="4251960"/>
          </a:xfrm>
          <a:custGeom>
            <a:avLst/>
            <a:gdLst>
              <a:gd name="T0" fmla="*/ 7449 w 8611"/>
              <a:gd name="T1" fmla="*/ 1277 h 4463"/>
              <a:gd name="T2" fmla="*/ 6996 w 8611"/>
              <a:gd name="T3" fmla="*/ 2869 h 4463"/>
              <a:gd name="T4" fmla="*/ 6945 w 8611"/>
              <a:gd name="T5" fmla="*/ 3360 h 4463"/>
              <a:gd name="T6" fmla="*/ 7246 w 8611"/>
              <a:gd name="T7" fmla="*/ 3672 h 4463"/>
              <a:gd name="T8" fmla="*/ 7447 w 8611"/>
              <a:gd name="T9" fmla="*/ 3150 h 4463"/>
              <a:gd name="T10" fmla="*/ 6989 w 8611"/>
              <a:gd name="T11" fmla="*/ 2545 h 4463"/>
              <a:gd name="T12" fmla="*/ 6997 w 8611"/>
              <a:gd name="T13" fmla="*/ 2386 h 4463"/>
              <a:gd name="T14" fmla="*/ 8358 w 8611"/>
              <a:gd name="T15" fmla="*/ 3894 h 4463"/>
              <a:gd name="T16" fmla="*/ 7529 w 8611"/>
              <a:gd name="T17" fmla="*/ 3121 h 4463"/>
              <a:gd name="T18" fmla="*/ 7859 w 8611"/>
              <a:gd name="T19" fmla="*/ 432 h 4463"/>
              <a:gd name="T20" fmla="*/ 6732 w 8611"/>
              <a:gd name="T21" fmla="*/ 0 h 4463"/>
              <a:gd name="T22" fmla="*/ 5643 w 8611"/>
              <a:gd name="T23" fmla="*/ 489 h 4463"/>
              <a:gd name="T24" fmla="*/ 4919 w 8611"/>
              <a:gd name="T25" fmla="*/ 675 h 4463"/>
              <a:gd name="T26" fmla="*/ 4128 w 8611"/>
              <a:gd name="T27" fmla="*/ 1077 h 4463"/>
              <a:gd name="T28" fmla="*/ 4567 w 8611"/>
              <a:gd name="T29" fmla="*/ 714 h 4463"/>
              <a:gd name="T30" fmla="*/ 4468 w 8611"/>
              <a:gd name="T31" fmla="*/ 1236 h 4463"/>
              <a:gd name="T32" fmla="*/ 3784 w 8611"/>
              <a:gd name="T33" fmla="*/ 1867 h 4463"/>
              <a:gd name="T34" fmla="*/ 4307 w 8611"/>
              <a:gd name="T35" fmla="*/ 1650 h 4463"/>
              <a:gd name="T36" fmla="*/ 4649 w 8611"/>
              <a:gd name="T37" fmla="*/ 1844 h 4463"/>
              <a:gd name="T38" fmla="*/ 4283 w 8611"/>
              <a:gd name="T39" fmla="*/ 1920 h 4463"/>
              <a:gd name="T40" fmla="*/ 4212 w 8611"/>
              <a:gd name="T41" fmla="*/ 2695 h 4463"/>
              <a:gd name="T42" fmla="*/ 4439 w 8611"/>
              <a:gd name="T43" fmla="*/ 3737 h 4463"/>
              <a:gd name="T44" fmla="*/ 4992 w 8611"/>
              <a:gd name="T45" fmla="*/ 2911 h 4463"/>
              <a:gd name="T46" fmla="*/ 4875 w 8611"/>
              <a:gd name="T47" fmla="*/ 2277 h 4463"/>
              <a:gd name="T48" fmla="*/ 5263 w 8611"/>
              <a:gd name="T49" fmla="*/ 2068 h 4463"/>
              <a:gd name="T50" fmla="*/ 5779 w 8611"/>
              <a:gd name="T51" fmla="*/ 2505 h 4463"/>
              <a:gd name="T52" fmla="*/ 6218 w 8611"/>
              <a:gd name="T53" fmla="*/ 2289 h 4463"/>
              <a:gd name="T54" fmla="*/ 6583 w 8611"/>
              <a:gd name="T55" fmla="*/ 2651 h 4463"/>
              <a:gd name="T56" fmla="*/ 6749 w 8611"/>
              <a:gd name="T57" fmla="*/ 2316 h 4463"/>
              <a:gd name="T58" fmla="*/ 7091 w 8611"/>
              <a:gd name="T59" fmla="*/ 1918 h 4463"/>
              <a:gd name="T60" fmla="*/ 7450 w 8611"/>
              <a:gd name="T61" fmla="*/ 1021 h 4463"/>
              <a:gd name="T62" fmla="*/ 7799 w 8611"/>
              <a:gd name="T63" fmla="*/ 1162 h 4463"/>
              <a:gd name="T64" fmla="*/ 8431 w 8611"/>
              <a:gd name="T65" fmla="*/ 699 h 4463"/>
              <a:gd name="T66" fmla="*/ 7254 w 8611"/>
              <a:gd name="T67" fmla="*/ 1916 h 4463"/>
              <a:gd name="T68" fmla="*/ 7254 w 8611"/>
              <a:gd name="T69" fmla="*/ 1916 h 4463"/>
              <a:gd name="T70" fmla="*/ 7541 w 8611"/>
              <a:gd name="T71" fmla="*/ 3946 h 4463"/>
              <a:gd name="T72" fmla="*/ 5208 w 8611"/>
              <a:gd name="T73" fmla="*/ 3193 h 4463"/>
              <a:gd name="T74" fmla="*/ 2242 w 8611"/>
              <a:gd name="T75" fmla="*/ 2576 h 4463"/>
              <a:gd name="T76" fmla="*/ 2373 w 8611"/>
              <a:gd name="T77" fmla="*/ 4463 h 4463"/>
              <a:gd name="T78" fmla="*/ 2975 w 8611"/>
              <a:gd name="T79" fmla="*/ 2956 h 4463"/>
              <a:gd name="T80" fmla="*/ 2114 w 8611"/>
              <a:gd name="T81" fmla="*/ 811 h 4463"/>
              <a:gd name="T82" fmla="*/ 2633 w 8611"/>
              <a:gd name="T83" fmla="*/ 128 h 4463"/>
              <a:gd name="T84" fmla="*/ 3050 w 8611"/>
              <a:gd name="T85" fmla="*/ 531 h 4463"/>
              <a:gd name="T86" fmla="*/ 3901 w 8611"/>
              <a:gd name="T87" fmla="*/ 1399 h 4463"/>
              <a:gd name="T88" fmla="*/ 3761 w 8611"/>
              <a:gd name="T89" fmla="*/ 1173 h 4463"/>
              <a:gd name="T90" fmla="*/ 6870 w 8611"/>
              <a:gd name="T91" fmla="*/ 2711 h 4463"/>
              <a:gd name="T92" fmla="*/ 6870 w 8611"/>
              <a:gd name="T93" fmla="*/ 2932 h 4463"/>
              <a:gd name="T94" fmla="*/ 1714 w 8611"/>
              <a:gd name="T95" fmla="*/ 2085 h 4463"/>
              <a:gd name="T96" fmla="*/ 2611 w 8611"/>
              <a:gd name="T97" fmla="*/ 1404 h 4463"/>
              <a:gd name="T98" fmla="*/ 2171 w 8611"/>
              <a:gd name="T99" fmla="*/ 883 h 4463"/>
              <a:gd name="T100" fmla="*/ 2362 w 8611"/>
              <a:gd name="T101" fmla="*/ 841 h 4463"/>
              <a:gd name="T102" fmla="*/ 1050 w 8611"/>
              <a:gd name="T103" fmla="*/ 396 h 4463"/>
              <a:gd name="T104" fmla="*/ 380 w 8611"/>
              <a:gd name="T105" fmla="*/ 1112 h 4463"/>
              <a:gd name="T106" fmla="*/ 1651 w 8611"/>
              <a:gd name="T107" fmla="*/ 2481 h 4463"/>
              <a:gd name="T108" fmla="*/ 6560 w 8611"/>
              <a:gd name="T109" fmla="*/ 2743 h 4463"/>
              <a:gd name="T110" fmla="*/ 6523 w 8611"/>
              <a:gd name="T111" fmla="*/ 2780 h 4463"/>
              <a:gd name="T112" fmla="*/ 6579 w 8611"/>
              <a:gd name="T113" fmla="*/ 2979 h 4463"/>
              <a:gd name="T114" fmla="*/ 5948 w 8611"/>
              <a:gd name="T115" fmla="*/ 2706 h 4463"/>
              <a:gd name="T116" fmla="*/ 3654 w 8611"/>
              <a:gd name="T117" fmla="*/ 811 h 4463"/>
              <a:gd name="T118" fmla="*/ 3654 w 8611"/>
              <a:gd name="T119" fmla="*/ 811 h 4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11" h="4463">
                <a:moveTo>
                  <a:pt x="7449" y="1700"/>
                </a:moveTo>
                <a:lnTo>
                  <a:pt x="7449" y="1700"/>
                </a:lnTo>
                <a:lnTo>
                  <a:pt x="7510" y="1700"/>
                </a:lnTo>
                <a:lnTo>
                  <a:pt x="7510" y="1277"/>
                </a:lnTo>
                <a:lnTo>
                  <a:pt x="7449" y="1277"/>
                </a:lnTo>
                <a:lnTo>
                  <a:pt x="7449" y="1700"/>
                </a:lnTo>
                <a:close/>
                <a:moveTo>
                  <a:pt x="6916" y="2980"/>
                </a:moveTo>
                <a:lnTo>
                  <a:pt x="6916" y="2980"/>
                </a:lnTo>
                <a:lnTo>
                  <a:pt x="6996" y="2980"/>
                </a:lnTo>
                <a:lnTo>
                  <a:pt x="6996" y="2869"/>
                </a:lnTo>
                <a:lnTo>
                  <a:pt x="6916" y="2869"/>
                </a:lnTo>
                <a:lnTo>
                  <a:pt x="6916" y="2980"/>
                </a:lnTo>
                <a:close/>
                <a:moveTo>
                  <a:pt x="7155" y="3150"/>
                </a:moveTo>
                <a:lnTo>
                  <a:pt x="7155" y="3150"/>
                </a:lnTo>
                <a:lnTo>
                  <a:pt x="6945" y="3360"/>
                </a:lnTo>
                <a:lnTo>
                  <a:pt x="6803" y="3360"/>
                </a:lnTo>
                <a:lnTo>
                  <a:pt x="6803" y="3741"/>
                </a:lnTo>
                <a:lnTo>
                  <a:pt x="7014" y="3741"/>
                </a:lnTo>
                <a:lnTo>
                  <a:pt x="7083" y="3672"/>
                </a:lnTo>
                <a:lnTo>
                  <a:pt x="7246" y="3672"/>
                </a:lnTo>
                <a:lnTo>
                  <a:pt x="7428" y="3854"/>
                </a:lnTo>
                <a:lnTo>
                  <a:pt x="7578" y="3854"/>
                </a:lnTo>
                <a:lnTo>
                  <a:pt x="7751" y="3682"/>
                </a:lnTo>
                <a:lnTo>
                  <a:pt x="7751" y="3453"/>
                </a:lnTo>
                <a:lnTo>
                  <a:pt x="7447" y="3150"/>
                </a:lnTo>
                <a:lnTo>
                  <a:pt x="7155" y="3150"/>
                </a:lnTo>
                <a:close/>
                <a:moveTo>
                  <a:pt x="6938" y="2386"/>
                </a:moveTo>
                <a:lnTo>
                  <a:pt x="6938" y="2386"/>
                </a:lnTo>
                <a:lnTo>
                  <a:pt x="6938" y="2494"/>
                </a:lnTo>
                <a:lnTo>
                  <a:pt x="6989" y="2545"/>
                </a:lnTo>
                <a:lnTo>
                  <a:pt x="6989" y="2707"/>
                </a:lnTo>
                <a:lnTo>
                  <a:pt x="7091" y="2707"/>
                </a:lnTo>
                <a:lnTo>
                  <a:pt x="7091" y="2566"/>
                </a:lnTo>
                <a:lnTo>
                  <a:pt x="6997" y="2472"/>
                </a:lnTo>
                <a:lnTo>
                  <a:pt x="6997" y="2386"/>
                </a:lnTo>
                <a:lnTo>
                  <a:pt x="6938" y="2386"/>
                </a:lnTo>
                <a:close/>
                <a:moveTo>
                  <a:pt x="8059" y="4075"/>
                </a:moveTo>
                <a:lnTo>
                  <a:pt x="8059" y="4075"/>
                </a:lnTo>
                <a:lnTo>
                  <a:pt x="8118" y="4134"/>
                </a:lnTo>
                <a:lnTo>
                  <a:pt x="8358" y="3894"/>
                </a:lnTo>
                <a:lnTo>
                  <a:pt x="8299" y="3835"/>
                </a:lnTo>
                <a:lnTo>
                  <a:pt x="8059" y="4075"/>
                </a:lnTo>
                <a:close/>
                <a:moveTo>
                  <a:pt x="7322" y="2914"/>
                </a:moveTo>
                <a:lnTo>
                  <a:pt x="7322" y="2914"/>
                </a:lnTo>
                <a:lnTo>
                  <a:pt x="7529" y="3121"/>
                </a:lnTo>
                <a:lnTo>
                  <a:pt x="7598" y="3053"/>
                </a:lnTo>
                <a:lnTo>
                  <a:pt x="7390" y="2845"/>
                </a:lnTo>
                <a:lnTo>
                  <a:pt x="7322" y="2914"/>
                </a:lnTo>
                <a:close/>
                <a:moveTo>
                  <a:pt x="7859" y="432"/>
                </a:moveTo>
                <a:lnTo>
                  <a:pt x="7859" y="432"/>
                </a:lnTo>
                <a:lnTo>
                  <a:pt x="7690" y="263"/>
                </a:lnTo>
                <a:lnTo>
                  <a:pt x="7189" y="263"/>
                </a:lnTo>
                <a:lnTo>
                  <a:pt x="7117" y="191"/>
                </a:lnTo>
                <a:lnTo>
                  <a:pt x="6732" y="191"/>
                </a:lnTo>
                <a:lnTo>
                  <a:pt x="6732" y="0"/>
                </a:lnTo>
                <a:lnTo>
                  <a:pt x="6062" y="0"/>
                </a:lnTo>
                <a:lnTo>
                  <a:pt x="5852" y="209"/>
                </a:lnTo>
                <a:lnTo>
                  <a:pt x="5697" y="209"/>
                </a:lnTo>
                <a:lnTo>
                  <a:pt x="5643" y="262"/>
                </a:lnTo>
                <a:lnTo>
                  <a:pt x="5643" y="489"/>
                </a:lnTo>
                <a:lnTo>
                  <a:pt x="5243" y="489"/>
                </a:lnTo>
                <a:lnTo>
                  <a:pt x="4953" y="779"/>
                </a:lnTo>
                <a:lnTo>
                  <a:pt x="4867" y="779"/>
                </a:lnTo>
                <a:lnTo>
                  <a:pt x="4865" y="675"/>
                </a:lnTo>
                <a:lnTo>
                  <a:pt x="4919" y="675"/>
                </a:lnTo>
                <a:lnTo>
                  <a:pt x="5004" y="590"/>
                </a:lnTo>
                <a:lnTo>
                  <a:pt x="4777" y="363"/>
                </a:lnTo>
                <a:lnTo>
                  <a:pt x="4578" y="363"/>
                </a:lnTo>
                <a:lnTo>
                  <a:pt x="4128" y="813"/>
                </a:lnTo>
                <a:lnTo>
                  <a:pt x="4128" y="1077"/>
                </a:lnTo>
                <a:lnTo>
                  <a:pt x="4216" y="1077"/>
                </a:lnTo>
                <a:lnTo>
                  <a:pt x="4341" y="1201"/>
                </a:lnTo>
                <a:lnTo>
                  <a:pt x="4434" y="1108"/>
                </a:lnTo>
                <a:lnTo>
                  <a:pt x="4434" y="848"/>
                </a:lnTo>
                <a:lnTo>
                  <a:pt x="4567" y="714"/>
                </a:lnTo>
                <a:lnTo>
                  <a:pt x="4599" y="745"/>
                </a:lnTo>
                <a:lnTo>
                  <a:pt x="4494" y="849"/>
                </a:lnTo>
                <a:lnTo>
                  <a:pt x="4494" y="1009"/>
                </a:lnTo>
                <a:lnTo>
                  <a:pt x="4695" y="1009"/>
                </a:lnTo>
                <a:lnTo>
                  <a:pt x="4468" y="1236"/>
                </a:lnTo>
                <a:lnTo>
                  <a:pt x="4208" y="1237"/>
                </a:lnTo>
                <a:lnTo>
                  <a:pt x="3961" y="1484"/>
                </a:lnTo>
                <a:lnTo>
                  <a:pt x="3961" y="1645"/>
                </a:lnTo>
                <a:lnTo>
                  <a:pt x="3784" y="1645"/>
                </a:lnTo>
                <a:lnTo>
                  <a:pt x="3784" y="1867"/>
                </a:lnTo>
                <a:lnTo>
                  <a:pt x="3946" y="1868"/>
                </a:lnTo>
                <a:lnTo>
                  <a:pt x="4188" y="1625"/>
                </a:lnTo>
                <a:lnTo>
                  <a:pt x="4377" y="1813"/>
                </a:lnTo>
                <a:lnTo>
                  <a:pt x="4424" y="1767"/>
                </a:lnTo>
                <a:lnTo>
                  <a:pt x="4307" y="1650"/>
                </a:lnTo>
                <a:lnTo>
                  <a:pt x="4307" y="1580"/>
                </a:lnTo>
                <a:lnTo>
                  <a:pt x="4476" y="1749"/>
                </a:lnTo>
                <a:lnTo>
                  <a:pt x="4476" y="1788"/>
                </a:lnTo>
                <a:lnTo>
                  <a:pt x="4532" y="1844"/>
                </a:lnTo>
                <a:lnTo>
                  <a:pt x="4649" y="1844"/>
                </a:lnTo>
                <a:lnTo>
                  <a:pt x="4727" y="1922"/>
                </a:lnTo>
                <a:lnTo>
                  <a:pt x="4864" y="1922"/>
                </a:lnTo>
                <a:lnTo>
                  <a:pt x="4864" y="2062"/>
                </a:lnTo>
                <a:lnTo>
                  <a:pt x="4425" y="2062"/>
                </a:lnTo>
                <a:lnTo>
                  <a:pt x="4283" y="1920"/>
                </a:lnTo>
                <a:lnTo>
                  <a:pt x="3886" y="1920"/>
                </a:lnTo>
                <a:lnTo>
                  <a:pt x="3577" y="2229"/>
                </a:lnTo>
                <a:lnTo>
                  <a:pt x="3577" y="2540"/>
                </a:lnTo>
                <a:lnTo>
                  <a:pt x="3732" y="2695"/>
                </a:lnTo>
                <a:lnTo>
                  <a:pt x="4212" y="2695"/>
                </a:lnTo>
                <a:lnTo>
                  <a:pt x="4212" y="2859"/>
                </a:lnTo>
                <a:lnTo>
                  <a:pt x="4315" y="2961"/>
                </a:lnTo>
                <a:lnTo>
                  <a:pt x="4315" y="3459"/>
                </a:lnTo>
                <a:lnTo>
                  <a:pt x="4439" y="3583"/>
                </a:lnTo>
                <a:lnTo>
                  <a:pt x="4439" y="3737"/>
                </a:lnTo>
                <a:lnTo>
                  <a:pt x="4552" y="3737"/>
                </a:lnTo>
                <a:lnTo>
                  <a:pt x="4795" y="3494"/>
                </a:lnTo>
                <a:lnTo>
                  <a:pt x="4795" y="3425"/>
                </a:lnTo>
                <a:lnTo>
                  <a:pt x="4992" y="3228"/>
                </a:lnTo>
                <a:lnTo>
                  <a:pt x="4992" y="2911"/>
                </a:lnTo>
                <a:lnTo>
                  <a:pt x="5215" y="2687"/>
                </a:lnTo>
                <a:lnTo>
                  <a:pt x="5215" y="2591"/>
                </a:lnTo>
                <a:lnTo>
                  <a:pt x="5101" y="2591"/>
                </a:lnTo>
                <a:lnTo>
                  <a:pt x="4831" y="2321"/>
                </a:lnTo>
                <a:lnTo>
                  <a:pt x="4875" y="2277"/>
                </a:lnTo>
                <a:lnTo>
                  <a:pt x="5112" y="2514"/>
                </a:lnTo>
                <a:lnTo>
                  <a:pt x="5267" y="2514"/>
                </a:lnTo>
                <a:lnTo>
                  <a:pt x="5461" y="2320"/>
                </a:lnTo>
                <a:lnTo>
                  <a:pt x="5237" y="2094"/>
                </a:lnTo>
                <a:lnTo>
                  <a:pt x="5263" y="2068"/>
                </a:lnTo>
                <a:lnTo>
                  <a:pt x="5395" y="2200"/>
                </a:lnTo>
                <a:lnTo>
                  <a:pt x="5600" y="2200"/>
                </a:lnTo>
                <a:lnTo>
                  <a:pt x="5715" y="2314"/>
                </a:lnTo>
                <a:lnTo>
                  <a:pt x="5779" y="2314"/>
                </a:lnTo>
                <a:lnTo>
                  <a:pt x="5779" y="2505"/>
                </a:lnTo>
                <a:lnTo>
                  <a:pt x="5907" y="2632"/>
                </a:lnTo>
                <a:lnTo>
                  <a:pt x="5963" y="2575"/>
                </a:lnTo>
                <a:lnTo>
                  <a:pt x="5963" y="2445"/>
                </a:lnTo>
                <a:lnTo>
                  <a:pt x="6162" y="2289"/>
                </a:lnTo>
                <a:lnTo>
                  <a:pt x="6218" y="2289"/>
                </a:lnTo>
                <a:lnTo>
                  <a:pt x="6307" y="2378"/>
                </a:lnTo>
                <a:cubicBezTo>
                  <a:pt x="6307" y="2378"/>
                  <a:pt x="6300" y="2447"/>
                  <a:pt x="6307" y="2447"/>
                </a:cubicBezTo>
                <a:lnTo>
                  <a:pt x="6379" y="2447"/>
                </a:lnTo>
                <a:lnTo>
                  <a:pt x="6579" y="2647"/>
                </a:lnTo>
                <a:lnTo>
                  <a:pt x="6583" y="2651"/>
                </a:lnTo>
                <a:lnTo>
                  <a:pt x="6669" y="2564"/>
                </a:lnTo>
                <a:lnTo>
                  <a:pt x="6669" y="2478"/>
                </a:lnTo>
                <a:lnTo>
                  <a:pt x="6567" y="2376"/>
                </a:lnTo>
                <a:lnTo>
                  <a:pt x="6628" y="2316"/>
                </a:lnTo>
                <a:lnTo>
                  <a:pt x="6749" y="2316"/>
                </a:lnTo>
                <a:lnTo>
                  <a:pt x="6965" y="2099"/>
                </a:lnTo>
                <a:lnTo>
                  <a:pt x="6965" y="1959"/>
                </a:lnTo>
                <a:lnTo>
                  <a:pt x="6863" y="1857"/>
                </a:lnTo>
                <a:lnTo>
                  <a:pt x="6947" y="1774"/>
                </a:lnTo>
                <a:lnTo>
                  <a:pt x="7091" y="1918"/>
                </a:lnTo>
                <a:lnTo>
                  <a:pt x="7153" y="1918"/>
                </a:lnTo>
                <a:lnTo>
                  <a:pt x="7153" y="1799"/>
                </a:lnTo>
                <a:lnTo>
                  <a:pt x="7371" y="1582"/>
                </a:lnTo>
                <a:lnTo>
                  <a:pt x="7371" y="1100"/>
                </a:lnTo>
                <a:lnTo>
                  <a:pt x="7450" y="1021"/>
                </a:lnTo>
                <a:lnTo>
                  <a:pt x="7770" y="1021"/>
                </a:lnTo>
                <a:lnTo>
                  <a:pt x="7883" y="908"/>
                </a:lnTo>
                <a:lnTo>
                  <a:pt x="8002" y="908"/>
                </a:lnTo>
                <a:lnTo>
                  <a:pt x="8002" y="958"/>
                </a:lnTo>
                <a:lnTo>
                  <a:pt x="7799" y="1162"/>
                </a:lnTo>
                <a:lnTo>
                  <a:pt x="7799" y="1388"/>
                </a:lnTo>
                <a:lnTo>
                  <a:pt x="7842" y="1388"/>
                </a:lnTo>
                <a:lnTo>
                  <a:pt x="7985" y="1244"/>
                </a:lnTo>
                <a:lnTo>
                  <a:pt x="7985" y="1119"/>
                </a:lnTo>
                <a:cubicBezTo>
                  <a:pt x="7985" y="1119"/>
                  <a:pt x="8427" y="699"/>
                  <a:pt x="8431" y="699"/>
                </a:cubicBezTo>
                <a:lnTo>
                  <a:pt x="8526" y="794"/>
                </a:lnTo>
                <a:lnTo>
                  <a:pt x="8611" y="709"/>
                </a:lnTo>
                <a:lnTo>
                  <a:pt x="8334" y="432"/>
                </a:lnTo>
                <a:lnTo>
                  <a:pt x="7859" y="432"/>
                </a:lnTo>
                <a:close/>
                <a:moveTo>
                  <a:pt x="7254" y="1916"/>
                </a:moveTo>
                <a:lnTo>
                  <a:pt x="7254" y="1916"/>
                </a:lnTo>
                <a:lnTo>
                  <a:pt x="7311" y="1974"/>
                </a:lnTo>
                <a:lnTo>
                  <a:pt x="7498" y="1787"/>
                </a:lnTo>
                <a:lnTo>
                  <a:pt x="7441" y="1729"/>
                </a:lnTo>
                <a:lnTo>
                  <a:pt x="7254" y="1916"/>
                </a:lnTo>
                <a:close/>
                <a:moveTo>
                  <a:pt x="7541" y="4030"/>
                </a:moveTo>
                <a:lnTo>
                  <a:pt x="7541" y="4030"/>
                </a:lnTo>
                <a:lnTo>
                  <a:pt x="7639" y="4030"/>
                </a:lnTo>
                <a:lnTo>
                  <a:pt x="7639" y="3946"/>
                </a:lnTo>
                <a:lnTo>
                  <a:pt x="7541" y="3946"/>
                </a:lnTo>
                <a:lnTo>
                  <a:pt x="7541" y="4030"/>
                </a:lnTo>
                <a:close/>
                <a:moveTo>
                  <a:pt x="5088" y="3476"/>
                </a:moveTo>
                <a:lnTo>
                  <a:pt x="5088" y="3476"/>
                </a:lnTo>
                <a:lnTo>
                  <a:pt x="5208" y="3476"/>
                </a:lnTo>
                <a:lnTo>
                  <a:pt x="5208" y="3193"/>
                </a:lnTo>
                <a:lnTo>
                  <a:pt x="5088" y="3193"/>
                </a:lnTo>
                <a:lnTo>
                  <a:pt x="5088" y="3476"/>
                </a:lnTo>
                <a:close/>
                <a:moveTo>
                  <a:pt x="2594" y="2576"/>
                </a:moveTo>
                <a:lnTo>
                  <a:pt x="2594" y="2576"/>
                </a:lnTo>
                <a:lnTo>
                  <a:pt x="2242" y="2576"/>
                </a:lnTo>
                <a:lnTo>
                  <a:pt x="2071" y="2747"/>
                </a:lnTo>
                <a:lnTo>
                  <a:pt x="2071" y="2999"/>
                </a:lnTo>
                <a:lnTo>
                  <a:pt x="2265" y="3193"/>
                </a:lnTo>
                <a:lnTo>
                  <a:pt x="2265" y="4354"/>
                </a:lnTo>
                <a:lnTo>
                  <a:pt x="2373" y="4463"/>
                </a:lnTo>
                <a:lnTo>
                  <a:pt x="2429" y="4463"/>
                </a:lnTo>
                <a:lnTo>
                  <a:pt x="2429" y="4071"/>
                </a:lnTo>
                <a:lnTo>
                  <a:pt x="3166" y="3334"/>
                </a:lnTo>
                <a:lnTo>
                  <a:pt x="3166" y="2956"/>
                </a:lnTo>
                <a:lnTo>
                  <a:pt x="2975" y="2956"/>
                </a:lnTo>
                <a:lnTo>
                  <a:pt x="2594" y="2576"/>
                </a:lnTo>
                <a:close/>
                <a:moveTo>
                  <a:pt x="1937" y="787"/>
                </a:moveTo>
                <a:lnTo>
                  <a:pt x="1937" y="787"/>
                </a:lnTo>
                <a:lnTo>
                  <a:pt x="2037" y="887"/>
                </a:lnTo>
                <a:lnTo>
                  <a:pt x="2114" y="811"/>
                </a:lnTo>
                <a:lnTo>
                  <a:pt x="2013" y="710"/>
                </a:lnTo>
                <a:lnTo>
                  <a:pt x="1937" y="787"/>
                </a:lnTo>
                <a:close/>
                <a:moveTo>
                  <a:pt x="3552" y="128"/>
                </a:moveTo>
                <a:lnTo>
                  <a:pt x="3552" y="128"/>
                </a:lnTo>
                <a:lnTo>
                  <a:pt x="2633" y="128"/>
                </a:lnTo>
                <a:lnTo>
                  <a:pt x="2633" y="262"/>
                </a:lnTo>
                <a:lnTo>
                  <a:pt x="2784" y="262"/>
                </a:lnTo>
                <a:cubicBezTo>
                  <a:pt x="2784" y="262"/>
                  <a:pt x="2787" y="688"/>
                  <a:pt x="2784" y="685"/>
                </a:cubicBezTo>
                <a:lnTo>
                  <a:pt x="2896" y="685"/>
                </a:lnTo>
                <a:lnTo>
                  <a:pt x="3050" y="531"/>
                </a:lnTo>
                <a:lnTo>
                  <a:pt x="3270" y="531"/>
                </a:lnTo>
                <a:lnTo>
                  <a:pt x="3552" y="249"/>
                </a:lnTo>
                <a:lnTo>
                  <a:pt x="3552" y="128"/>
                </a:lnTo>
                <a:close/>
                <a:moveTo>
                  <a:pt x="3901" y="1399"/>
                </a:moveTo>
                <a:lnTo>
                  <a:pt x="3901" y="1399"/>
                </a:lnTo>
                <a:lnTo>
                  <a:pt x="4001" y="1399"/>
                </a:lnTo>
                <a:lnTo>
                  <a:pt x="4001" y="1208"/>
                </a:lnTo>
                <a:lnTo>
                  <a:pt x="3873" y="1080"/>
                </a:lnTo>
                <a:lnTo>
                  <a:pt x="3855" y="1080"/>
                </a:lnTo>
                <a:lnTo>
                  <a:pt x="3761" y="1173"/>
                </a:lnTo>
                <a:lnTo>
                  <a:pt x="3761" y="1342"/>
                </a:lnTo>
                <a:lnTo>
                  <a:pt x="3843" y="1342"/>
                </a:lnTo>
                <a:lnTo>
                  <a:pt x="3901" y="1399"/>
                </a:lnTo>
                <a:close/>
                <a:moveTo>
                  <a:pt x="6870" y="2711"/>
                </a:moveTo>
                <a:lnTo>
                  <a:pt x="6870" y="2711"/>
                </a:lnTo>
                <a:lnTo>
                  <a:pt x="6830" y="2672"/>
                </a:lnTo>
                <a:lnTo>
                  <a:pt x="6671" y="2831"/>
                </a:lnTo>
                <a:lnTo>
                  <a:pt x="6671" y="2876"/>
                </a:lnTo>
                <a:lnTo>
                  <a:pt x="6727" y="2932"/>
                </a:lnTo>
                <a:lnTo>
                  <a:pt x="6870" y="2932"/>
                </a:lnTo>
                <a:lnTo>
                  <a:pt x="6870" y="2711"/>
                </a:lnTo>
                <a:close/>
                <a:moveTo>
                  <a:pt x="1815" y="2319"/>
                </a:moveTo>
                <a:lnTo>
                  <a:pt x="1815" y="2319"/>
                </a:lnTo>
                <a:lnTo>
                  <a:pt x="1713" y="2319"/>
                </a:lnTo>
                <a:lnTo>
                  <a:pt x="1714" y="2085"/>
                </a:lnTo>
                <a:lnTo>
                  <a:pt x="2032" y="2085"/>
                </a:lnTo>
                <a:lnTo>
                  <a:pt x="2034" y="2177"/>
                </a:lnTo>
                <a:lnTo>
                  <a:pt x="2115" y="2177"/>
                </a:lnTo>
                <a:lnTo>
                  <a:pt x="2115" y="1900"/>
                </a:lnTo>
                <a:lnTo>
                  <a:pt x="2611" y="1404"/>
                </a:lnTo>
                <a:lnTo>
                  <a:pt x="2696" y="1404"/>
                </a:lnTo>
                <a:lnTo>
                  <a:pt x="2697" y="1282"/>
                </a:lnTo>
                <a:lnTo>
                  <a:pt x="2691" y="1277"/>
                </a:lnTo>
                <a:lnTo>
                  <a:pt x="2297" y="883"/>
                </a:lnTo>
                <a:lnTo>
                  <a:pt x="2171" y="883"/>
                </a:lnTo>
                <a:lnTo>
                  <a:pt x="2171" y="1188"/>
                </a:lnTo>
                <a:lnTo>
                  <a:pt x="1812" y="1188"/>
                </a:lnTo>
                <a:lnTo>
                  <a:pt x="1812" y="864"/>
                </a:lnTo>
                <a:lnTo>
                  <a:pt x="2099" y="578"/>
                </a:lnTo>
                <a:lnTo>
                  <a:pt x="2362" y="841"/>
                </a:lnTo>
                <a:lnTo>
                  <a:pt x="2432" y="841"/>
                </a:lnTo>
                <a:cubicBezTo>
                  <a:pt x="2432" y="841"/>
                  <a:pt x="2594" y="676"/>
                  <a:pt x="2594" y="676"/>
                </a:cubicBezTo>
                <a:lnTo>
                  <a:pt x="2182" y="265"/>
                </a:lnTo>
                <a:lnTo>
                  <a:pt x="1181" y="265"/>
                </a:lnTo>
                <a:lnTo>
                  <a:pt x="1050" y="396"/>
                </a:lnTo>
                <a:lnTo>
                  <a:pt x="163" y="396"/>
                </a:lnTo>
                <a:lnTo>
                  <a:pt x="0" y="560"/>
                </a:lnTo>
                <a:lnTo>
                  <a:pt x="0" y="953"/>
                </a:lnTo>
                <a:lnTo>
                  <a:pt x="159" y="1112"/>
                </a:lnTo>
                <a:lnTo>
                  <a:pt x="380" y="1112"/>
                </a:lnTo>
                <a:lnTo>
                  <a:pt x="380" y="978"/>
                </a:lnTo>
                <a:lnTo>
                  <a:pt x="577" y="978"/>
                </a:lnTo>
                <a:lnTo>
                  <a:pt x="1000" y="1401"/>
                </a:lnTo>
                <a:lnTo>
                  <a:pt x="1000" y="1829"/>
                </a:lnTo>
                <a:lnTo>
                  <a:pt x="1651" y="2481"/>
                </a:lnTo>
                <a:lnTo>
                  <a:pt x="1808" y="2481"/>
                </a:lnTo>
                <a:lnTo>
                  <a:pt x="1999" y="2671"/>
                </a:lnTo>
                <a:lnTo>
                  <a:pt x="2083" y="2587"/>
                </a:lnTo>
                <a:lnTo>
                  <a:pt x="1815" y="2319"/>
                </a:lnTo>
                <a:close/>
                <a:moveTo>
                  <a:pt x="6560" y="2743"/>
                </a:moveTo>
                <a:lnTo>
                  <a:pt x="6560" y="2743"/>
                </a:lnTo>
                <a:lnTo>
                  <a:pt x="6539" y="2722"/>
                </a:lnTo>
                <a:lnTo>
                  <a:pt x="6406" y="2589"/>
                </a:lnTo>
                <a:cubicBezTo>
                  <a:pt x="6407" y="2588"/>
                  <a:pt x="6369" y="2625"/>
                  <a:pt x="6369" y="2625"/>
                </a:cubicBezTo>
                <a:lnTo>
                  <a:pt x="6523" y="2780"/>
                </a:lnTo>
                <a:lnTo>
                  <a:pt x="6560" y="2743"/>
                </a:lnTo>
                <a:close/>
                <a:moveTo>
                  <a:pt x="6393" y="2695"/>
                </a:moveTo>
                <a:lnTo>
                  <a:pt x="6393" y="2695"/>
                </a:lnTo>
                <a:cubicBezTo>
                  <a:pt x="6395" y="2693"/>
                  <a:pt x="6346" y="2743"/>
                  <a:pt x="6346" y="2743"/>
                </a:cubicBezTo>
                <a:lnTo>
                  <a:pt x="6579" y="2979"/>
                </a:lnTo>
                <a:lnTo>
                  <a:pt x="6628" y="2930"/>
                </a:lnTo>
                <a:lnTo>
                  <a:pt x="6595" y="2896"/>
                </a:lnTo>
                <a:lnTo>
                  <a:pt x="6393" y="2695"/>
                </a:lnTo>
                <a:close/>
                <a:moveTo>
                  <a:pt x="5948" y="2706"/>
                </a:moveTo>
                <a:lnTo>
                  <a:pt x="5948" y="2706"/>
                </a:lnTo>
                <a:lnTo>
                  <a:pt x="6008" y="2706"/>
                </a:lnTo>
                <a:lnTo>
                  <a:pt x="6008" y="2622"/>
                </a:lnTo>
                <a:lnTo>
                  <a:pt x="5948" y="2622"/>
                </a:lnTo>
                <a:lnTo>
                  <a:pt x="5948" y="2706"/>
                </a:lnTo>
                <a:close/>
                <a:moveTo>
                  <a:pt x="3654" y="811"/>
                </a:moveTo>
                <a:lnTo>
                  <a:pt x="3654" y="811"/>
                </a:lnTo>
                <a:lnTo>
                  <a:pt x="3436" y="811"/>
                </a:lnTo>
                <a:lnTo>
                  <a:pt x="3436" y="660"/>
                </a:lnTo>
                <a:lnTo>
                  <a:pt x="3654" y="660"/>
                </a:lnTo>
                <a:lnTo>
                  <a:pt x="3654" y="8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Square">
            <a:extLst>
              <a:ext uri="{FF2B5EF4-FFF2-40B4-BE49-F238E27FC236}">
                <a16:creationId xmlns:a16="http://schemas.microsoft.com/office/drawing/2014/main" id="{B6D432C7-9182-4549-AAB4-B7A46C09E16E}"/>
              </a:ext>
            </a:extLst>
          </p:cNvPr>
          <p:cNvSpPr>
            <a:spLocks noChangeAspect="1"/>
          </p:cNvSpPr>
          <p:nvPr userDrawn="1"/>
        </p:nvSpPr>
        <p:spPr bwMode="auto">
          <a:xfrm>
            <a:off x="4459229" y="2991734"/>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Square">
            <a:extLst>
              <a:ext uri="{FF2B5EF4-FFF2-40B4-BE49-F238E27FC236}">
                <a16:creationId xmlns:a16="http://schemas.microsoft.com/office/drawing/2014/main" id="{C44521A5-FBAB-4323-92EA-CD8E164EF2A7}"/>
              </a:ext>
            </a:extLst>
          </p:cNvPr>
          <p:cNvSpPr>
            <a:spLocks noChangeAspect="1"/>
          </p:cNvSpPr>
          <p:nvPr userDrawn="1"/>
        </p:nvSpPr>
        <p:spPr bwMode="auto">
          <a:xfrm>
            <a:off x="4910701" y="3439727"/>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Square">
            <a:extLst>
              <a:ext uri="{FF2B5EF4-FFF2-40B4-BE49-F238E27FC236}">
                <a16:creationId xmlns:a16="http://schemas.microsoft.com/office/drawing/2014/main" id="{38B5F1BD-530B-4E83-AB5D-F4984D180B0A}"/>
              </a:ext>
            </a:extLst>
          </p:cNvPr>
          <p:cNvSpPr>
            <a:spLocks noChangeAspect="1"/>
          </p:cNvSpPr>
          <p:nvPr userDrawn="1"/>
        </p:nvSpPr>
        <p:spPr bwMode="auto">
          <a:xfrm>
            <a:off x="5683943" y="258110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Square">
            <a:extLst>
              <a:ext uri="{FF2B5EF4-FFF2-40B4-BE49-F238E27FC236}">
                <a16:creationId xmlns:a16="http://schemas.microsoft.com/office/drawing/2014/main" id="{95CB0B1D-2EC2-45F1-A026-6B3889ED2703}"/>
              </a:ext>
            </a:extLst>
          </p:cNvPr>
          <p:cNvSpPr>
            <a:spLocks noChangeAspect="1"/>
          </p:cNvSpPr>
          <p:nvPr userDrawn="1"/>
        </p:nvSpPr>
        <p:spPr bwMode="auto">
          <a:xfrm>
            <a:off x="7056004" y="2890532"/>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Square">
            <a:extLst>
              <a:ext uri="{FF2B5EF4-FFF2-40B4-BE49-F238E27FC236}">
                <a16:creationId xmlns:a16="http://schemas.microsoft.com/office/drawing/2014/main" id="{6A8DD528-CB0C-4EE8-9B29-B0AFFA1E2ECA}"/>
              </a:ext>
            </a:extLst>
          </p:cNvPr>
          <p:cNvSpPr>
            <a:spLocks noChangeAspect="1"/>
          </p:cNvSpPr>
          <p:nvPr userDrawn="1"/>
        </p:nvSpPr>
        <p:spPr bwMode="auto">
          <a:xfrm>
            <a:off x="7564061" y="2470978"/>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Square">
            <a:extLst>
              <a:ext uri="{FF2B5EF4-FFF2-40B4-BE49-F238E27FC236}">
                <a16:creationId xmlns:a16="http://schemas.microsoft.com/office/drawing/2014/main" id="{0C760795-FAB9-477A-8DC7-40EF93B0F3FA}"/>
              </a:ext>
            </a:extLst>
          </p:cNvPr>
          <p:cNvSpPr>
            <a:spLocks noChangeAspect="1"/>
          </p:cNvSpPr>
          <p:nvPr userDrawn="1"/>
        </p:nvSpPr>
        <p:spPr bwMode="auto">
          <a:xfrm>
            <a:off x="9988821" y="324267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TextBox 41">
            <a:extLst>
              <a:ext uri="{FF2B5EF4-FFF2-40B4-BE49-F238E27FC236}">
                <a16:creationId xmlns:a16="http://schemas.microsoft.com/office/drawing/2014/main" id="{0D181054-2DEE-4169-93EB-0C4AFF3D9596}"/>
              </a:ext>
            </a:extLst>
          </p:cNvPr>
          <p:cNvSpPr txBox="1"/>
          <p:nvPr userDrawn="1"/>
        </p:nvSpPr>
        <p:spPr>
          <a:xfrm>
            <a:off x="2466926" y="3285572"/>
            <a:ext cx="2216761" cy="1406219"/>
          </a:xfrm>
          <a:prstGeom prst="rect">
            <a:avLst/>
          </a:prstGeom>
          <a:noFill/>
        </p:spPr>
        <p:txBody>
          <a:bodyPr wrap="none" lIns="0" tIns="0" rIns="0" bIns="0" rtlCol="0">
            <a:spAutoFit/>
          </a:bodyPr>
          <a:lstStyle/>
          <a:p>
            <a:pPr>
              <a:lnSpc>
                <a:spcPct val="110000"/>
              </a:lnSpc>
              <a:buSzPct val="100000"/>
            </a:pPr>
            <a:r>
              <a:rPr lang="en-US" sz="1200" b="1"/>
              <a:t>AMERICAS</a:t>
            </a:r>
          </a:p>
          <a:p>
            <a:pPr>
              <a:lnSpc>
                <a:spcPct val="110000"/>
              </a:lnSpc>
              <a:buSzPct val="100000"/>
            </a:pPr>
            <a:r>
              <a:rPr lang="en-US" sz="1200"/>
              <a:t>Global HQ – Orange County, CA</a:t>
            </a:r>
          </a:p>
          <a:p>
            <a:pPr>
              <a:lnSpc>
                <a:spcPct val="110000"/>
              </a:lnSpc>
              <a:buSzPct val="100000"/>
            </a:pPr>
            <a:r>
              <a:rPr lang="en-US" sz="1200"/>
              <a:t>Bentonville, AR</a:t>
            </a:r>
          </a:p>
          <a:p>
            <a:pPr>
              <a:lnSpc>
                <a:spcPct val="110000"/>
              </a:lnSpc>
              <a:buSzPct val="100000"/>
            </a:pPr>
            <a:r>
              <a:rPr lang="en-US" sz="1200"/>
              <a:t>Chicago, IL</a:t>
            </a:r>
          </a:p>
          <a:p>
            <a:pPr>
              <a:lnSpc>
                <a:spcPct val="110000"/>
              </a:lnSpc>
              <a:buSzPct val="100000"/>
            </a:pPr>
            <a:r>
              <a:rPr lang="en-US" sz="1200"/>
              <a:t>Toronto</a:t>
            </a:r>
          </a:p>
          <a:p>
            <a:pPr>
              <a:lnSpc>
                <a:spcPct val="110000"/>
              </a:lnSpc>
              <a:buSzPct val="100000"/>
            </a:pPr>
            <a:r>
              <a:rPr lang="en-US" sz="1200"/>
              <a:t>Guadalajara</a:t>
            </a:r>
          </a:p>
          <a:p>
            <a:pPr>
              <a:lnSpc>
                <a:spcPct val="110000"/>
              </a:lnSpc>
              <a:buSzPct val="100000"/>
            </a:pPr>
            <a:r>
              <a:rPr lang="en-US" sz="1200"/>
              <a:t>Leon</a:t>
            </a:r>
          </a:p>
        </p:txBody>
      </p:sp>
      <p:sp>
        <p:nvSpPr>
          <p:cNvPr id="43" name="TextBox 42">
            <a:extLst>
              <a:ext uri="{FF2B5EF4-FFF2-40B4-BE49-F238E27FC236}">
                <a16:creationId xmlns:a16="http://schemas.microsoft.com/office/drawing/2014/main" id="{4D23974C-9033-4BD9-8E4F-942D8AB2EE37}"/>
              </a:ext>
            </a:extLst>
          </p:cNvPr>
          <p:cNvSpPr txBox="1"/>
          <p:nvPr userDrawn="1"/>
        </p:nvSpPr>
        <p:spPr>
          <a:xfrm>
            <a:off x="8756199" y="4062645"/>
            <a:ext cx="1014581" cy="1203086"/>
          </a:xfrm>
          <a:prstGeom prst="rect">
            <a:avLst/>
          </a:prstGeom>
          <a:noFill/>
        </p:spPr>
        <p:txBody>
          <a:bodyPr wrap="square" lIns="0" tIns="0" rIns="0" bIns="0" rtlCol="0">
            <a:spAutoFit/>
          </a:bodyPr>
          <a:lstStyle/>
          <a:p>
            <a:pPr>
              <a:lnSpc>
                <a:spcPct val="110000"/>
              </a:lnSpc>
              <a:buSzPct val="100000"/>
            </a:pPr>
            <a:r>
              <a:rPr lang="en-US" sz="1200" b="1"/>
              <a:t>INDIA</a:t>
            </a:r>
          </a:p>
          <a:p>
            <a:pPr>
              <a:lnSpc>
                <a:spcPct val="110000"/>
              </a:lnSpc>
              <a:buSzPct val="100000"/>
            </a:pPr>
            <a:r>
              <a:rPr lang="en-US" sz="1200"/>
              <a:t>Trivandrum</a:t>
            </a:r>
          </a:p>
          <a:p>
            <a:pPr>
              <a:lnSpc>
                <a:spcPct val="110000"/>
              </a:lnSpc>
              <a:buSzPct val="100000"/>
            </a:pPr>
            <a:r>
              <a:rPr lang="en-US" sz="1200"/>
              <a:t>Bangalore</a:t>
            </a:r>
          </a:p>
          <a:p>
            <a:pPr>
              <a:lnSpc>
                <a:spcPct val="110000"/>
              </a:lnSpc>
              <a:buSzPct val="100000"/>
            </a:pPr>
            <a:r>
              <a:rPr lang="en-US" sz="1200"/>
              <a:t>Chennai</a:t>
            </a:r>
          </a:p>
          <a:p>
            <a:pPr>
              <a:lnSpc>
                <a:spcPct val="110000"/>
              </a:lnSpc>
              <a:buSzPct val="100000"/>
            </a:pPr>
            <a:r>
              <a:rPr lang="en-US" sz="1200"/>
              <a:t>Hyderabad</a:t>
            </a:r>
          </a:p>
          <a:p>
            <a:pPr>
              <a:lnSpc>
                <a:spcPct val="110000"/>
              </a:lnSpc>
              <a:buSzPct val="100000"/>
            </a:pPr>
            <a:r>
              <a:rPr lang="en-US" sz="1200"/>
              <a:t>Kochi</a:t>
            </a:r>
          </a:p>
        </p:txBody>
      </p:sp>
      <p:sp>
        <p:nvSpPr>
          <p:cNvPr id="44" name="TextBox 43">
            <a:extLst>
              <a:ext uri="{FF2B5EF4-FFF2-40B4-BE49-F238E27FC236}">
                <a16:creationId xmlns:a16="http://schemas.microsoft.com/office/drawing/2014/main" id="{289F1200-5735-4AA4-84CE-58A64A97DED4}"/>
              </a:ext>
            </a:extLst>
          </p:cNvPr>
          <p:cNvSpPr txBox="1"/>
          <p:nvPr userDrawn="1"/>
        </p:nvSpPr>
        <p:spPr>
          <a:xfrm>
            <a:off x="10846833" y="2793396"/>
            <a:ext cx="697307" cy="1406219"/>
          </a:xfrm>
          <a:prstGeom prst="rect">
            <a:avLst/>
          </a:prstGeom>
          <a:noFill/>
        </p:spPr>
        <p:txBody>
          <a:bodyPr wrap="none" lIns="0" tIns="0" rIns="0" bIns="0" rtlCol="0">
            <a:spAutoFit/>
          </a:bodyPr>
          <a:lstStyle/>
          <a:p>
            <a:pPr>
              <a:lnSpc>
                <a:spcPct val="110000"/>
              </a:lnSpc>
              <a:buSzPct val="100000"/>
            </a:pPr>
            <a:r>
              <a:rPr lang="en-US" sz="1200" b="1"/>
              <a:t>APAC</a:t>
            </a:r>
          </a:p>
          <a:p>
            <a:pPr>
              <a:lnSpc>
                <a:spcPct val="110000"/>
              </a:lnSpc>
              <a:buSzPct val="100000"/>
            </a:pPr>
            <a:r>
              <a:rPr lang="en-US" sz="1200"/>
              <a:t>Singapore</a:t>
            </a:r>
          </a:p>
          <a:p>
            <a:pPr>
              <a:lnSpc>
                <a:spcPct val="110000"/>
              </a:lnSpc>
              <a:buSzPct val="100000"/>
            </a:pPr>
            <a:r>
              <a:rPr lang="en-US" sz="1200"/>
              <a:t>Manila </a:t>
            </a:r>
          </a:p>
          <a:p>
            <a:pPr>
              <a:lnSpc>
                <a:spcPct val="110000"/>
              </a:lnSpc>
              <a:buSzPct val="100000"/>
            </a:pPr>
            <a:r>
              <a:rPr lang="en-US" sz="1200"/>
              <a:t>Penang</a:t>
            </a:r>
          </a:p>
          <a:p>
            <a:pPr>
              <a:lnSpc>
                <a:spcPct val="110000"/>
              </a:lnSpc>
              <a:buSzPct val="100000"/>
            </a:pPr>
            <a:r>
              <a:rPr lang="en-US" sz="1200"/>
              <a:t>Shanghai</a:t>
            </a:r>
          </a:p>
          <a:p>
            <a:pPr>
              <a:lnSpc>
                <a:spcPct val="110000"/>
              </a:lnSpc>
              <a:buSzPct val="100000"/>
            </a:pPr>
            <a:r>
              <a:rPr lang="en-US" sz="1200"/>
              <a:t>Taiwan</a:t>
            </a:r>
            <a:endParaRPr lang="en-US" sz="1200" b="1"/>
          </a:p>
          <a:p>
            <a:pPr>
              <a:lnSpc>
                <a:spcPct val="110000"/>
              </a:lnSpc>
              <a:buSzPct val="100000"/>
            </a:pPr>
            <a:r>
              <a:rPr lang="en-US" sz="1200"/>
              <a:t>Sydney</a:t>
            </a:r>
          </a:p>
        </p:txBody>
      </p:sp>
      <p:sp>
        <p:nvSpPr>
          <p:cNvPr id="45" name="Square">
            <a:extLst>
              <a:ext uri="{FF2B5EF4-FFF2-40B4-BE49-F238E27FC236}">
                <a16:creationId xmlns:a16="http://schemas.microsoft.com/office/drawing/2014/main" id="{FD45FAC1-5259-4090-B2E7-12FC2F168757}"/>
              </a:ext>
            </a:extLst>
          </p:cNvPr>
          <p:cNvSpPr>
            <a:spLocks noChangeAspect="1"/>
          </p:cNvSpPr>
          <p:nvPr userDrawn="1"/>
        </p:nvSpPr>
        <p:spPr bwMode="auto">
          <a:xfrm>
            <a:off x="7173834" y="24283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Square">
            <a:extLst>
              <a:ext uri="{FF2B5EF4-FFF2-40B4-BE49-F238E27FC236}">
                <a16:creationId xmlns:a16="http://schemas.microsoft.com/office/drawing/2014/main" id="{A0E0C05F-2E55-46C4-8A5F-F32B26A239E6}"/>
              </a:ext>
            </a:extLst>
          </p:cNvPr>
          <p:cNvSpPr>
            <a:spLocks noChangeAspect="1"/>
          </p:cNvSpPr>
          <p:nvPr userDrawn="1"/>
        </p:nvSpPr>
        <p:spPr bwMode="auto">
          <a:xfrm>
            <a:off x="5474349" y="241101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Square">
            <a:extLst>
              <a:ext uri="{FF2B5EF4-FFF2-40B4-BE49-F238E27FC236}">
                <a16:creationId xmlns:a16="http://schemas.microsoft.com/office/drawing/2014/main" id="{1B39057A-028E-4A16-A271-4656F118D4DF}"/>
              </a:ext>
            </a:extLst>
          </p:cNvPr>
          <p:cNvSpPr>
            <a:spLocks noChangeAspect="1"/>
          </p:cNvSpPr>
          <p:nvPr userDrawn="1"/>
        </p:nvSpPr>
        <p:spPr bwMode="auto">
          <a:xfrm>
            <a:off x="5328530" y="259235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Square">
            <a:extLst>
              <a:ext uri="{FF2B5EF4-FFF2-40B4-BE49-F238E27FC236}">
                <a16:creationId xmlns:a16="http://schemas.microsoft.com/office/drawing/2014/main" id="{20BA3F41-C6DE-4E07-952E-17A17309121C}"/>
              </a:ext>
            </a:extLst>
          </p:cNvPr>
          <p:cNvSpPr>
            <a:spLocks noChangeAspect="1"/>
          </p:cNvSpPr>
          <p:nvPr userDrawn="1"/>
        </p:nvSpPr>
        <p:spPr bwMode="auto">
          <a:xfrm>
            <a:off x="5056661" y="3385866"/>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Square">
            <a:extLst>
              <a:ext uri="{FF2B5EF4-FFF2-40B4-BE49-F238E27FC236}">
                <a16:creationId xmlns:a16="http://schemas.microsoft.com/office/drawing/2014/main" id="{A8781DF0-3E5F-4C93-AE7F-D1A023AC33B6}"/>
              </a:ext>
            </a:extLst>
          </p:cNvPr>
          <p:cNvSpPr>
            <a:spLocks noChangeAspect="1"/>
          </p:cNvSpPr>
          <p:nvPr userDrawn="1"/>
        </p:nvSpPr>
        <p:spPr bwMode="auto">
          <a:xfrm>
            <a:off x="8972526" y="3652651"/>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Square">
            <a:extLst>
              <a:ext uri="{FF2B5EF4-FFF2-40B4-BE49-F238E27FC236}">
                <a16:creationId xmlns:a16="http://schemas.microsoft.com/office/drawing/2014/main" id="{CBD1AF64-07E6-41FA-BEDE-C903AAB5B8E1}"/>
              </a:ext>
            </a:extLst>
          </p:cNvPr>
          <p:cNvSpPr>
            <a:spLocks noChangeAspect="1"/>
          </p:cNvSpPr>
          <p:nvPr userDrawn="1"/>
        </p:nvSpPr>
        <p:spPr bwMode="auto">
          <a:xfrm>
            <a:off x="10109817" y="3593620"/>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1" name="Group 50">
            <a:extLst>
              <a:ext uri="{FF2B5EF4-FFF2-40B4-BE49-F238E27FC236}">
                <a16:creationId xmlns:a16="http://schemas.microsoft.com/office/drawing/2014/main" id="{A6EA51F9-BF12-4862-BF1B-3D654421554C}"/>
              </a:ext>
            </a:extLst>
          </p:cNvPr>
          <p:cNvGrpSpPr/>
          <p:nvPr userDrawn="1"/>
        </p:nvGrpSpPr>
        <p:grpSpPr>
          <a:xfrm>
            <a:off x="505022" y="1248216"/>
            <a:ext cx="2393683" cy="493424"/>
            <a:chOff x="505022" y="1102421"/>
            <a:chExt cx="2393683" cy="493424"/>
          </a:xfrm>
        </p:grpSpPr>
        <p:sp>
          <p:nvSpPr>
            <p:cNvPr id="52" name="TextBox 51">
              <a:extLst>
                <a:ext uri="{FF2B5EF4-FFF2-40B4-BE49-F238E27FC236}">
                  <a16:creationId xmlns:a16="http://schemas.microsoft.com/office/drawing/2014/main" id="{19A07857-A7C6-4CFD-833B-AEEF2DF6A779}"/>
                </a:ext>
              </a:extLst>
            </p:cNvPr>
            <p:cNvSpPr txBox="1"/>
            <p:nvPr/>
          </p:nvSpPr>
          <p:spPr>
            <a:xfrm>
              <a:off x="775880" y="1411179"/>
              <a:ext cx="1253548" cy="184666"/>
            </a:xfrm>
            <a:prstGeom prst="rect">
              <a:avLst/>
            </a:prstGeom>
            <a:noFill/>
          </p:spPr>
          <p:txBody>
            <a:bodyPr wrap="none" lIns="0" tIns="0" rIns="0" bIns="0" rtlCol="0">
              <a:spAutoFit/>
            </a:bodyPr>
            <a:lstStyle/>
            <a:p>
              <a:pPr>
                <a:lnSpc>
                  <a:spcPct val="100000"/>
                </a:lnSpc>
                <a:spcBef>
                  <a:spcPts val="1200"/>
                </a:spcBef>
                <a:buSzPct val="100000"/>
              </a:pPr>
              <a:r>
                <a:rPr lang="en-GB" sz="1200"/>
                <a:t>Operation Centers</a:t>
              </a:r>
            </a:p>
          </p:txBody>
        </p:sp>
        <p:sp>
          <p:nvSpPr>
            <p:cNvPr id="53" name="Square">
              <a:extLst>
                <a:ext uri="{FF2B5EF4-FFF2-40B4-BE49-F238E27FC236}">
                  <a16:creationId xmlns:a16="http://schemas.microsoft.com/office/drawing/2014/main" id="{5FF0A67D-0029-4487-A556-417CB1AAC37C}"/>
                </a:ext>
              </a:extLst>
            </p:cNvPr>
            <p:cNvSpPr>
              <a:spLocks noChangeAspect="1"/>
            </p:cNvSpPr>
            <p:nvPr/>
          </p:nvSpPr>
          <p:spPr bwMode="auto">
            <a:xfrm>
              <a:off x="505022" y="1130730"/>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Square">
              <a:extLst>
                <a:ext uri="{FF2B5EF4-FFF2-40B4-BE49-F238E27FC236}">
                  <a16:creationId xmlns:a16="http://schemas.microsoft.com/office/drawing/2014/main" id="{324AFA3B-6041-49FE-89E1-0ACA9102BA97}"/>
                </a:ext>
              </a:extLst>
            </p:cNvPr>
            <p:cNvSpPr>
              <a:spLocks noChangeAspect="1"/>
            </p:cNvSpPr>
            <p:nvPr/>
          </p:nvSpPr>
          <p:spPr bwMode="auto">
            <a:xfrm>
              <a:off x="505022" y="1464413"/>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TextBox 54">
              <a:extLst>
                <a:ext uri="{FF2B5EF4-FFF2-40B4-BE49-F238E27FC236}">
                  <a16:creationId xmlns:a16="http://schemas.microsoft.com/office/drawing/2014/main" id="{7B124261-3C85-4621-B1A3-7D3D5D9C95B1}"/>
                </a:ext>
              </a:extLst>
            </p:cNvPr>
            <p:cNvSpPr txBox="1"/>
            <p:nvPr/>
          </p:nvSpPr>
          <p:spPr>
            <a:xfrm>
              <a:off x="775880" y="1102421"/>
              <a:ext cx="2122825" cy="184666"/>
            </a:xfrm>
            <a:prstGeom prst="rect">
              <a:avLst/>
            </a:prstGeom>
            <a:noFill/>
          </p:spPr>
          <p:txBody>
            <a:bodyPr wrap="none" lIns="0" tIns="0" rIns="0" bIns="0" rtlCol="0">
              <a:spAutoFit/>
            </a:bodyPr>
            <a:lstStyle/>
            <a:p>
              <a:pPr>
                <a:lnSpc>
                  <a:spcPct val="100000"/>
                </a:lnSpc>
                <a:spcBef>
                  <a:spcPts val="1200"/>
                </a:spcBef>
                <a:buSzPct val="100000"/>
              </a:pPr>
              <a:r>
                <a:rPr lang="en-GB" sz="1200"/>
                <a:t>Main Offices &amp; Innovation Labs</a:t>
              </a:r>
            </a:p>
          </p:txBody>
        </p:sp>
      </p:grpSp>
      <p:sp>
        <p:nvSpPr>
          <p:cNvPr id="56" name="TextBox 55">
            <a:extLst>
              <a:ext uri="{FF2B5EF4-FFF2-40B4-BE49-F238E27FC236}">
                <a16:creationId xmlns:a16="http://schemas.microsoft.com/office/drawing/2014/main" id="{462334E5-6165-4FF6-AD7D-FC927A0308B4}"/>
              </a:ext>
            </a:extLst>
          </p:cNvPr>
          <p:cNvSpPr txBox="1"/>
          <p:nvPr userDrawn="1"/>
        </p:nvSpPr>
        <p:spPr>
          <a:xfrm>
            <a:off x="6814623" y="4126499"/>
            <a:ext cx="561629" cy="1609351"/>
          </a:xfrm>
          <a:prstGeom prst="rect">
            <a:avLst/>
          </a:prstGeom>
          <a:noFill/>
        </p:spPr>
        <p:txBody>
          <a:bodyPr wrap="none" lIns="0" tIns="0" rIns="0" bIns="0" rtlCol="0">
            <a:spAutoFit/>
          </a:bodyPr>
          <a:lstStyle/>
          <a:p>
            <a:pPr>
              <a:lnSpc>
                <a:spcPct val="110000"/>
              </a:lnSpc>
              <a:buSzPct val="100000"/>
            </a:pPr>
            <a:r>
              <a:rPr lang="en-US" sz="1200" b="1"/>
              <a:t>EMEA</a:t>
            </a:r>
          </a:p>
          <a:p>
            <a:pPr>
              <a:lnSpc>
                <a:spcPct val="110000"/>
              </a:lnSpc>
              <a:buSzPct val="100000"/>
            </a:pPr>
            <a:r>
              <a:rPr lang="en-US" sz="1200"/>
              <a:t>London</a:t>
            </a:r>
          </a:p>
          <a:p>
            <a:pPr>
              <a:lnSpc>
                <a:spcPct val="110000"/>
              </a:lnSpc>
              <a:buSzPct val="100000"/>
            </a:pPr>
            <a:r>
              <a:rPr lang="en-US" sz="1200"/>
              <a:t>Madrid</a:t>
            </a:r>
          </a:p>
          <a:p>
            <a:pPr>
              <a:lnSpc>
                <a:spcPct val="110000"/>
              </a:lnSpc>
              <a:buSzPct val="100000"/>
            </a:pPr>
            <a:r>
              <a:rPr lang="en-US" sz="1200"/>
              <a:t>Tel Aviv </a:t>
            </a:r>
          </a:p>
          <a:p>
            <a:pPr>
              <a:lnSpc>
                <a:spcPct val="110000"/>
              </a:lnSpc>
              <a:buSzPct val="100000"/>
            </a:pPr>
            <a:r>
              <a:rPr lang="en-US" sz="1200"/>
              <a:t>Berlin</a:t>
            </a:r>
          </a:p>
          <a:p>
            <a:pPr>
              <a:lnSpc>
                <a:spcPct val="110000"/>
              </a:lnSpc>
              <a:buSzPct val="100000"/>
            </a:pPr>
            <a:r>
              <a:rPr lang="en-US" sz="1200"/>
              <a:t>Lisbon</a:t>
            </a:r>
          </a:p>
          <a:p>
            <a:pPr>
              <a:lnSpc>
                <a:spcPct val="110000"/>
              </a:lnSpc>
              <a:buSzPct val="100000"/>
            </a:pPr>
            <a:r>
              <a:rPr lang="en-US" sz="1200"/>
              <a:t>Paris</a:t>
            </a:r>
          </a:p>
          <a:p>
            <a:pPr>
              <a:lnSpc>
                <a:spcPct val="110000"/>
              </a:lnSpc>
              <a:buSzPct val="100000"/>
            </a:pPr>
            <a:endParaRPr lang="en-US" sz="1200"/>
          </a:p>
        </p:txBody>
      </p:sp>
      <p:sp>
        <p:nvSpPr>
          <p:cNvPr id="57" name="TextBox 56">
            <a:extLst>
              <a:ext uri="{FF2B5EF4-FFF2-40B4-BE49-F238E27FC236}">
                <a16:creationId xmlns:a16="http://schemas.microsoft.com/office/drawing/2014/main" id="{20118309-E247-43AF-A534-29131687DBF2}"/>
              </a:ext>
            </a:extLst>
          </p:cNvPr>
          <p:cNvSpPr txBox="1"/>
          <p:nvPr userDrawn="1"/>
        </p:nvSpPr>
        <p:spPr>
          <a:xfrm>
            <a:off x="7785463" y="2046514"/>
            <a:ext cx="0" cy="0"/>
          </a:xfrm>
          <a:prstGeom prst="rect">
            <a:avLst/>
          </a:prstGeom>
          <a:noFill/>
        </p:spPr>
        <p:txBody>
          <a:bodyPr wrap="none" lIns="0" tIns="0" rIns="0" bIns="0" rtlCol="0">
            <a:noAutofit/>
          </a:bodyPr>
          <a:lstStyle/>
          <a:p>
            <a:pPr marL="182880" indent="-182880">
              <a:lnSpc>
                <a:spcPct val="100000"/>
              </a:lnSpc>
              <a:spcBef>
                <a:spcPts val="1200"/>
              </a:spcBef>
              <a:buSzPct val="100000"/>
              <a:buFont typeface="Arial"/>
              <a:buChar char="•"/>
            </a:pPr>
            <a:endParaRPr lang="en-UA" sz="1800"/>
          </a:p>
        </p:txBody>
      </p:sp>
      <p:sp>
        <p:nvSpPr>
          <p:cNvPr id="58" name="TextBox 57">
            <a:hlinkClick r:id="rId2"/>
            <a:extLst>
              <a:ext uri="{FF2B5EF4-FFF2-40B4-BE49-F238E27FC236}">
                <a16:creationId xmlns:a16="http://schemas.microsoft.com/office/drawing/2014/main" id="{309A1924-C09B-48E1-974A-85D972162318}"/>
              </a:ext>
            </a:extLst>
          </p:cNvPr>
          <p:cNvSpPr txBox="1"/>
          <p:nvPr userDrawn="1"/>
        </p:nvSpPr>
        <p:spPr>
          <a:xfrm>
            <a:off x="509427" y="1967202"/>
            <a:ext cx="2479130" cy="332156"/>
          </a:xfrm>
          <a:prstGeom prst="rect">
            <a:avLst/>
          </a:prstGeom>
          <a:noFill/>
        </p:spPr>
        <p:txBody>
          <a:bodyPr wrap="square" lIns="0" tIns="0" rIns="0" bIns="0" rtlCol="0">
            <a:noAutofit/>
          </a:bodyPr>
          <a:lstStyle/>
          <a:p>
            <a:pPr>
              <a:lnSpc>
                <a:spcPct val="100000"/>
              </a:lnSpc>
              <a:spcBef>
                <a:spcPts val="1200"/>
              </a:spcBef>
              <a:buSzPct val="100000"/>
            </a:pPr>
            <a:r>
              <a:rPr lang="en-US" sz="1050" i="0"/>
              <a:t>*To see a list of all offices, visit </a:t>
            </a:r>
            <a:r>
              <a:rPr lang="en-US" sz="1050" b="1" i="0" u="sng"/>
              <a:t>ust.com</a:t>
            </a:r>
          </a:p>
        </p:txBody>
      </p:sp>
      <p:sp>
        <p:nvSpPr>
          <p:cNvPr id="59" name="Square">
            <a:extLst>
              <a:ext uri="{FF2B5EF4-FFF2-40B4-BE49-F238E27FC236}">
                <a16:creationId xmlns:a16="http://schemas.microsoft.com/office/drawing/2014/main" id="{B3CBBD50-6165-4555-91B4-56E6BD4AA323}"/>
              </a:ext>
            </a:extLst>
          </p:cNvPr>
          <p:cNvSpPr>
            <a:spLocks noChangeAspect="1"/>
          </p:cNvSpPr>
          <p:nvPr userDrawn="1"/>
        </p:nvSpPr>
        <p:spPr bwMode="auto">
          <a:xfrm>
            <a:off x="7324387" y="2629500"/>
            <a:ext cx="114117" cy="113977"/>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Square">
            <a:extLst>
              <a:ext uri="{FF2B5EF4-FFF2-40B4-BE49-F238E27FC236}">
                <a16:creationId xmlns:a16="http://schemas.microsoft.com/office/drawing/2014/main" id="{A9B43E29-5BEE-4D74-AB71-ACB197085279}"/>
              </a:ext>
            </a:extLst>
          </p:cNvPr>
          <p:cNvSpPr>
            <a:spLocks noChangeAspect="1"/>
          </p:cNvSpPr>
          <p:nvPr userDrawn="1"/>
        </p:nvSpPr>
        <p:spPr bwMode="auto">
          <a:xfrm>
            <a:off x="10111486" y="3365333"/>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Square">
            <a:extLst>
              <a:ext uri="{FF2B5EF4-FFF2-40B4-BE49-F238E27FC236}">
                <a16:creationId xmlns:a16="http://schemas.microsoft.com/office/drawing/2014/main" id="{96CF2438-0FCE-4860-9F2A-9AD0A4BCB28D}"/>
              </a:ext>
            </a:extLst>
          </p:cNvPr>
          <p:cNvSpPr>
            <a:spLocks noChangeAspect="1"/>
          </p:cNvSpPr>
          <p:nvPr userDrawn="1"/>
        </p:nvSpPr>
        <p:spPr bwMode="auto">
          <a:xfrm>
            <a:off x="8088234" y="30379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Square">
            <a:extLst>
              <a:ext uri="{FF2B5EF4-FFF2-40B4-BE49-F238E27FC236}">
                <a16:creationId xmlns:a16="http://schemas.microsoft.com/office/drawing/2014/main" id="{543F8CEB-7B18-46CA-A570-9AF783881EFC}"/>
              </a:ext>
            </a:extLst>
          </p:cNvPr>
          <p:cNvSpPr>
            <a:spLocks noChangeAspect="1"/>
          </p:cNvSpPr>
          <p:nvPr userDrawn="1"/>
        </p:nvSpPr>
        <p:spPr bwMode="auto">
          <a:xfrm>
            <a:off x="9610701" y="3719326"/>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Square">
            <a:extLst>
              <a:ext uri="{FF2B5EF4-FFF2-40B4-BE49-F238E27FC236}">
                <a16:creationId xmlns:a16="http://schemas.microsoft.com/office/drawing/2014/main" id="{3726FBD3-8DDB-4714-96EB-670AE0204709}"/>
              </a:ext>
            </a:extLst>
          </p:cNvPr>
          <p:cNvSpPr>
            <a:spLocks noChangeAspect="1"/>
          </p:cNvSpPr>
          <p:nvPr userDrawn="1"/>
        </p:nvSpPr>
        <p:spPr bwMode="auto">
          <a:xfrm>
            <a:off x="7240509" y="281886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Square">
            <a:extLst>
              <a:ext uri="{FF2B5EF4-FFF2-40B4-BE49-F238E27FC236}">
                <a16:creationId xmlns:a16="http://schemas.microsoft.com/office/drawing/2014/main" id="{A1E05410-7547-4580-A225-99B1BF10C405}"/>
              </a:ext>
            </a:extLst>
          </p:cNvPr>
          <p:cNvSpPr>
            <a:spLocks noChangeAspect="1"/>
          </p:cNvSpPr>
          <p:nvPr userDrawn="1"/>
        </p:nvSpPr>
        <p:spPr bwMode="auto">
          <a:xfrm>
            <a:off x="10715759" y="458560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Square">
            <a:extLst>
              <a:ext uri="{FF2B5EF4-FFF2-40B4-BE49-F238E27FC236}">
                <a16:creationId xmlns:a16="http://schemas.microsoft.com/office/drawing/2014/main" id="{6BE4BCB1-30B0-4401-A23D-16BA4EA08632}"/>
              </a:ext>
            </a:extLst>
          </p:cNvPr>
          <p:cNvSpPr>
            <a:spLocks noChangeAspect="1"/>
          </p:cNvSpPr>
          <p:nvPr userDrawn="1"/>
        </p:nvSpPr>
        <p:spPr bwMode="auto">
          <a:xfrm>
            <a:off x="5138030" y="277332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68">
            <a:extLst>
              <a:ext uri="{FF2B5EF4-FFF2-40B4-BE49-F238E27FC236}">
                <a16:creationId xmlns:a16="http://schemas.microsoft.com/office/drawing/2014/main" id="{4801390C-20CF-483B-BB18-4CABCDF4A986}"/>
              </a:ext>
            </a:extLst>
          </p:cNvPr>
          <p:cNvSpPr/>
          <p:nvPr userDrawn="1"/>
        </p:nvSpPr>
        <p:spPr>
          <a:xfrm>
            <a:off x="365760" y="5416796"/>
            <a:ext cx="3143250" cy="663964"/>
          </a:xfrm>
          <a:prstGeom prst="rect">
            <a:avLst/>
          </a:prstGeom>
        </p:spPr>
        <p:txBody>
          <a:bodyPr wrap="square">
            <a:spAutoFit/>
          </a:bodyPr>
          <a:lstStyle/>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a:ln>
                  <a:noFill/>
                </a:ln>
                <a:solidFill>
                  <a:srgbClr val="FFFFFF"/>
                </a:solidFill>
                <a:effectLst/>
                <a:uLnTx/>
                <a:uFillTx/>
                <a:latin typeface="Arial"/>
                <a:ea typeface="Calibri" panose="020F0502020204030204" pitchFamily="34" charset="0"/>
                <a:cs typeface="+mn-cs"/>
              </a:rPr>
              <a:t>40% of our global footprint is LEEDS Gold Certified</a:t>
            </a:r>
          </a:p>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a:ln>
                  <a:noFill/>
                </a:ln>
                <a:solidFill>
                  <a:srgbClr val="FFFFFF"/>
                </a:solidFill>
                <a:effectLst/>
                <a:uLnTx/>
                <a:uFillTx/>
                <a:latin typeface="Arial"/>
                <a:ea typeface="Calibri" panose="020F0502020204030204" pitchFamily="34" charset="0"/>
                <a:cs typeface="+mn-cs"/>
              </a:rPr>
              <a:t>50% of our global footprint is ISO 14001 (Environmental Management System) certified</a:t>
            </a:r>
          </a:p>
        </p:txBody>
      </p:sp>
    </p:spTree>
    <p:extLst>
      <p:ext uri="{BB962C8B-B14F-4D97-AF65-F5344CB8AC3E}">
        <p14:creationId xmlns:p14="http://schemas.microsoft.com/office/powerpoint/2010/main" val="109821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p:txBody>
          <a:bodyPr numCol="2" spcCol="941832"/>
          <a:lstStyle>
            <a:lvl1pPr marL="0" indent="0">
              <a:buFontTx/>
              <a:buNone/>
              <a:tabLst>
                <a:tab pos="5254625" algn="r"/>
              </a:tabLst>
              <a:defRPr/>
            </a:lvl1pPr>
            <a:lvl2pPr marL="182880" indent="-182563">
              <a:tabLst>
                <a:tab pos="5254625" algn="r"/>
              </a:tabLst>
              <a:defRPr/>
            </a:lvl2pPr>
            <a:lvl3pPr marL="365760" indent="-182563">
              <a:tabLst>
                <a:tab pos="5254625" algn="r"/>
              </a:tabLst>
              <a:defRPr/>
            </a:lvl3pPr>
            <a:lvl4pPr marL="548640" indent="-182563">
              <a:tabLst>
                <a:tab pos="5254625" algn="r"/>
              </a:tabLst>
              <a:defRPr/>
            </a:lvl4pPr>
            <a:lvl5pPr marL="731520" indent="-182563">
              <a:tabLst>
                <a:tab pos="5254625" algn="r"/>
              </a:tabLst>
              <a:defRPr/>
            </a:lvl5pPr>
            <a:lvl6pPr marL="914400" indent="-182563">
              <a:tabLst>
                <a:tab pos="5254625" algn="r"/>
              </a:tabLst>
              <a:defRPr/>
            </a:lvl6pPr>
            <a:lvl7pPr marL="1097280" indent="-182563">
              <a:tabLst>
                <a:tab pos="5254625" algn="r"/>
              </a:tabLst>
              <a:defRPr/>
            </a:lvl7pPr>
            <a:lvl8pPr marL="1280160" indent="-182563">
              <a:tabLst>
                <a:tab pos="5254625" algn="r"/>
              </a:tabLst>
              <a:defRPr/>
            </a:lvl8pPr>
            <a:lvl9pPr marL="1463040" indent="-182563">
              <a:tabLst>
                <a:tab pos="5254625" algn="r"/>
              </a:tabLst>
              <a:defRPr/>
            </a:lvl9pPr>
          </a:lstStyle>
          <a:p>
            <a:pPr lvl="0"/>
            <a:r>
              <a:rPr lang="en-US"/>
              <a:t>[Agenda item]</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361694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2" userDrawn="1">
          <p15:clr>
            <a:srgbClr val="FBAE40"/>
          </p15:clr>
        </p15:guide>
        <p15:guide id="2" pos="4138"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ECFE-D684-4F4B-AAEF-46CAF2ED93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4ABD86-C6BB-48F6-A922-08D1C2A9AB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957880-2D3D-4C8C-992A-5BFF97AA5BC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A3CC8F-4DEA-4514-9FBD-9418C6EB0933}"/>
              </a:ext>
            </a:extLst>
          </p:cNvPr>
          <p:cNvSpPr>
            <a:spLocks noGrp="1"/>
          </p:cNvSpPr>
          <p:nvPr>
            <p:ph type="dt" sz="half" idx="10"/>
          </p:nvPr>
        </p:nvSpPr>
        <p:spPr/>
        <p:txBody>
          <a:bodyPr/>
          <a:lstStyle/>
          <a:p>
            <a:fld id="{9DB515C0-CDD2-42EC-8B0A-C00814E20851}" type="datetime1">
              <a:rPr lang="en-US" smtClean="0"/>
              <a:t>6/2/2023</a:t>
            </a:fld>
            <a:endParaRPr lang="en-US"/>
          </a:p>
        </p:txBody>
      </p:sp>
      <p:sp>
        <p:nvSpPr>
          <p:cNvPr id="6" name="Footer Placeholder 5">
            <a:extLst>
              <a:ext uri="{FF2B5EF4-FFF2-40B4-BE49-F238E27FC236}">
                <a16:creationId xmlns:a16="http://schemas.microsoft.com/office/drawing/2014/main" id="{26C3D149-F63B-4BA4-8A88-790B1EBC1805}"/>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C87F56F6-8413-489C-89E2-FF3E2CE135D7}"/>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9180459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Numb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5" name="Text Placeholder 2">
            <a:extLst>
              <a:ext uri="{FF2B5EF4-FFF2-40B4-BE49-F238E27FC236}">
                <a16:creationId xmlns:a16="http://schemas.microsoft.com/office/drawing/2014/main" id="{2695E60E-E510-7E4B-B421-0DF40B4D308D}"/>
              </a:ext>
            </a:extLst>
          </p:cNvPr>
          <p:cNvSpPr>
            <a:spLocks noGrp="1"/>
          </p:cNvSpPr>
          <p:nvPr>
            <p:ph type="body" sz="quarter" idx="13" hasCustomPrompt="1"/>
          </p:nvPr>
        </p:nvSpPr>
        <p:spPr>
          <a:xfrm>
            <a:off x="365123"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8" name="Text Placeholder 3">
            <a:extLst>
              <a:ext uri="{FF2B5EF4-FFF2-40B4-BE49-F238E27FC236}">
                <a16:creationId xmlns:a16="http://schemas.microsoft.com/office/drawing/2014/main" id="{96C2B705-A98F-A343-BB8D-040C34C0B175}"/>
              </a:ext>
            </a:extLst>
          </p:cNvPr>
          <p:cNvSpPr>
            <a:spLocks noGrp="1"/>
          </p:cNvSpPr>
          <p:nvPr>
            <p:ph type="body" sz="quarter" idx="14" hasCustomPrompt="1"/>
          </p:nvPr>
        </p:nvSpPr>
        <p:spPr>
          <a:xfrm>
            <a:off x="1326515"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DC00CE7C-F603-9045-B3E9-0BC59BC1ECC2}"/>
              </a:ext>
            </a:extLst>
          </p:cNvPr>
          <p:cNvSpPr>
            <a:spLocks noGrp="1"/>
          </p:cNvSpPr>
          <p:nvPr>
            <p:ph type="body" sz="quarter" idx="15" hasCustomPrompt="1"/>
          </p:nvPr>
        </p:nvSpPr>
        <p:spPr>
          <a:xfrm>
            <a:off x="365123"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0" name="Text Placeholder 5">
            <a:extLst>
              <a:ext uri="{FF2B5EF4-FFF2-40B4-BE49-F238E27FC236}">
                <a16:creationId xmlns:a16="http://schemas.microsoft.com/office/drawing/2014/main" id="{C0628A18-A089-6F47-A491-6679F8BE5241}"/>
              </a:ext>
            </a:extLst>
          </p:cNvPr>
          <p:cNvSpPr>
            <a:spLocks noGrp="1"/>
          </p:cNvSpPr>
          <p:nvPr>
            <p:ph type="body" sz="quarter" idx="16" hasCustomPrompt="1"/>
          </p:nvPr>
        </p:nvSpPr>
        <p:spPr>
          <a:xfrm>
            <a:off x="1326515"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6">
            <a:extLst>
              <a:ext uri="{FF2B5EF4-FFF2-40B4-BE49-F238E27FC236}">
                <a16:creationId xmlns:a16="http://schemas.microsoft.com/office/drawing/2014/main" id="{EFFB5F26-8403-E649-811E-04B388EA4886}"/>
              </a:ext>
            </a:extLst>
          </p:cNvPr>
          <p:cNvSpPr>
            <a:spLocks noGrp="1"/>
          </p:cNvSpPr>
          <p:nvPr>
            <p:ph type="body" sz="quarter" idx="17" hasCustomPrompt="1"/>
          </p:nvPr>
        </p:nvSpPr>
        <p:spPr>
          <a:xfrm>
            <a:off x="365123"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2" name="Text Placeholder 7">
            <a:extLst>
              <a:ext uri="{FF2B5EF4-FFF2-40B4-BE49-F238E27FC236}">
                <a16:creationId xmlns:a16="http://schemas.microsoft.com/office/drawing/2014/main" id="{98801EC4-DC77-D74D-AAE3-D3242E7C6BED}"/>
              </a:ext>
            </a:extLst>
          </p:cNvPr>
          <p:cNvSpPr>
            <a:spLocks noGrp="1"/>
          </p:cNvSpPr>
          <p:nvPr>
            <p:ph type="body" sz="quarter" idx="18" hasCustomPrompt="1"/>
          </p:nvPr>
        </p:nvSpPr>
        <p:spPr>
          <a:xfrm>
            <a:off x="1326515"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8">
            <a:extLst>
              <a:ext uri="{FF2B5EF4-FFF2-40B4-BE49-F238E27FC236}">
                <a16:creationId xmlns:a16="http://schemas.microsoft.com/office/drawing/2014/main" id="{597A8856-BC59-544B-96DE-A55B095CAB79}"/>
              </a:ext>
            </a:extLst>
          </p:cNvPr>
          <p:cNvSpPr>
            <a:spLocks noGrp="1"/>
          </p:cNvSpPr>
          <p:nvPr>
            <p:ph type="body" sz="quarter" idx="19" hasCustomPrompt="1"/>
          </p:nvPr>
        </p:nvSpPr>
        <p:spPr>
          <a:xfrm>
            <a:off x="4287264"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4" name="Text Placeholder 9">
            <a:extLst>
              <a:ext uri="{FF2B5EF4-FFF2-40B4-BE49-F238E27FC236}">
                <a16:creationId xmlns:a16="http://schemas.microsoft.com/office/drawing/2014/main" id="{D5E8C215-DFA8-314E-AA9B-6F0CF07C9CE8}"/>
              </a:ext>
            </a:extLst>
          </p:cNvPr>
          <p:cNvSpPr>
            <a:spLocks noGrp="1"/>
          </p:cNvSpPr>
          <p:nvPr>
            <p:ph type="body" sz="quarter" idx="20" hasCustomPrompt="1"/>
          </p:nvPr>
        </p:nvSpPr>
        <p:spPr>
          <a:xfrm>
            <a:off x="5248656"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6" name="Text Placeholder 10">
            <a:extLst>
              <a:ext uri="{FF2B5EF4-FFF2-40B4-BE49-F238E27FC236}">
                <a16:creationId xmlns:a16="http://schemas.microsoft.com/office/drawing/2014/main" id="{584E3269-C598-3841-9F27-6E228580405E}"/>
              </a:ext>
            </a:extLst>
          </p:cNvPr>
          <p:cNvSpPr>
            <a:spLocks noGrp="1"/>
          </p:cNvSpPr>
          <p:nvPr>
            <p:ph type="body" sz="quarter" idx="21" hasCustomPrompt="1"/>
          </p:nvPr>
        </p:nvSpPr>
        <p:spPr>
          <a:xfrm>
            <a:off x="4287264"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7" name="Text Placeholder 11">
            <a:extLst>
              <a:ext uri="{FF2B5EF4-FFF2-40B4-BE49-F238E27FC236}">
                <a16:creationId xmlns:a16="http://schemas.microsoft.com/office/drawing/2014/main" id="{9721531C-68EA-984A-B4CF-EAD1792E8631}"/>
              </a:ext>
            </a:extLst>
          </p:cNvPr>
          <p:cNvSpPr>
            <a:spLocks noGrp="1"/>
          </p:cNvSpPr>
          <p:nvPr>
            <p:ph type="body" sz="quarter" idx="22" hasCustomPrompt="1"/>
          </p:nvPr>
        </p:nvSpPr>
        <p:spPr>
          <a:xfrm>
            <a:off x="5248656"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8" name="Text Placeholder 12">
            <a:extLst>
              <a:ext uri="{FF2B5EF4-FFF2-40B4-BE49-F238E27FC236}">
                <a16:creationId xmlns:a16="http://schemas.microsoft.com/office/drawing/2014/main" id="{A0F39328-38EB-7E43-9CB2-DE7D43933326}"/>
              </a:ext>
            </a:extLst>
          </p:cNvPr>
          <p:cNvSpPr>
            <a:spLocks noGrp="1"/>
          </p:cNvSpPr>
          <p:nvPr>
            <p:ph type="body" sz="quarter" idx="23" hasCustomPrompt="1"/>
          </p:nvPr>
        </p:nvSpPr>
        <p:spPr>
          <a:xfrm>
            <a:off x="4287264"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9" name="Text Placeholder 13">
            <a:extLst>
              <a:ext uri="{FF2B5EF4-FFF2-40B4-BE49-F238E27FC236}">
                <a16:creationId xmlns:a16="http://schemas.microsoft.com/office/drawing/2014/main" id="{332D11D1-B674-1E45-AACA-52B44BDFE76C}"/>
              </a:ext>
            </a:extLst>
          </p:cNvPr>
          <p:cNvSpPr>
            <a:spLocks noGrp="1"/>
          </p:cNvSpPr>
          <p:nvPr>
            <p:ph type="body" sz="quarter" idx="24" hasCustomPrompt="1"/>
          </p:nvPr>
        </p:nvSpPr>
        <p:spPr>
          <a:xfrm>
            <a:off x="5248656"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14">
            <a:extLst>
              <a:ext uri="{FF2B5EF4-FFF2-40B4-BE49-F238E27FC236}">
                <a16:creationId xmlns:a16="http://schemas.microsoft.com/office/drawing/2014/main" id="{12885F1B-631D-C34B-96AD-D266BC1B1CAE}"/>
              </a:ext>
            </a:extLst>
          </p:cNvPr>
          <p:cNvSpPr>
            <a:spLocks noGrp="1"/>
          </p:cNvSpPr>
          <p:nvPr>
            <p:ph type="body" sz="quarter" idx="25" hasCustomPrompt="1"/>
          </p:nvPr>
        </p:nvSpPr>
        <p:spPr>
          <a:xfrm>
            <a:off x="8210040"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1" name="Text Placeholder 15">
            <a:extLst>
              <a:ext uri="{FF2B5EF4-FFF2-40B4-BE49-F238E27FC236}">
                <a16:creationId xmlns:a16="http://schemas.microsoft.com/office/drawing/2014/main" id="{2F4A84C8-20C8-8345-8106-0CB618E2682C}"/>
              </a:ext>
            </a:extLst>
          </p:cNvPr>
          <p:cNvSpPr>
            <a:spLocks noGrp="1"/>
          </p:cNvSpPr>
          <p:nvPr>
            <p:ph type="body" sz="quarter" idx="26" hasCustomPrompt="1"/>
          </p:nvPr>
        </p:nvSpPr>
        <p:spPr>
          <a:xfrm>
            <a:off x="9171432"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16">
            <a:extLst>
              <a:ext uri="{FF2B5EF4-FFF2-40B4-BE49-F238E27FC236}">
                <a16:creationId xmlns:a16="http://schemas.microsoft.com/office/drawing/2014/main" id="{821610F8-8CE7-9343-B496-FCC4D9C5D5D7}"/>
              </a:ext>
            </a:extLst>
          </p:cNvPr>
          <p:cNvSpPr>
            <a:spLocks noGrp="1"/>
          </p:cNvSpPr>
          <p:nvPr>
            <p:ph type="body" sz="quarter" idx="27" hasCustomPrompt="1"/>
          </p:nvPr>
        </p:nvSpPr>
        <p:spPr>
          <a:xfrm>
            <a:off x="8210040"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3" name="Text Placeholder 17">
            <a:extLst>
              <a:ext uri="{FF2B5EF4-FFF2-40B4-BE49-F238E27FC236}">
                <a16:creationId xmlns:a16="http://schemas.microsoft.com/office/drawing/2014/main" id="{EB8F9E72-51E8-ED42-B820-2E886AED336E}"/>
              </a:ext>
            </a:extLst>
          </p:cNvPr>
          <p:cNvSpPr>
            <a:spLocks noGrp="1"/>
          </p:cNvSpPr>
          <p:nvPr>
            <p:ph type="body" sz="quarter" idx="28" hasCustomPrompt="1"/>
          </p:nvPr>
        </p:nvSpPr>
        <p:spPr>
          <a:xfrm>
            <a:off x="9171432"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18">
            <a:extLst>
              <a:ext uri="{FF2B5EF4-FFF2-40B4-BE49-F238E27FC236}">
                <a16:creationId xmlns:a16="http://schemas.microsoft.com/office/drawing/2014/main" id="{A9634672-75E2-F144-A6B5-F38AE7EEF7F8}"/>
              </a:ext>
            </a:extLst>
          </p:cNvPr>
          <p:cNvSpPr>
            <a:spLocks noGrp="1"/>
          </p:cNvSpPr>
          <p:nvPr>
            <p:ph type="body" sz="quarter" idx="29" hasCustomPrompt="1"/>
          </p:nvPr>
        </p:nvSpPr>
        <p:spPr>
          <a:xfrm>
            <a:off x="8210040"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5" name="Text Placeholder 19">
            <a:extLst>
              <a:ext uri="{FF2B5EF4-FFF2-40B4-BE49-F238E27FC236}">
                <a16:creationId xmlns:a16="http://schemas.microsoft.com/office/drawing/2014/main" id="{60E4E1B8-67AC-DB4C-9F68-51E2CCF3AB02}"/>
              </a:ext>
            </a:extLst>
          </p:cNvPr>
          <p:cNvSpPr>
            <a:spLocks noGrp="1"/>
          </p:cNvSpPr>
          <p:nvPr>
            <p:ph type="body" sz="quarter" idx="30" hasCustomPrompt="1"/>
          </p:nvPr>
        </p:nvSpPr>
        <p:spPr>
          <a:xfrm>
            <a:off x="9171432"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Tree>
    <p:extLst>
      <p:ext uri="{BB962C8B-B14F-4D97-AF65-F5344CB8AC3E}">
        <p14:creationId xmlns:p14="http://schemas.microsoft.com/office/powerpoint/2010/main" val="427838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506" userDrawn="1">
          <p15:clr>
            <a:srgbClr val="FBAE40"/>
          </p15:clr>
        </p15:guide>
        <p15:guide id="2" pos="2700" userDrawn="1">
          <p15:clr>
            <a:srgbClr val="FBAE40"/>
          </p15:clr>
        </p15:guide>
        <p15:guide id="3" orient="horz" pos="1266" userDrawn="1">
          <p15:clr>
            <a:srgbClr val="FBAE40"/>
          </p15:clr>
        </p15:guide>
        <p15:guide id="5" orient="horz" pos="4148">
          <p15:clr>
            <a:srgbClr val="FBAE40"/>
          </p15:clr>
        </p15:guide>
        <p15:guide id="6" pos="4978" userDrawn="1">
          <p15:clr>
            <a:srgbClr val="FBAE40"/>
          </p15:clr>
        </p15:guide>
        <p15:guide id="7" pos="5172" userDrawn="1">
          <p15:clr>
            <a:srgbClr val="FBAE40"/>
          </p15:clr>
        </p15:guide>
        <p15:guide id="8" orient="horz" pos="3688"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11457432"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828800"/>
            <a:ext cx="850392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82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pos="5588" userDrawn="1">
          <p15:clr>
            <a:srgbClr val="FBAE40"/>
          </p15:clr>
        </p15:guide>
        <p15:guide id="4" orient="horz" pos="4148" userDrawn="1">
          <p15:clr>
            <a:srgbClr val="FBAE40"/>
          </p15:clr>
        </p15:guide>
        <p15:guide id="5" pos="5788"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5352"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90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4" userDrawn="1">
          <p15:clr>
            <a:srgbClr val="FBAE40"/>
          </p15:clr>
        </p15:guide>
        <p15:guide id="3" orient="horz" pos="3832" userDrawn="1">
          <p15:clr>
            <a:srgbClr val="FBAE40"/>
          </p15:clr>
        </p15:guide>
        <p15:guide id="4" orient="horz" pos="1152" userDrawn="1">
          <p15:clr>
            <a:srgbClr val="FBAE40"/>
          </p15:clr>
        </p15:guide>
        <p15:guide id="5" orient="horz" pos="4148"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11312" y="1828800"/>
            <a:ext cx="361188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14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10128"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5352"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99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4" userDrawn="1">
          <p15:clr>
            <a:srgbClr val="FBAE40"/>
          </p15:clr>
        </p15:guide>
        <p15:guide id="2" pos="1890" userDrawn="1">
          <p15:clr>
            <a:srgbClr val="FBAE40"/>
          </p15:clr>
        </p15:guide>
        <p15:guide id="3" pos="5594" userDrawn="1">
          <p15:clr>
            <a:srgbClr val="FBAE40"/>
          </p15:clr>
        </p15:guide>
        <p15:guide id="4" pos="5788" userDrawn="1">
          <p15:clr>
            <a:srgbClr val="FBAE40"/>
          </p15:clr>
        </p15:guide>
        <p15:guide id="5" pos="3744" userDrawn="1">
          <p15:clr>
            <a:srgbClr val="FBAE40"/>
          </p15:clr>
        </p15:guide>
        <p15:guide id="6" pos="3934"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11312"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73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978" userDrawn="1">
          <p15:clr>
            <a:srgbClr val="FBAE40"/>
          </p15:clr>
        </p15:guide>
        <p15:guide id="4" pos="5172" userDrawn="1">
          <p15:clr>
            <a:srgbClr val="FBAE40"/>
          </p15:clr>
        </p15:guide>
        <p15:guide id="5" orient="horz" pos="3832" userDrawn="1">
          <p15:clr>
            <a:srgbClr val="FBAE40"/>
          </p15:clr>
        </p15:guide>
        <p15:guide id="6" orient="horz" pos="1152" userDrawn="1">
          <p15:clr>
            <a:srgbClr val="FBAE40"/>
          </p15:clr>
        </p15:guide>
        <p15:guide id="7" orient="horz" pos="4148"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31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Big Statement">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89B539CA-0534-5E4A-B663-3F3275090CF1}"/>
              </a:ext>
              <a:ext uri="{C183D7F6-B498-43B3-948B-1728B52AA6E4}">
                <adec:decorative xmlns:adec="http://schemas.microsoft.com/office/drawing/2017/decorative" val="1"/>
              </a:ext>
            </a:extLst>
          </p:cNvPr>
          <p:cNvSpPr/>
          <p:nvPr userDrawn="1"/>
        </p:nvSpPr>
        <p:spPr bwMode="hidden">
          <a:xfrm>
            <a:off x="6096000" y="0"/>
            <a:ext cx="6095999" cy="685799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5425440" cy="13716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2286000"/>
            <a:ext cx="5425440" cy="37947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6400800" y="365125"/>
            <a:ext cx="5422392" cy="5715635"/>
          </a:xfrm>
        </p:spPr>
        <p:txBody>
          <a:bodyPr/>
          <a:lstStyle>
            <a:lvl1pPr marL="0" indent="0">
              <a:lnSpc>
                <a:spcPct val="90000"/>
              </a:lnSpc>
              <a:spcBef>
                <a:spcPts val="0"/>
              </a:spcBef>
              <a:buNone/>
              <a:defRPr sz="5400">
                <a:solidFill>
                  <a:schemeClr val="bg1"/>
                </a:solidFill>
              </a:defRPr>
            </a:lvl1pPr>
            <a:lvl2pPr marL="182880">
              <a:spcBef>
                <a:spcPts val="1200"/>
              </a:spcBef>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Slide Number Placeholder 10">
            <a:extLst>
              <a:ext uri="{FF2B5EF4-FFF2-40B4-BE49-F238E27FC236}">
                <a16:creationId xmlns:a16="http://schemas.microsoft.com/office/drawing/2014/main" id="{95469DE3-42AA-6A44-9155-4EF809893A46}"/>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bg1"/>
                </a:solidFill>
                <a:latin typeface="+mn-lt"/>
                <a:cs typeface="Trebuchet MS"/>
              </a:rPr>
              <a:t> </a:t>
            </a:r>
            <a:fld id="{110FD68B-4EE4-9D43-89F2-B87D6C9CEE3A}" type="slidenum">
              <a:rPr lang="en-US" sz="800" smtClean="0">
                <a:solidFill>
                  <a:schemeClr val="bg1"/>
                </a:solidFill>
                <a:latin typeface="+mn-lt"/>
                <a:cs typeface="Trebuchet MS"/>
              </a:rPr>
              <a:pPr algn="r"/>
              <a:t>‹#›</a:t>
            </a:fld>
            <a:endParaRPr lang="en-US" sz="800">
              <a:solidFill>
                <a:schemeClr val="bg1"/>
              </a:solidFill>
              <a:latin typeface="+mn-lt"/>
              <a:cs typeface="Trebuchet MS"/>
            </a:endParaRPr>
          </a:p>
        </p:txBody>
      </p:sp>
    </p:spTree>
    <p:extLst>
      <p:ext uri="{BB962C8B-B14F-4D97-AF65-F5344CB8AC3E}">
        <p14:creationId xmlns:p14="http://schemas.microsoft.com/office/powerpoint/2010/main" val="308089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48" userDrawn="1">
          <p15:clr>
            <a:srgbClr val="FBAE40"/>
          </p15:clr>
        </p15:guide>
        <p15:guide id="2" pos="4032" userDrawn="1">
          <p15:clr>
            <a:srgbClr val="FBAE40"/>
          </p15:clr>
        </p15:guide>
        <p15:guide id="3" orient="horz" pos="3832">
          <p15:clr>
            <a:srgbClr val="FBAE40"/>
          </p15:clr>
        </p15:guide>
        <p15:guide id="4" orient="horz" pos="1440" userDrawn="1">
          <p15:clr>
            <a:srgbClr val="FBAE40"/>
          </p15:clr>
        </p15:guide>
        <p15:guide id="5" orient="horz" pos="4148">
          <p15:clr>
            <a:srgbClr val="FBAE40"/>
          </p15:clr>
        </p15:guide>
        <p15:guide id="6" pos="384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8503920"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715955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Statement and Photo">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5578476"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Picture Placeholder 2">
            <a:extLst>
              <a:ext uri="{FF2B5EF4-FFF2-40B4-BE49-F238E27FC236}">
                <a16:creationId xmlns:a16="http://schemas.microsoft.com/office/drawing/2014/main" id="{85703ED2-2085-054E-9C34-0E934DFAD104}"/>
              </a:ext>
            </a:extLst>
          </p:cNvPr>
          <p:cNvSpPr>
            <a:spLocks noGrp="1"/>
          </p:cNvSpPr>
          <p:nvPr>
            <p:ph type="pic" sz="quarter" idx="13" hasCustomPrompt="1"/>
          </p:nvPr>
        </p:nvSpPr>
        <p:spPr>
          <a:xfrm>
            <a:off x="6245225" y="2880360"/>
            <a:ext cx="5578475" cy="3200400"/>
          </a:xfrm>
          <a:solidFill>
            <a:srgbClr val="7A7480"/>
          </a:solidFill>
        </p:spPr>
        <p:txBody>
          <a:bodyPr anchor="ctr" anchorCtr="0">
            <a:normAutofit/>
          </a:bodyPr>
          <a:lstStyle>
            <a:lvl1pPr marL="0" indent="0" algn="ctr">
              <a:buFontTx/>
              <a:buNone/>
              <a:defRPr sz="1200">
                <a:solidFill>
                  <a:schemeClr val="tx1"/>
                </a:solidFill>
              </a:defRPr>
            </a:lvl1pPr>
          </a:lstStyle>
          <a:p>
            <a:r>
              <a:rPr lang="en-US"/>
              <a:t>[Click icon to insert photo]</a:t>
            </a:r>
          </a:p>
        </p:txBody>
      </p:sp>
    </p:spTree>
    <p:extLst>
      <p:ext uri="{BB962C8B-B14F-4D97-AF65-F5344CB8AC3E}">
        <p14:creationId xmlns:p14="http://schemas.microsoft.com/office/powerpoint/2010/main" val="3032942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p15:clr>
            <a:srgbClr val="FBAE40"/>
          </p15:clr>
        </p15:guide>
        <p15:guide id="4" orient="horz" pos="4148">
          <p15:clr>
            <a:srgbClr val="FBAE40"/>
          </p15:clr>
        </p15:guide>
        <p15:guide id="5" pos="3744" userDrawn="1">
          <p15:clr>
            <a:srgbClr val="FBAE40"/>
          </p15:clr>
        </p15:guide>
        <p15:guide id="6" pos="39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B398-A2F7-4014-8169-25F6D8B46F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6DF698-27A4-4910-9AB4-91DFD4A33B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9099FF-D931-464D-8150-9D3761C668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78FF7E-4E7A-48F9-B1D9-17CEF36506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D00DCA9-C6D4-4D8E-B3B1-A582A4EB47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950D52-241A-4EBC-9C06-A75A9F70C22A}"/>
              </a:ext>
            </a:extLst>
          </p:cNvPr>
          <p:cNvSpPr>
            <a:spLocks noGrp="1"/>
          </p:cNvSpPr>
          <p:nvPr>
            <p:ph type="dt" sz="half" idx="10"/>
          </p:nvPr>
        </p:nvSpPr>
        <p:spPr/>
        <p:txBody>
          <a:bodyPr/>
          <a:lstStyle/>
          <a:p>
            <a:fld id="{2DB6A8FA-0547-498F-B3C5-D38936DC29CC}" type="datetime1">
              <a:rPr lang="en-US" smtClean="0"/>
              <a:t>6/2/2023</a:t>
            </a:fld>
            <a:endParaRPr lang="en-US"/>
          </a:p>
        </p:txBody>
      </p:sp>
      <p:sp>
        <p:nvSpPr>
          <p:cNvPr id="8" name="Footer Placeholder 7">
            <a:extLst>
              <a:ext uri="{FF2B5EF4-FFF2-40B4-BE49-F238E27FC236}">
                <a16:creationId xmlns:a16="http://schemas.microsoft.com/office/drawing/2014/main" id="{1043B68B-7F8B-4F81-9390-A1E1603C13FA}"/>
              </a:ext>
            </a:extLst>
          </p:cNvPr>
          <p:cNvSpPr>
            <a:spLocks noGrp="1"/>
          </p:cNvSpPr>
          <p:nvPr>
            <p:ph type="ftr" sz="quarter" idx="11"/>
          </p:nvPr>
        </p:nvSpPr>
        <p:spPr/>
        <p:txBody>
          <a:bodyPr/>
          <a:lstStyle/>
          <a:p>
            <a:r>
              <a:rPr lang="en-US"/>
              <a:t>Confidential and Proprietary. ©2023 UST Inc</a:t>
            </a:r>
          </a:p>
        </p:txBody>
      </p:sp>
      <p:sp>
        <p:nvSpPr>
          <p:cNvPr id="9" name="Slide Number Placeholder 8">
            <a:extLst>
              <a:ext uri="{FF2B5EF4-FFF2-40B4-BE49-F238E27FC236}">
                <a16:creationId xmlns:a16="http://schemas.microsoft.com/office/drawing/2014/main" id="{B1363BAE-D194-40D7-A01A-20C0B76E8DE9}"/>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0112841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matrix slide ">
    <p:bg>
      <p:bgPr>
        <a:solidFill>
          <a:srgbClr val="231F20"/>
        </a:solidFill>
        <a:effectLst/>
      </p:bgPr>
    </p:bg>
    <p:spTree>
      <p:nvGrpSpPr>
        <p:cNvPr id="1" name=""/>
        <p:cNvGrpSpPr/>
        <p:nvPr/>
      </p:nvGrpSpPr>
      <p:grpSpPr>
        <a:xfrm>
          <a:off x="0" y="0"/>
          <a:ext cx="0" cy="0"/>
          <a:chOff x="0" y="0"/>
          <a:chExt cx="0" cy="0"/>
        </a:xfrm>
      </p:grpSpPr>
      <p:sp>
        <p:nvSpPr>
          <p:cNvPr id="36" name="Shape 254">
            <a:extLst>
              <a:ext uri="{FF2B5EF4-FFF2-40B4-BE49-F238E27FC236}">
                <a16:creationId xmlns:a16="http://schemas.microsoft.com/office/drawing/2014/main" id="{3654D345-857C-AD48-BF41-7384F4B8FC7E}"/>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07DD0EA4-E8C6-6144-8A55-68EC0BD75623}"/>
              </a:ext>
            </a:extLst>
          </p:cNvPr>
          <p:cNvGrpSpPr/>
          <p:nvPr userDrawn="1"/>
        </p:nvGrpSpPr>
        <p:grpSpPr>
          <a:xfrm>
            <a:off x="4276115" y="2272177"/>
            <a:ext cx="3634508" cy="3229764"/>
            <a:chOff x="4523760" y="2165131"/>
            <a:chExt cx="3139218" cy="3300132"/>
          </a:xfrm>
        </p:grpSpPr>
        <p:grpSp>
          <p:nvGrpSpPr>
            <p:cNvPr id="16" name="Group 15">
              <a:extLst>
                <a:ext uri="{FF2B5EF4-FFF2-40B4-BE49-F238E27FC236}">
                  <a16:creationId xmlns:a16="http://schemas.microsoft.com/office/drawing/2014/main" id="{12CE0F8A-9749-2841-ADE4-5DABA3F59900}"/>
                </a:ext>
              </a:extLst>
            </p:cNvPr>
            <p:cNvGrpSpPr/>
            <p:nvPr/>
          </p:nvGrpSpPr>
          <p:grpSpPr>
            <a:xfrm rot="10800000">
              <a:off x="6616255" y="2165131"/>
              <a:ext cx="1046723" cy="3300132"/>
              <a:chOff x="5319301" y="2165131"/>
              <a:chExt cx="1046723" cy="3300132"/>
            </a:xfrm>
          </p:grpSpPr>
          <p:sp>
            <p:nvSpPr>
              <p:cNvPr id="23" name="Freeform 22">
                <a:extLst>
                  <a:ext uri="{FF2B5EF4-FFF2-40B4-BE49-F238E27FC236}">
                    <a16:creationId xmlns:a16="http://schemas.microsoft.com/office/drawing/2014/main" id="{C098769E-92CD-8F41-93BC-58F6E171AF4C}"/>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24" name="Freeform 23">
                <a:extLst>
                  <a:ext uri="{FF2B5EF4-FFF2-40B4-BE49-F238E27FC236}">
                    <a16:creationId xmlns:a16="http://schemas.microsoft.com/office/drawing/2014/main" id="{8C7E4065-7786-324C-81B7-8A3F60B60784}"/>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7" name="Group 16">
              <a:extLst>
                <a:ext uri="{FF2B5EF4-FFF2-40B4-BE49-F238E27FC236}">
                  <a16:creationId xmlns:a16="http://schemas.microsoft.com/office/drawing/2014/main" id="{43891A5D-A47C-CE46-9D89-BC4054326B32}"/>
                </a:ext>
              </a:extLst>
            </p:cNvPr>
            <p:cNvGrpSpPr/>
            <p:nvPr/>
          </p:nvGrpSpPr>
          <p:grpSpPr>
            <a:xfrm>
              <a:off x="4523760" y="2165131"/>
              <a:ext cx="3139218" cy="3300132"/>
              <a:chOff x="4523760" y="2165131"/>
              <a:chExt cx="3139218" cy="3300132"/>
            </a:xfrm>
          </p:grpSpPr>
          <p:sp>
            <p:nvSpPr>
              <p:cNvPr id="18" name="Freeform 17">
                <a:extLst>
                  <a:ext uri="{FF2B5EF4-FFF2-40B4-BE49-F238E27FC236}">
                    <a16:creationId xmlns:a16="http://schemas.microsoft.com/office/drawing/2014/main" id="{2AAE9772-3782-544A-ACF3-536CB51CB024}"/>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9" name="Freeform 18">
                <a:extLst>
                  <a:ext uri="{FF2B5EF4-FFF2-40B4-BE49-F238E27FC236}">
                    <a16:creationId xmlns:a16="http://schemas.microsoft.com/office/drawing/2014/main" id="{78CE2C25-6F54-8747-B804-56A15454E2FC}"/>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20" name="Group 19">
                <a:extLst>
                  <a:ext uri="{FF2B5EF4-FFF2-40B4-BE49-F238E27FC236}">
                    <a16:creationId xmlns:a16="http://schemas.microsoft.com/office/drawing/2014/main" id="{E8CEF591-02C0-5A4E-9D30-BF8404CB082A}"/>
                  </a:ext>
                </a:extLst>
              </p:cNvPr>
              <p:cNvGrpSpPr/>
              <p:nvPr/>
            </p:nvGrpSpPr>
            <p:grpSpPr>
              <a:xfrm>
                <a:off x="4523760" y="3772576"/>
                <a:ext cx="3139218" cy="0"/>
                <a:chOff x="4523760" y="3772576"/>
                <a:chExt cx="3139218" cy="0"/>
              </a:xfrm>
            </p:grpSpPr>
            <p:cxnSp>
              <p:nvCxnSpPr>
                <p:cNvPr id="21" name="Straight Connector 20">
                  <a:extLst>
                    <a:ext uri="{FF2B5EF4-FFF2-40B4-BE49-F238E27FC236}">
                      <a16:creationId xmlns:a16="http://schemas.microsoft.com/office/drawing/2014/main" id="{12974C4C-126A-9B4C-BB85-E4588AC80AE5}"/>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22" name="Straight Connector 21">
                  <a:extLst>
                    <a:ext uri="{FF2B5EF4-FFF2-40B4-BE49-F238E27FC236}">
                      <a16:creationId xmlns:a16="http://schemas.microsoft.com/office/drawing/2014/main" id="{3889D689-652E-AA41-93D0-8D00C6D2E752}"/>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25" name="Title 1">
            <a:extLst>
              <a:ext uri="{FF2B5EF4-FFF2-40B4-BE49-F238E27FC236}">
                <a16:creationId xmlns:a16="http://schemas.microsoft.com/office/drawing/2014/main" id="{7C8CF3D2-BEBA-C349-B2D6-0B549233818C}"/>
              </a:ext>
            </a:extLst>
          </p:cNvPr>
          <p:cNvSpPr>
            <a:spLocks noGrp="1"/>
          </p:cNvSpPr>
          <p:nvPr>
            <p:ph type="title" hasCustomPrompt="1"/>
          </p:nvPr>
        </p:nvSpPr>
        <p:spPr>
          <a:xfrm>
            <a:off x="365760" y="365760"/>
            <a:ext cx="11457432" cy="914400"/>
          </a:xfrm>
        </p:spPr>
        <p:txBody>
          <a:bodyPr/>
          <a:lstStyle/>
          <a:p>
            <a:r>
              <a:rPr lang="en-US"/>
              <a:t>[Slide title]</a:t>
            </a:r>
          </a:p>
        </p:txBody>
      </p:sp>
      <p:sp>
        <p:nvSpPr>
          <p:cNvPr id="28" name="Text Placeholder 3">
            <a:extLst>
              <a:ext uri="{FF2B5EF4-FFF2-40B4-BE49-F238E27FC236}">
                <a16:creationId xmlns:a16="http://schemas.microsoft.com/office/drawing/2014/main" id="{722AE925-73E6-1E40-B1D3-2D4167D79D3C}"/>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9" name="Text Placeholder 3">
            <a:extLst>
              <a:ext uri="{FF2B5EF4-FFF2-40B4-BE49-F238E27FC236}">
                <a16:creationId xmlns:a16="http://schemas.microsoft.com/office/drawing/2014/main" id="{D8198605-B885-9A41-8D8A-D035A91904C0}"/>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3">
            <a:extLst>
              <a:ext uri="{FF2B5EF4-FFF2-40B4-BE49-F238E27FC236}">
                <a16:creationId xmlns:a16="http://schemas.microsoft.com/office/drawing/2014/main" id="{6129372C-1EEE-8D46-8BE0-E15A7B7EE08C}"/>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1" name="Text Placeholder 3">
            <a:extLst>
              <a:ext uri="{FF2B5EF4-FFF2-40B4-BE49-F238E27FC236}">
                <a16:creationId xmlns:a16="http://schemas.microsoft.com/office/drawing/2014/main" id="{59053C17-DAF2-5640-99DA-51CFD6E4D740}"/>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3">
            <a:extLst>
              <a:ext uri="{FF2B5EF4-FFF2-40B4-BE49-F238E27FC236}">
                <a16:creationId xmlns:a16="http://schemas.microsoft.com/office/drawing/2014/main" id="{B430F098-CBE4-764A-8AFE-7AE021AD1D23}"/>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3" name="Text Placeholder 3">
            <a:extLst>
              <a:ext uri="{FF2B5EF4-FFF2-40B4-BE49-F238E27FC236}">
                <a16:creationId xmlns:a16="http://schemas.microsoft.com/office/drawing/2014/main" id="{F8F3784F-29C6-2A4E-8652-9006987E615A}"/>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3">
            <a:extLst>
              <a:ext uri="{FF2B5EF4-FFF2-40B4-BE49-F238E27FC236}">
                <a16:creationId xmlns:a16="http://schemas.microsoft.com/office/drawing/2014/main" id="{486FE411-AEA1-074C-8E1E-AB726E404A6D}"/>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35" name="Text Placeholder 3">
            <a:extLst>
              <a:ext uri="{FF2B5EF4-FFF2-40B4-BE49-F238E27FC236}">
                <a16:creationId xmlns:a16="http://schemas.microsoft.com/office/drawing/2014/main" id="{0127D421-D043-2348-8234-BD3E2C07B56B}"/>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1454861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hite matrix">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DAF5ADD-F8F2-F343-8BFE-07BA26E6706E}"/>
              </a:ext>
            </a:extLst>
          </p:cNvPr>
          <p:cNvSpPr/>
          <p:nvPr userDrawn="1"/>
        </p:nvSpPr>
        <p:spPr>
          <a:xfrm>
            <a:off x="8077011"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0" name="Rectangle 29">
            <a:extLst>
              <a:ext uri="{FF2B5EF4-FFF2-40B4-BE49-F238E27FC236}">
                <a16:creationId xmlns:a16="http://schemas.microsoft.com/office/drawing/2014/main" id="{17D3E450-F0B4-AE4F-A018-48E5825AD249}"/>
              </a:ext>
            </a:extLst>
          </p:cNvPr>
          <p:cNvSpPr/>
          <p:nvPr userDrawn="1"/>
        </p:nvSpPr>
        <p:spPr>
          <a:xfrm>
            <a:off x="8077011"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1" name="Rectangle 30">
            <a:extLst>
              <a:ext uri="{FF2B5EF4-FFF2-40B4-BE49-F238E27FC236}">
                <a16:creationId xmlns:a16="http://schemas.microsoft.com/office/drawing/2014/main" id="{EB2F3EF2-AD8F-BA42-80FD-6B2B75404CBE}"/>
              </a:ext>
            </a:extLst>
          </p:cNvPr>
          <p:cNvSpPr/>
          <p:nvPr userDrawn="1"/>
        </p:nvSpPr>
        <p:spPr>
          <a:xfrm>
            <a:off x="8077011"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7" name="Rectangle 26">
            <a:extLst>
              <a:ext uri="{FF2B5EF4-FFF2-40B4-BE49-F238E27FC236}">
                <a16:creationId xmlns:a16="http://schemas.microsoft.com/office/drawing/2014/main" id="{A939AD89-F192-FF4C-9FDE-8CDC37E3A118}"/>
              </a:ext>
            </a:extLst>
          </p:cNvPr>
          <p:cNvSpPr/>
          <p:nvPr userDrawn="1"/>
        </p:nvSpPr>
        <p:spPr>
          <a:xfrm>
            <a:off x="1169584"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8" name="Rectangle 27">
            <a:extLst>
              <a:ext uri="{FF2B5EF4-FFF2-40B4-BE49-F238E27FC236}">
                <a16:creationId xmlns:a16="http://schemas.microsoft.com/office/drawing/2014/main" id="{0F78E8BA-7299-5B4B-90EF-16DDCFF61B65}"/>
              </a:ext>
            </a:extLst>
          </p:cNvPr>
          <p:cNvSpPr/>
          <p:nvPr userDrawn="1"/>
        </p:nvSpPr>
        <p:spPr>
          <a:xfrm>
            <a:off x="1169584"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 name="Rectangle 1">
            <a:extLst>
              <a:ext uri="{FF2B5EF4-FFF2-40B4-BE49-F238E27FC236}">
                <a16:creationId xmlns:a16="http://schemas.microsoft.com/office/drawing/2014/main" id="{E39CEA8B-A2F8-3B4B-92B2-F430FA70E5D8}"/>
              </a:ext>
            </a:extLst>
          </p:cNvPr>
          <p:cNvSpPr/>
          <p:nvPr userDrawn="1"/>
        </p:nvSpPr>
        <p:spPr>
          <a:xfrm>
            <a:off x="1169584"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Shape 254">
            <a:extLst>
              <a:ext uri="{FF2B5EF4-FFF2-40B4-BE49-F238E27FC236}">
                <a16:creationId xmlns:a16="http://schemas.microsoft.com/office/drawing/2014/main" id="{75862DAC-BC9F-534C-9C89-CE60499DB282}"/>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7F76238-5A1A-CD49-AFE0-ECC1928CEF6B}"/>
              </a:ext>
            </a:extLst>
          </p:cNvPr>
          <p:cNvGrpSpPr/>
          <p:nvPr userDrawn="1"/>
        </p:nvGrpSpPr>
        <p:grpSpPr>
          <a:xfrm>
            <a:off x="4276115" y="2272177"/>
            <a:ext cx="3634508" cy="3229764"/>
            <a:chOff x="4523760" y="2165131"/>
            <a:chExt cx="3139218" cy="3300132"/>
          </a:xfrm>
        </p:grpSpPr>
        <p:grpSp>
          <p:nvGrpSpPr>
            <p:cNvPr id="10" name="Group 9">
              <a:extLst>
                <a:ext uri="{FF2B5EF4-FFF2-40B4-BE49-F238E27FC236}">
                  <a16:creationId xmlns:a16="http://schemas.microsoft.com/office/drawing/2014/main" id="{3926780E-0B08-7C41-9DB5-0748FEF36629}"/>
                </a:ext>
              </a:extLst>
            </p:cNvPr>
            <p:cNvGrpSpPr/>
            <p:nvPr/>
          </p:nvGrpSpPr>
          <p:grpSpPr>
            <a:xfrm rot="10800000">
              <a:off x="6616255" y="2165131"/>
              <a:ext cx="1046723" cy="3300132"/>
              <a:chOff x="5319301" y="2165131"/>
              <a:chExt cx="1046723" cy="3300132"/>
            </a:xfrm>
          </p:grpSpPr>
          <p:sp>
            <p:nvSpPr>
              <p:cNvPr id="17" name="Freeform 16">
                <a:extLst>
                  <a:ext uri="{FF2B5EF4-FFF2-40B4-BE49-F238E27FC236}">
                    <a16:creationId xmlns:a16="http://schemas.microsoft.com/office/drawing/2014/main" id="{95B6473F-E718-0D49-92EB-0C52F372925A}"/>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8" name="Freeform 17">
                <a:extLst>
                  <a:ext uri="{FF2B5EF4-FFF2-40B4-BE49-F238E27FC236}">
                    <a16:creationId xmlns:a16="http://schemas.microsoft.com/office/drawing/2014/main" id="{DAB00B52-8B5D-0D4E-89BA-E74849ECF2FD}"/>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1" name="Group 10">
              <a:extLst>
                <a:ext uri="{FF2B5EF4-FFF2-40B4-BE49-F238E27FC236}">
                  <a16:creationId xmlns:a16="http://schemas.microsoft.com/office/drawing/2014/main" id="{54F95102-21B7-5D43-B11A-49C22A401513}"/>
                </a:ext>
              </a:extLst>
            </p:cNvPr>
            <p:cNvGrpSpPr/>
            <p:nvPr/>
          </p:nvGrpSpPr>
          <p:grpSpPr>
            <a:xfrm>
              <a:off x="4523760" y="2165131"/>
              <a:ext cx="3139218" cy="3300132"/>
              <a:chOff x="4523760" y="2165131"/>
              <a:chExt cx="3139218" cy="3300132"/>
            </a:xfrm>
          </p:grpSpPr>
          <p:sp>
            <p:nvSpPr>
              <p:cNvPr id="12" name="Freeform 11">
                <a:extLst>
                  <a:ext uri="{FF2B5EF4-FFF2-40B4-BE49-F238E27FC236}">
                    <a16:creationId xmlns:a16="http://schemas.microsoft.com/office/drawing/2014/main" id="{D5C885FC-FEA3-6A47-B3DA-10BAE1B65B41}"/>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3" name="Freeform 12">
                <a:extLst>
                  <a:ext uri="{FF2B5EF4-FFF2-40B4-BE49-F238E27FC236}">
                    <a16:creationId xmlns:a16="http://schemas.microsoft.com/office/drawing/2014/main" id="{4964E914-17DD-EA45-9539-DBC75C8DB186}"/>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14" name="Group 13">
                <a:extLst>
                  <a:ext uri="{FF2B5EF4-FFF2-40B4-BE49-F238E27FC236}">
                    <a16:creationId xmlns:a16="http://schemas.microsoft.com/office/drawing/2014/main" id="{243E3ADF-DC21-554A-8700-783D72893BF9}"/>
                  </a:ext>
                </a:extLst>
              </p:cNvPr>
              <p:cNvGrpSpPr/>
              <p:nvPr/>
            </p:nvGrpSpPr>
            <p:grpSpPr>
              <a:xfrm>
                <a:off x="4523760" y="3772576"/>
                <a:ext cx="3139218" cy="0"/>
                <a:chOff x="4523760" y="3772576"/>
                <a:chExt cx="3139218" cy="0"/>
              </a:xfrm>
            </p:grpSpPr>
            <p:cxnSp>
              <p:nvCxnSpPr>
                <p:cNvPr id="15" name="Straight Connector 14">
                  <a:extLst>
                    <a:ext uri="{FF2B5EF4-FFF2-40B4-BE49-F238E27FC236}">
                      <a16:creationId xmlns:a16="http://schemas.microsoft.com/office/drawing/2014/main" id="{EA01B305-7F11-B942-990C-C814D94EF69B}"/>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16" name="Straight Connector 15">
                  <a:extLst>
                    <a:ext uri="{FF2B5EF4-FFF2-40B4-BE49-F238E27FC236}">
                      <a16:creationId xmlns:a16="http://schemas.microsoft.com/office/drawing/2014/main" id="{7573937A-7329-6A44-A5E0-6054923AD210}"/>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19" name="Text Placeholder 3">
            <a:extLst>
              <a:ext uri="{FF2B5EF4-FFF2-40B4-BE49-F238E27FC236}">
                <a16:creationId xmlns:a16="http://schemas.microsoft.com/office/drawing/2014/main" id="{32194EF1-9713-B545-A686-F6233D0C83CB}"/>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0" name="Text Placeholder 3">
            <a:extLst>
              <a:ext uri="{FF2B5EF4-FFF2-40B4-BE49-F238E27FC236}">
                <a16:creationId xmlns:a16="http://schemas.microsoft.com/office/drawing/2014/main" id="{76D6238E-7EFF-1944-B782-00E6D63FCA78}"/>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3">
            <a:extLst>
              <a:ext uri="{FF2B5EF4-FFF2-40B4-BE49-F238E27FC236}">
                <a16:creationId xmlns:a16="http://schemas.microsoft.com/office/drawing/2014/main" id="{B0F906E1-AFB2-3342-9AEE-5D9D3825D059}"/>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2" name="Text Placeholder 3">
            <a:extLst>
              <a:ext uri="{FF2B5EF4-FFF2-40B4-BE49-F238E27FC236}">
                <a16:creationId xmlns:a16="http://schemas.microsoft.com/office/drawing/2014/main" id="{6F22C132-DC15-354D-A2CF-2709D58EC79E}"/>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3">
            <a:extLst>
              <a:ext uri="{FF2B5EF4-FFF2-40B4-BE49-F238E27FC236}">
                <a16:creationId xmlns:a16="http://schemas.microsoft.com/office/drawing/2014/main" id="{3DDB394F-E1C7-9246-982F-9B98213F2451}"/>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4" name="Text Placeholder 3">
            <a:extLst>
              <a:ext uri="{FF2B5EF4-FFF2-40B4-BE49-F238E27FC236}">
                <a16:creationId xmlns:a16="http://schemas.microsoft.com/office/drawing/2014/main" id="{C234B5C4-1230-8C4E-AD1C-1CBA6628DF9E}"/>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5" name="Text Placeholder 3">
            <a:extLst>
              <a:ext uri="{FF2B5EF4-FFF2-40B4-BE49-F238E27FC236}">
                <a16:creationId xmlns:a16="http://schemas.microsoft.com/office/drawing/2014/main" id="{E5E72B16-C9CB-364D-87B5-41808627C99A}"/>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26" name="Text Placeholder 3">
            <a:extLst>
              <a:ext uri="{FF2B5EF4-FFF2-40B4-BE49-F238E27FC236}">
                <a16:creationId xmlns:a16="http://schemas.microsoft.com/office/drawing/2014/main" id="{987FC7CF-BBAC-484D-8F40-A8B0E9643121}"/>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79179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tement and Photo">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365760"/>
            <a:ext cx="4114800" cy="2560320"/>
          </a:xfrm>
          <a:solidFill>
            <a:srgbClr val="006E74"/>
          </a:solidFill>
        </p:spPr>
        <p:txBody>
          <a:bodyPr lIns="182880" tIns="182880" rIns="182880" bIns="182880">
            <a:noAutofit/>
          </a:bodyPr>
          <a:lstStyle>
            <a:lvl1pPr marL="0" indent="0">
              <a:lnSpc>
                <a:spcPct val="90000"/>
              </a:lnSpc>
              <a:spcBef>
                <a:spcPts val="0"/>
              </a:spcBef>
              <a:buNone/>
              <a:defRPr sz="3200">
                <a:solidFill>
                  <a:schemeClr val="bg1"/>
                </a:solidFill>
              </a:defRPr>
            </a:lvl1pPr>
            <a:lvl2pPr marL="182880" indent="-182880">
              <a:spcBef>
                <a:spcPts val="1200"/>
              </a:spcBef>
              <a:buFont typeface="Arial" panose="020B0604020202020204" pitchFamily="34" charset="0"/>
              <a:buChar char="•"/>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[Statement]</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918B9EB3-9DF0-FF4B-93BA-55630E773DD9}"/>
              </a:ext>
            </a:extLst>
          </p:cNvPr>
          <p:cNvSpPr>
            <a:spLocks noGrp="1"/>
          </p:cNvSpPr>
          <p:nvPr>
            <p:ph type="pic" sz="quarter" idx="13" hasCustomPrompt="1"/>
          </p:nvPr>
        </p:nvSpPr>
        <p:spPr>
          <a:xfrm>
            <a:off x="6245352" y="365760"/>
            <a:ext cx="5577840" cy="571754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427783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4">
          <p15:clr>
            <a:srgbClr val="FBAE40"/>
          </p15:clr>
        </p15:guide>
        <p15:guide id="3" orient="horz" pos="3832">
          <p15:clr>
            <a:srgbClr val="FBAE40"/>
          </p15:clr>
        </p15:guide>
        <p15:guide id="4" orient="horz" pos="1152">
          <p15:clr>
            <a:srgbClr val="FBAE40"/>
          </p15:clr>
        </p15:guide>
        <p15:guide id="5" orient="horz" pos="414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and Statem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4" y="1828800"/>
            <a:ext cx="5184775" cy="32004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hasCustomPrompt="1"/>
          </p:nvPr>
        </p:nvSpPr>
        <p:spPr>
          <a:xfrm>
            <a:off x="6245352" y="1828800"/>
            <a:ext cx="5577840" cy="3200400"/>
          </a:xfrm>
        </p:spPr>
        <p:txBody>
          <a:bodyPr anchor="b" anchorCtr="0">
            <a:normAutofit/>
          </a:bodyPr>
          <a:lstStyle>
            <a:lvl1pPr marL="0" indent="0">
              <a:lnSpc>
                <a:spcPct val="90000"/>
              </a:lnSpc>
              <a:spcBef>
                <a:spcPts val="0"/>
              </a:spcBef>
              <a:buNone/>
              <a:defRPr sz="3600">
                <a:solidFill>
                  <a:schemeClr val="tx1"/>
                </a:solidFill>
              </a:defRPr>
            </a:lvl1pPr>
            <a:lvl2pPr marL="182880" indent="-182880">
              <a:spcBef>
                <a:spcPts val="1200"/>
              </a:spcBef>
              <a:buFont typeface="Arial" panose="020B0604020202020204" pitchFamily="34" charset="0"/>
              <a:buChar char="•"/>
              <a:defRPr sz="1800"/>
            </a:lvl2pPr>
            <a:lvl3pPr marL="365760">
              <a:defRPr sz="1800"/>
            </a:lvl3pPr>
            <a:lvl4pPr marL="548640">
              <a:defRPr sz="1800"/>
            </a:lvl4pPr>
            <a:lvl5pPr marL="731520">
              <a:defRPr sz="1800"/>
            </a:lvl5pPr>
            <a:lvl6pPr marL="914400">
              <a:defRPr sz="1800"/>
            </a:lvl6pPr>
            <a:lvl7pPr marL="1097280">
              <a:defRPr sz="1800"/>
            </a:lvl7pPr>
            <a:lvl8pPr marL="1280160">
              <a:defRPr sz="1800"/>
            </a:lvl8pPr>
            <a:lvl9pPr marL="1463040">
              <a:defRPr sz="1800"/>
            </a:lvl9pPr>
          </a:lstStyle>
          <a:p>
            <a:pPr lvl="0"/>
            <a:r>
              <a:rPr lang="en-US"/>
              <a:t>[Statement]</a:t>
            </a:r>
          </a:p>
        </p:txBody>
      </p:sp>
    </p:spTree>
    <p:extLst>
      <p:ext uri="{BB962C8B-B14F-4D97-AF65-F5344CB8AC3E}">
        <p14:creationId xmlns:p14="http://schemas.microsoft.com/office/powerpoint/2010/main" val="194663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936" userDrawn="1">
          <p15:clr>
            <a:srgbClr val="FBAE40"/>
          </p15:clr>
        </p15:guide>
        <p15:guide id="4" pos="3744" userDrawn="1">
          <p15:clr>
            <a:srgbClr val="FBAE40"/>
          </p15:clr>
        </p15:guide>
        <p15:guide id="7" orient="horz" pos="1152">
          <p15:clr>
            <a:srgbClr val="FBAE40"/>
          </p15:clr>
        </p15:guide>
        <p15:guide id="8" orient="horz" pos="3832">
          <p15:clr>
            <a:srgbClr val="FBAE40"/>
          </p15:clr>
        </p15:guide>
        <p15:guide id="9" orient="horz" pos="4148">
          <p15:clr>
            <a:srgbClr val="FBAE40"/>
          </p15:clr>
        </p15:guide>
        <p15:guide id="10" orient="horz" pos="3168" userDrawn="1">
          <p15:clr>
            <a:srgbClr val="FBAE40"/>
          </p15:clr>
        </p15:guide>
        <p15:guide id="11" pos="476"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5" y="1828801"/>
            <a:ext cx="8121650" cy="42545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9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527516"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5461686" y="0"/>
            <a:ext cx="6730314" cy="5288692"/>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365759" y="1594022"/>
            <a:ext cx="4527516" cy="415187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228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Photo and Sidebar">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0" y="0"/>
            <a:ext cx="8711514" cy="5647038"/>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444843"/>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29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0"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9028176" y="365760"/>
            <a:ext cx="2795016" cy="278892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6096000" y="1828800"/>
            <a:ext cx="2788920" cy="278892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28176" y="3289300"/>
            <a:ext cx="2795016" cy="278892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172968" y="4069080"/>
            <a:ext cx="2788920" cy="27889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6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7708392" y="365760"/>
            <a:ext cx="4114800" cy="411480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65758" y="1554480"/>
            <a:ext cx="4114800" cy="219456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4617719" y="2103118"/>
            <a:ext cx="2953512"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7708392" y="4617720"/>
            <a:ext cx="2971800" cy="146304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418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5"/>
            <a:ext cx="2331720" cy="2332355"/>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0" y="1828801"/>
            <a:ext cx="5285231" cy="1874519"/>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2"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0"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02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8B93-4946-46F6-B601-2269880A35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8F98C0-50A0-4747-BBC6-6CC8F40A4791}"/>
              </a:ext>
            </a:extLst>
          </p:cNvPr>
          <p:cNvSpPr>
            <a:spLocks noGrp="1"/>
          </p:cNvSpPr>
          <p:nvPr>
            <p:ph type="dt" sz="half" idx="10"/>
          </p:nvPr>
        </p:nvSpPr>
        <p:spPr/>
        <p:txBody>
          <a:bodyPr/>
          <a:lstStyle/>
          <a:p>
            <a:fld id="{B5EC49AD-2870-4928-8BDF-0D3D525FC051}" type="datetime1">
              <a:rPr lang="en-US" smtClean="0"/>
              <a:t>6/2/2023</a:t>
            </a:fld>
            <a:endParaRPr lang="en-US"/>
          </a:p>
        </p:txBody>
      </p:sp>
      <p:sp>
        <p:nvSpPr>
          <p:cNvPr id="4" name="Footer Placeholder 3">
            <a:extLst>
              <a:ext uri="{FF2B5EF4-FFF2-40B4-BE49-F238E27FC236}">
                <a16:creationId xmlns:a16="http://schemas.microsoft.com/office/drawing/2014/main" id="{33688484-A2E8-4E7B-A9B4-B1B38468AEE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507184F-B7BA-43F4-95E3-12F27A2061CD}"/>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3138448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Quarters S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59" y="365760"/>
            <a:ext cx="8202168"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8202168" cy="4251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8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Quarters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UST" descr="UST">
            <a:extLst>
              <a:ext uri="{FF2B5EF4-FFF2-40B4-BE49-F238E27FC236}">
                <a16:creationId xmlns:a16="http://schemas.microsoft.com/office/drawing/2014/main" id="{B2036B4F-78BB-BB43-B04B-458DE6C4A674}"/>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bwMode="auto">
          <a:xfrm>
            <a:off x="365760" y="365760"/>
            <a:ext cx="8203819" cy="914400"/>
          </a:xfrm>
        </p:spPr>
        <p:txBody>
          <a:bodyPr/>
          <a:lstStyle>
            <a:lvl1pPr>
              <a:defRPr>
                <a:solidFill>
                  <a:schemeClr val="bg1"/>
                </a:solidFill>
              </a:defRPr>
            </a:lvl1p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bwMode="auto">
          <a:xfrm>
            <a:off x="365759" y="1828800"/>
            <a:ext cx="8203819" cy="4251960"/>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solidFill>
                  <a:schemeClr val="bg1"/>
                </a:solidFill>
              </a:defRPr>
            </a:lvl6pPr>
            <a:lvl7pPr>
              <a:defRPr sz="1800">
                <a:solidFill>
                  <a:schemeClr val="bg1"/>
                </a:solidFill>
              </a:defRPr>
            </a:lvl7pPr>
            <a:lvl8pPr>
              <a:defRPr sz="1800">
                <a:solidFill>
                  <a:schemeClr val="bg1"/>
                </a:solidFill>
              </a:defRPr>
            </a:lvl8pPr>
            <a:lvl9pPr>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4742" cy="4251960"/>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solidFill>
                  <a:schemeClr val="tx1"/>
                </a:solidFill>
              </a:defRPr>
            </a:lvl6pPr>
            <a:lvl7pPr>
              <a:defRPr sz="1600">
                <a:solidFill>
                  <a:schemeClr val="tx1"/>
                </a:solidFill>
              </a:defRPr>
            </a:lvl7pPr>
            <a:lvl8pPr>
              <a:defRPr sz="1600">
                <a:solidFill>
                  <a:schemeClr val="tx1"/>
                </a:solidFill>
              </a:defRPr>
            </a:lvl8pPr>
            <a:lvl9pPr>
              <a:defRPr sz="16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4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365759"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4343400"/>
            <a:ext cx="3611880" cy="1737360"/>
          </a:xfrm>
        </p:spPr>
        <p:txBody>
          <a:bodyPr>
            <a:noAutofit/>
          </a:bodyPr>
          <a:lstStyle>
            <a:lvl1pPr marL="0" indent="0">
              <a:spcBef>
                <a:spcPts val="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428853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422E667F-004C-0D48-B1F6-92F8E2AA02A2}"/>
              </a:ext>
            </a:extLst>
          </p:cNvPr>
          <p:cNvSpPr>
            <a:spLocks noGrp="1"/>
          </p:cNvSpPr>
          <p:nvPr>
            <p:ph type="pic" sz="quarter" idx="16" hasCustomPrompt="1"/>
          </p:nvPr>
        </p:nvSpPr>
        <p:spPr>
          <a:xfrm>
            <a:off x="821067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14" name="Content Placeholder 7">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Tree>
    <p:extLst>
      <p:ext uri="{BB962C8B-B14F-4D97-AF65-F5344CB8AC3E}">
        <p14:creationId xmlns:p14="http://schemas.microsoft.com/office/powerpoint/2010/main" val="76612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guide id="8" orient="horz" pos="2736" userDrawn="1">
          <p15:clr>
            <a:srgbClr val="FBAE40"/>
          </p15:clr>
        </p15:guide>
        <p15:guide id="9" orient="horz" pos="2592"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ograph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A626-DA7F-514F-B001-17AA4B414442}"/>
              </a:ext>
            </a:extLst>
          </p:cNvPr>
          <p:cNvSpPr>
            <a:spLocks noGrp="1"/>
          </p:cNvSpPr>
          <p:nvPr>
            <p:ph type="title" hasCustomPrompt="1"/>
          </p:nvPr>
        </p:nvSpPr>
        <p:spPr>
          <a:xfrm>
            <a:off x="365760" y="365760"/>
            <a:ext cx="8203565" cy="914400"/>
          </a:xfrm>
        </p:spPr>
        <p:txBody>
          <a:bodyPr/>
          <a:lstStyle/>
          <a:p>
            <a:r>
              <a:rPr lang="en-US"/>
              <a:t>[Slide title]</a:t>
            </a:r>
          </a:p>
        </p:txBody>
      </p:sp>
      <p:sp>
        <p:nvSpPr>
          <p:cNvPr id="11" name="Text Placeholder 2">
            <a:extLst>
              <a:ext uri="{FF2B5EF4-FFF2-40B4-BE49-F238E27FC236}">
                <a16:creationId xmlns:a16="http://schemas.microsoft.com/office/drawing/2014/main" id="{3C2EDD2B-10F3-2145-9FDC-23B8925E5553}"/>
              </a:ext>
            </a:extLst>
          </p:cNvPr>
          <p:cNvSpPr>
            <a:spLocks noGrp="1"/>
          </p:cNvSpPr>
          <p:nvPr>
            <p:ph type="body" sz="quarter" idx="11" hasCustomPrompt="1"/>
          </p:nvPr>
        </p:nvSpPr>
        <p:spPr>
          <a:xfrm>
            <a:off x="365124" y="1828800"/>
            <a:ext cx="263347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a:t>
            </a:r>
            <a:r>
              <a:rPr lang="en-US" err="1"/>
              <a:t>Firstname</a:t>
            </a:r>
            <a:r>
              <a:rPr lang="en-US"/>
              <a:t> </a:t>
            </a:r>
            <a:r>
              <a:rPr lang="en-US" err="1"/>
              <a:t>Lastname</a:t>
            </a:r>
            <a:r>
              <a:rPr lang="en-US"/>
              <a:t>]</a:t>
            </a:r>
          </a:p>
          <a:p>
            <a:pPr lvl="1"/>
            <a:r>
              <a:rPr lang="en-US"/>
              <a:t>[Title, Region]</a:t>
            </a:r>
          </a:p>
          <a:p>
            <a:pPr lvl="2"/>
            <a:r>
              <a:rPr lang="en-US"/>
              <a:t>[Summary]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 Placeholder 3">
            <a:extLst>
              <a:ext uri="{FF2B5EF4-FFF2-40B4-BE49-F238E27FC236}">
                <a16:creationId xmlns:a16="http://schemas.microsoft.com/office/drawing/2014/main" id="{48396495-DC8A-C048-99CD-670CAF8BE410}"/>
              </a:ext>
            </a:extLst>
          </p:cNvPr>
          <p:cNvSpPr>
            <a:spLocks noGrp="1"/>
          </p:cNvSpPr>
          <p:nvPr>
            <p:ph type="body" sz="quarter" idx="12" hasCustomPrompt="1"/>
          </p:nvPr>
        </p:nvSpPr>
        <p:spPr>
          <a:xfrm>
            <a:off x="3308350" y="1828800"/>
            <a:ext cx="395935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[Sector]</a:t>
            </a:r>
          </a:p>
          <a:p>
            <a:pPr lvl="1"/>
            <a:r>
              <a:rPr lang="en-US"/>
              <a:t>[00 years of experience]</a:t>
            </a:r>
          </a:p>
          <a:p>
            <a:pPr lvl="2"/>
            <a:r>
              <a:rPr lang="en-US"/>
              <a:t>[Biography]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Picture Placeholder 4">
            <a:extLst>
              <a:ext uri="{FF2B5EF4-FFF2-40B4-BE49-F238E27FC236}">
                <a16:creationId xmlns:a16="http://schemas.microsoft.com/office/drawing/2014/main" id="{FBE02541-C35D-1542-9123-AB8132D8C3AE}"/>
              </a:ext>
            </a:extLst>
          </p:cNvPr>
          <p:cNvSpPr>
            <a:spLocks noGrp="1"/>
          </p:cNvSpPr>
          <p:nvPr>
            <p:ph type="pic" sz="quarter" idx="13" hasCustomPrompt="1"/>
          </p:nvPr>
        </p:nvSpPr>
        <p:spPr>
          <a:xfrm>
            <a:off x="7571232" y="1828797"/>
            <a:ext cx="4251960" cy="425196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15679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8" userDrawn="1">
          <p15:clr>
            <a:srgbClr val="FBAE40"/>
          </p15:clr>
        </p15:guide>
        <p15:guide id="2" pos="4580" userDrawn="1">
          <p15:clr>
            <a:srgbClr val="FBAE40"/>
          </p15:clr>
        </p15:guide>
        <p15:guide id="3" orient="horz" pos="1152" userDrawn="1">
          <p15:clr>
            <a:srgbClr val="FBAE40"/>
          </p15:clr>
        </p15:guide>
        <p15:guide id="4" orient="horz" pos="3832" userDrawn="1">
          <p15:clr>
            <a:srgbClr val="FBAE40"/>
          </p15:clr>
        </p15:guide>
        <p15:guide id="5" pos="1890" userDrawn="1">
          <p15:clr>
            <a:srgbClr val="FBAE40"/>
          </p15:clr>
        </p15:guide>
        <p15:guide id="6" pos="2084"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 Sand">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376EEDB8-9F5B-F544-9AD6-4602265A5F11}"/>
              </a:ext>
              <a:ext uri="{C183D7F6-B498-43B3-948B-1728B52AA6E4}">
                <adec:decorative xmlns:adec="http://schemas.microsoft.com/office/drawing/2017/decorative" val="1"/>
              </a:ext>
            </a:extLst>
          </p:cNvPr>
          <p:cNvSpPr/>
          <p:nvPr userDrawn="1"/>
        </p:nvSpPr>
        <p:spPr bwMode="hidden">
          <a:xfrm>
            <a:off x="758952" y="365124"/>
            <a:ext cx="11064240" cy="5810885"/>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124712" y="731520"/>
            <a:ext cx="8503920" cy="2103120"/>
          </a:xfrm>
        </p:spPr>
        <p:txBody>
          <a:bodyPr anchor="t"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124712" y="2971798"/>
            <a:ext cx="8505190" cy="3111501"/>
          </a:xfrm>
        </p:spPr>
        <p:txBody>
          <a:bodyPr/>
          <a:lstStyle/>
          <a:p>
            <a:pPr lvl="0"/>
            <a:r>
              <a:rPr lang="en-US"/>
              <a:t>[Additional content, if needed]</a:t>
            </a:r>
          </a:p>
        </p:txBody>
      </p:sp>
    </p:spTree>
    <p:extLst>
      <p:ext uri="{BB962C8B-B14F-4D97-AF65-F5344CB8AC3E}">
        <p14:creationId xmlns:p14="http://schemas.microsoft.com/office/powerpoint/2010/main" val="1039976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6066" userDrawn="1">
          <p15:clr>
            <a:srgbClr val="FBAE40"/>
          </p15:clr>
        </p15:guide>
        <p15:guide id="3" orient="horz" pos="3832">
          <p15:clr>
            <a:srgbClr val="FBAE40"/>
          </p15:clr>
        </p15:guide>
        <p15:guide id="4" orient="horz" pos="4148">
          <p15:clr>
            <a:srgbClr val="FBAE40"/>
          </p15:clr>
        </p15:guide>
        <p15:guide id="5" pos="70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06E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Tree>
    <p:extLst>
      <p:ext uri="{BB962C8B-B14F-4D97-AF65-F5344CB8AC3E}">
        <p14:creationId xmlns:p14="http://schemas.microsoft.com/office/powerpoint/2010/main" val="1858165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Header -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vl1pPr>
          </a:lstStyle>
          <a:p>
            <a:r>
              <a:rPr lang="en-US"/>
              <a:t>[Section title]</a:t>
            </a:r>
          </a:p>
        </p:txBody>
      </p:sp>
    </p:spTree>
    <p:extLst>
      <p:ext uri="{BB962C8B-B14F-4D97-AF65-F5344CB8AC3E}">
        <p14:creationId xmlns:p14="http://schemas.microsoft.com/office/powerpoint/2010/main" val="3229273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 Big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5"/>
            <a:ext cx="2525487"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p>
            <a:pPr lvl="0"/>
            <a:r>
              <a:rPr lang="en-US"/>
              <a:t>[Additional content, if needed]</a:t>
            </a:r>
          </a:p>
        </p:txBody>
      </p:sp>
    </p:spTree>
    <p:extLst>
      <p:ext uri="{BB962C8B-B14F-4D97-AF65-F5344CB8AC3E}">
        <p14:creationId xmlns:p14="http://schemas.microsoft.com/office/powerpoint/2010/main" val="2911866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Black background">
    <p:bg>
      <p:bgPr>
        <a:solidFill>
          <a:srgbClr val="231F20"/>
        </a:solidFill>
        <a:effectLst/>
      </p:bgPr>
    </p:bg>
    <p:spTree>
      <p:nvGrpSpPr>
        <p:cNvPr id="1" name=""/>
        <p:cNvGrpSpPr/>
        <p:nvPr/>
      </p:nvGrpSpPr>
      <p:grpSpPr>
        <a:xfrm>
          <a:off x="0" y="0"/>
          <a:ext cx="0" cy="0"/>
          <a:chOff x="0" y="0"/>
          <a:chExt cx="0" cy="0"/>
        </a:xfrm>
      </p:grpSpPr>
      <p:sp>
        <p:nvSpPr>
          <p:cNvPr id="68" name="Title 1">
            <a:extLst>
              <a:ext uri="{FF2B5EF4-FFF2-40B4-BE49-F238E27FC236}">
                <a16:creationId xmlns:a16="http://schemas.microsoft.com/office/drawing/2014/main" id="{8CF004B4-FCDF-ED40-845E-32E235948461}"/>
              </a:ext>
            </a:extLst>
          </p:cNvPr>
          <p:cNvSpPr>
            <a:spLocks noGrp="1"/>
          </p:cNvSpPr>
          <p:nvPr>
            <p:ph type="title" hasCustomPrompt="1"/>
          </p:nvPr>
        </p:nvSpPr>
        <p:spPr>
          <a:xfrm>
            <a:off x="365760" y="365760"/>
            <a:ext cx="11457432" cy="914400"/>
          </a:xfrm>
        </p:spPr>
        <p:txBody>
          <a:bodyPr/>
          <a:lstStyle/>
          <a:p>
            <a:r>
              <a:rPr lang="en-US"/>
              <a:t>[Slide title]</a:t>
            </a:r>
          </a:p>
        </p:txBody>
      </p:sp>
    </p:spTree>
    <p:extLst>
      <p:ext uri="{BB962C8B-B14F-4D97-AF65-F5344CB8AC3E}">
        <p14:creationId xmlns:p14="http://schemas.microsoft.com/office/powerpoint/2010/main" val="2407526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and backgroun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3662810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17A637-4A73-448B-912C-267959396A50}"/>
              </a:ext>
            </a:extLst>
          </p:cNvPr>
          <p:cNvSpPr>
            <a:spLocks noGrp="1"/>
          </p:cNvSpPr>
          <p:nvPr>
            <p:ph type="dt" sz="half" idx="10"/>
          </p:nvPr>
        </p:nvSpPr>
        <p:spPr/>
        <p:txBody>
          <a:bodyPr/>
          <a:lstStyle/>
          <a:p>
            <a:fld id="{46428F2F-8837-447A-BF0C-C5F7C3C3FDB6}" type="datetime1">
              <a:rPr lang="en-US" smtClean="0"/>
              <a:t>6/2/2023</a:t>
            </a:fld>
            <a:endParaRPr lang="en-US"/>
          </a:p>
        </p:txBody>
      </p:sp>
      <p:sp>
        <p:nvSpPr>
          <p:cNvPr id="3" name="Footer Placeholder 2">
            <a:extLst>
              <a:ext uri="{FF2B5EF4-FFF2-40B4-BE49-F238E27FC236}">
                <a16:creationId xmlns:a16="http://schemas.microsoft.com/office/drawing/2014/main" id="{076C8ADE-07CE-4792-991E-381DCA2ACCEF}"/>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3B1AE064-CDB3-4E50-84CE-422858695E25}"/>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7167053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8277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1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Boundless impact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2CE6C-948C-8C4D-B2C9-3681E407385A}"/>
              </a:ext>
            </a:extLst>
          </p:cNvPr>
          <p:cNvSpPr/>
          <p:nvPr userDrawn="1"/>
        </p:nvSpPr>
        <p:spPr>
          <a:xfrm>
            <a:off x="1027288" y="1715911"/>
            <a:ext cx="5937955" cy="3883378"/>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4" name="TextBox 3">
            <a:extLst>
              <a:ext uri="{FF2B5EF4-FFF2-40B4-BE49-F238E27FC236}">
                <a16:creationId xmlns:a16="http://schemas.microsoft.com/office/drawing/2014/main" id="{98950798-3CD2-0446-A548-33B6591367B8}"/>
              </a:ext>
            </a:extLst>
          </p:cNvPr>
          <p:cNvSpPr txBox="1"/>
          <p:nvPr userDrawn="1"/>
        </p:nvSpPr>
        <p:spPr>
          <a:xfrm>
            <a:off x="1371995" y="3826932"/>
            <a:ext cx="5446494" cy="1501423"/>
          </a:xfrm>
          <a:prstGeom prst="rect">
            <a:avLst/>
          </a:prstGeom>
          <a:noFill/>
        </p:spPr>
        <p:txBody>
          <a:bodyPr wrap="square" lIns="0" tIns="0" rIns="0" bIns="0" rtlCol="0">
            <a:noAutofit/>
          </a:bodyPr>
          <a:lstStyle/>
          <a:p>
            <a:pPr marL="0" indent="0" algn="l">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236813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Boundless impact slide">
    <p:bg>
      <p:bgPr>
        <a:solidFill>
          <a:srgbClr val="231F2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B62B1-9C6E-8243-AC90-63B62A0D9ADE}"/>
              </a:ext>
            </a:extLst>
          </p:cNvPr>
          <p:cNvSpPr txBox="1"/>
          <p:nvPr userDrawn="1"/>
        </p:nvSpPr>
        <p:spPr>
          <a:xfrm>
            <a:off x="367284" y="2937933"/>
            <a:ext cx="11457432" cy="982134"/>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11857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End Slide">
    <p:bg>
      <p:bgRef idx="1001">
        <a:schemeClr val="bg1"/>
      </p:bgRef>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err="1">
                <a:solidFill>
                  <a:schemeClr val="bg1"/>
                </a:solidFill>
              </a:rPr>
              <a:t>ust.com</a:t>
            </a:r>
            <a:endParaRPr lang="en-US" sz="1600" b="1">
              <a:solidFill>
                <a:schemeClr val="bg1"/>
              </a:solidFill>
            </a:endParaRPr>
          </a:p>
        </p:txBody>
      </p:sp>
    </p:spTree>
    <p:extLst>
      <p:ext uri="{BB962C8B-B14F-4D97-AF65-F5344CB8AC3E}">
        <p14:creationId xmlns:p14="http://schemas.microsoft.com/office/powerpoint/2010/main" val="3876399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88" userDrawn="1">
          <p15:clr>
            <a:srgbClr val="FBAE40"/>
          </p15:clr>
        </p15:guide>
        <p15:guide id="5" orient="horz" pos="4090" userDrawn="1">
          <p15:clr>
            <a:srgbClr val="FBAE40"/>
          </p15:clr>
        </p15:guide>
        <p15:guide id="6" pos="5594"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pyright and Confidentiality">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B89A1D1F-C3AD-134F-846A-E44B5B196324}"/>
              </a:ext>
            </a:extLst>
          </p:cNvPr>
          <p:cNvSpPr txBox="1">
            <a:spLocks/>
          </p:cNvSpPr>
          <p:nvPr userDrawn="1"/>
        </p:nvSpPr>
        <p:spPr>
          <a:xfrm>
            <a:off x="365760" y="365760"/>
            <a:ext cx="8184515"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Copyright and confidentiality notice</a:t>
            </a:r>
          </a:p>
        </p:txBody>
      </p:sp>
      <p:sp>
        <p:nvSpPr>
          <p:cNvPr id="8" name="TextBox">
            <a:extLst>
              <a:ext uri="{FF2B5EF4-FFF2-40B4-BE49-F238E27FC236}">
                <a16:creationId xmlns:a16="http://schemas.microsoft.com/office/drawing/2014/main" id="{CA53F076-5B9C-7D40-B411-24F312CD2730}"/>
              </a:ext>
            </a:extLst>
          </p:cNvPr>
          <p:cNvSpPr txBox="1"/>
          <p:nvPr userDrawn="1"/>
        </p:nvSpPr>
        <p:spPr>
          <a:xfrm>
            <a:off x="365761" y="1828800"/>
            <a:ext cx="8183879" cy="4251960"/>
          </a:xfrm>
          <a:prstGeom prst="rect">
            <a:avLst/>
          </a:prstGeom>
          <a:noFill/>
        </p:spPr>
        <p:txBody>
          <a:bodyPr wrap="square" lIns="0" tIns="0" rIns="0" bIns="0" rtlCol="0">
            <a:noAutofit/>
          </a:bodyPr>
          <a:lstStyle/>
          <a:p>
            <a:pPr>
              <a:lnSpc>
                <a:spcPct val="100000"/>
              </a:lnSpc>
              <a:spcBef>
                <a:spcPts val="1200"/>
              </a:spcBef>
              <a:buSzPct val="100000"/>
            </a:pPr>
            <a:r>
              <a:rPr lang="en-US"/>
              <a:t>Copyright © 2022 by UST Global Inc. All rights reserved.</a:t>
            </a:r>
          </a:p>
          <a:p>
            <a:pPr>
              <a:lnSpc>
                <a:spcPct val="100000"/>
              </a:lnSpc>
              <a:spcBef>
                <a:spcPts val="1200"/>
              </a:spcBef>
              <a:buSzPct val="100000"/>
            </a:pPr>
            <a:r>
              <a:rPr lang="en-US"/>
              <a:t>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Inc and may not be disclosed to any third party. Exceptions to this notice are permitted only with the express, written permission of UST Global Inc.</a:t>
            </a:r>
          </a:p>
          <a:p>
            <a:pPr>
              <a:lnSpc>
                <a:spcPct val="100000"/>
              </a:lnSpc>
              <a:spcBef>
                <a:spcPts val="1200"/>
              </a:spcBef>
              <a:buSzPct val="100000"/>
            </a:pPr>
            <a:r>
              <a:rPr lang="en-US"/>
              <a:t>UST</a:t>
            </a:r>
            <a:r>
              <a:rPr lang="en-US" baseline="30000"/>
              <a:t>®</a:t>
            </a:r>
            <a:r>
              <a:rPr lang="en-US"/>
              <a:t> is a registered service mark of UST Global Inc.</a:t>
            </a:r>
          </a:p>
        </p:txBody>
      </p:sp>
      <p:sp>
        <p:nvSpPr>
          <p:cNvPr id="30" name="TextBox">
            <a:extLst>
              <a:ext uri="{FF2B5EF4-FFF2-40B4-BE49-F238E27FC236}">
                <a16:creationId xmlns:a16="http://schemas.microsoft.com/office/drawing/2014/main" id="{0F0A4EC5-5B06-1C4A-A502-579AB0732ADE}"/>
              </a:ext>
            </a:extLst>
          </p:cNvPr>
          <p:cNvSpPr/>
          <p:nvPr userDrawn="1"/>
        </p:nvSpPr>
        <p:spPr bwMode="auto">
          <a:xfrm>
            <a:off x="8870950" y="1828800"/>
            <a:ext cx="2952242" cy="42545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lIns="320040" tIns="320040" rIns="182880" bIns="822960" rtlCol="0" anchor="t" anchorCtr="0"/>
          <a:lstStyle/>
          <a:p>
            <a:pPr>
              <a:lnSpc>
                <a:spcPct val="100000"/>
              </a:lnSpc>
              <a:spcBef>
                <a:spcPts val="0"/>
              </a:spcBef>
              <a:buSzPct val="100000"/>
            </a:pPr>
            <a:r>
              <a:rPr lang="en-US" b="1">
                <a:solidFill>
                  <a:schemeClr val="tx1"/>
                </a:solidFill>
              </a:rPr>
              <a:t>UST</a:t>
            </a:r>
          </a:p>
          <a:p>
            <a:pPr>
              <a:lnSpc>
                <a:spcPct val="100000"/>
              </a:lnSpc>
              <a:spcBef>
                <a:spcPts val="0"/>
              </a:spcBef>
              <a:buSzPct val="100000"/>
            </a:pPr>
            <a:r>
              <a:rPr lang="en-US" b="0">
                <a:solidFill>
                  <a:schemeClr val="tx1"/>
                </a:solidFill>
              </a:rPr>
              <a:t>5 Polaris Way</a:t>
            </a:r>
          </a:p>
          <a:p>
            <a:pPr>
              <a:lnSpc>
                <a:spcPct val="100000"/>
              </a:lnSpc>
              <a:spcBef>
                <a:spcPts val="0"/>
              </a:spcBef>
              <a:buSzPct val="100000"/>
            </a:pPr>
            <a:r>
              <a:rPr lang="en-US" b="0">
                <a:solidFill>
                  <a:schemeClr val="tx1"/>
                </a:solidFill>
              </a:rPr>
              <a:t>Aliso Viejo, CA 92656</a:t>
            </a:r>
          </a:p>
          <a:p>
            <a:pPr>
              <a:lnSpc>
                <a:spcPct val="100000"/>
              </a:lnSpc>
              <a:spcBef>
                <a:spcPts val="1200"/>
              </a:spcBef>
              <a:buSzPct val="100000"/>
            </a:pPr>
            <a:r>
              <a:rPr lang="en-US" b="0">
                <a:solidFill>
                  <a:schemeClr val="tx1"/>
                </a:solidFill>
              </a:rPr>
              <a:t>T +1 949 716 8757</a:t>
            </a:r>
          </a:p>
          <a:p>
            <a:pPr>
              <a:lnSpc>
                <a:spcPct val="100000"/>
              </a:lnSpc>
              <a:spcBef>
                <a:spcPts val="0"/>
              </a:spcBef>
              <a:buSzPct val="100000"/>
            </a:pPr>
            <a:r>
              <a:rPr lang="en-US" b="0">
                <a:solidFill>
                  <a:schemeClr val="tx1"/>
                </a:solidFill>
              </a:rPr>
              <a:t>F +1 949 716 8396</a:t>
            </a:r>
          </a:p>
          <a:p>
            <a:pPr>
              <a:lnSpc>
                <a:spcPct val="100000"/>
              </a:lnSpc>
              <a:spcBef>
                <a:spcPts val="1200"/>
              </a:spcBef>
              <a:buSzPct val="100000"/>
            </a:pPr>
            <a:r>
              <a:rPr lang="en-US" b="1">
                <a:solidFill>
                  <a:schemeClr val="tx1"/>
                </a:solidFill>
              </a:rPr>
              <a:t>ust.com</a:t>
            </a:r>
          </a:p>
        </p:txBody>
      </p:sp>
      <p:sp>
        <p:nvSpPr>
          <p:cNvPr id="11" name="LinkedIn">
            <a:hlinkClick r:id="rId2"/>
            <a:extLst>
              <a:ext uri="{FF2B5EF4-FFF2-40B4-BE49-F238E27FC236}">
                <a16:creationId xmlns:a16="http://schemas.microsoft.com/office/drawing/2014/main" id="{36E860F1-0833-42C3-B18C-E49EAE88C996}"/>
              </a:ext>
            </a:extLst>
          </p:cNvPr>
          <p:cNvSpPr>
            <a:spLocks noChangeAspect="1" noEditPoints="1"/>
          </p:cNvSpPr>
          <p:nvPr userDrawn="1"/>
        </p:nvSpPr>
        <p:spPr bwMode="auto">
          <a:xfrm>
            <a:off x="9197136" y="5555832"/>
            <a:ext cx="256196" cy="244253"/>
          </a:xfrm>
          <a:custGeom>
            <a:avLst/>
            <a:gdLst>
              <a:gd name="T0" fmla="*/ 671 w 671"/>
              <a:gd name="T1" fmla="*/ 641 h 641"/>
              <a:gd name="T2" fmla="*/ 671 w 671"/>
              <a:gd name="T3" fmla="*/ 641 h 641"/>
              <a:gd name="T4" fmla="*/ 527 w 671"/>
              <a:gd name="T5" fmla="*/ 641 h 641"/>
              <a:gd name="T6" fmla="*/ 527 w 671"/>
              <a:gd name="T7" fmla="*/ 410 h 641"/>
              <a:gd name="T8" fmla="*/ 454 w 671"/>
              <a:gd name="T9" fmla="*/ 312 h 641"/>
              <a:gd name="T10" fmla="*/ 380 w 671"/>
              <a:gd name="T11" fmla="*/ 365 h 641"/>
              <a:gd name="T12" fmla="*/ 376 w 671"/>
              <a:gd name="T13" fmla="*/ 400 h 641"/>
              <a:gd name="T14" fmla="*/ 376 w 671"/>
              <a:gd name="T15" fmla="*/ 641 h 641"/>
              <a:gd name="T16" fmla="*/ 232 w 671"/>
              <a:gd name="T17" fmla="*/ 641 h 641"/>
              <a:gd name="T18" fmla="*/ 232 w 671"/>
              <a:gd name="T19" fmla="*/ 209 h 641"/>
              <a:gd name="T20" fmla="*/ 376 w 671"/>
              <a:gd name="T21" fmla="*/ 209 h 641"/>
              <a:gd name="T22" fmla="*/ 376 w 671"/>
              <a:gd name="T23" fmla="*/ 270 h 641"/>
              <a:gd name="T24" fmla="*/ 505 w 671"/>
              <a:gd name="T25" fmla="*/ 199 h 641"/>
              <a:gd name="T26" fmla="*/ 671 w 671"/>
              <a:gd name="T27" fmla="*/ 393 h 641"/>
              <a:gd name="T28" fmla="*/ 671 w 671"/>
              <a:gd name="T29" fmla="*/ 641 h 641"/>
              <a:gd name="T30" fmla="*/ 81 w 671"/>
              <a:gd name="T31" fmla="*/ 150 h 641"/>
              <a:gd name="T32" fmla="*/ 81 w 671"/>
              <a:gd name="T33" fmla="*/ 150 h 641"/>
              <a:gd name="T34" fmla="*/ 80 w 671"/>
              <a:gd name="T35" fmla="*/ 150 h 641"/>
              <a:gd name="T36" fmla="*/ 0 w 671"/>
              <a:gd name="T37" fmla="*/ 75 h 641"/>
              <a:gd name="T38" fmla="*/ 82 w 671"/>
              <a:gd name="T39" fmla="*/ 0 h 641"/>
              <a:gd name="T40" fmla="*/ 162 w 671"/>
              <a:gd name="T41" fmla="*/ 75 h 641"/>
              <a:gd name="T42" fmla="*/ 81 w 671"/>
              <a:gd name="T43" fmla="*/ 150 h 641"/>
              <a:gd name="T44" fmla="*/ 152 w 671"/>
              <a:gd name="T45" fmla="*/ 641 h 641"/>
              <a:gd name="T46" fmla="*/ 152 w 671"/>
              <a:gd name="T47" fmla="*/ 641 h 641"/>
              <a:gd name="T48" fmla="*/ 9 w 671"/>
              <a:gd name="T49" fmla="*/ 641 h 641"/>
              <a:gd name="T50" fmla="*/ 9 w 671"/>
              <a:gd name="T51" fmla="*/ 209 h 641"/>
              <a:gd name="T52" fmla="*/ 152 w 671"/>
              <a:gd name="T53" fmla="*/ 209 h 641"/>
              <a:gd name="T54" fmla="*/ 152 w 671"/>
              <a:gd name="T55"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641">
                <a:moveTo>
                  <a:pt x="671" y="641"/>
                </a:moveTo>
                <a:lnTo>
                  <a:pt x="671" y="641"/>
                </a:lnTo>
                <a:lnTo>
                  <a:pt x="527" y="641"/>
                </a:lnTo>
                <a:lnTo>
                  <a:pt x="527" y="410"/>
                </a:lnTo>
                <a:cubicBezTo>
                  <a:pt x="527" y="352"/>
                  <a:pt x="506" y="312"/>
                  <a:pt x="454" y="312"/>
                </a:cubicBezTo>
                <a:cubicBezTo>
                  <a:pt x="415" y="312"/>
                  <a:pt x="391" y="339"/>
                  <a:pt x="380" y="365"/>
                </a:cubicBezTo>
                <a:cubicBezTo>
                  <a:pt x="377" y="374"/>
                  <a:pt x="376" y="387"/>
                  <a:pt x="376" y="400"/>
                </a:cubicBezTo>
                <a:lnTo>
                  <a:pt x="376" y="641"/>
                </a:lnTo>
                <a:lnTo>
                  <a:pt x="232" y="641"/>
                </a:lnTo>
                <a:cubicBezTo>
                  <a:pt x="232" y="641"/>
                  <a:pt x="234" y="249"/>
                  <a:pt x="232" y="209"/>
                </a:cubicBezTo>
                <a:lnTo>
                  <a:pt x="376" y="209"/>
                </a:lnTo>
                <a:lnTo>
                  <a:pt x="376" y="270"/>
                </a:lnTo>
                <a:cubicBezTo>
                  <a:pt x="395" y="241"/>
                  <a:pt x="429" y="199"/>
                  <a:pt x="505" y="199"/>
                </a:cubicBezTo>
                <a:cubicBezTo>
                  <a:pt x="600" y="199"/>
                  <a:pt x="671" y="260"/>
                  <a:pt x="671" y="393"/>
                </a:cubicBezTo>
                <a:lnTo>
                  <a:pt x="671" y="641"/>
                </a:lnTo>
                <a:close/>
                <a:moveTo>
                  <a:pt x="81" y="150"/>
                </a:moveTo>
                <a:lnTo>
                  <a:pt x="81" y="150"/>
                </a:lnTo>
                <a:lnTo>
                  <a:pt x="80" y="150"/>
                </a:lnTo>
                <a:cubicBezTo>
                  <a:pt x="31" y="150"/>
                  <a:pt x="0" y="117"/>
                  <a:pt x="0" y="75"/>
                </a:cubicBezTo>
                <a:cubicBezTo>
                  <a:pt x="0" y="33"/>
                  <a:pt x="32" y="0"/>
                  <a:pt x="82" y="0"/>
                </a:cubicBezTo>
                <a:cubicBezTo>
                  <a:pt x="131" y="0"/>
                  <a:pt x="161" y="33"/>
                  <a:pt x="162" y="75"/>
                </a:cubicBezTo>
                <a:cubicBezTo>
                  <a:pt x="162" y="117"/>
                  <a:pt x="131" y="150"/>
                  <a:pt x="81" y="150"/>
                </a:cubicBezTo>
                <a:close/>
                <a:moveTo>
                  <a:pt x="152" y="641"/>
                </a:moveTo>
                <a:lnTo>
                  <a:pt x="152" y="641"/>
                </a:lnTo>
                <a:lnTo>
                  <a:pt x="9" y="641"/>
                </a:lnTo>
                <a:lnTo>
                  <a:pt x="9" y="209"/>
                </a:lnTo>
                <a:lnTo>
                  <a:pt x="152" y="209"/>
                </a:lnTo>
                <a:lnTo>
                  <a:pt x="152" y="64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acebook">
            <a:hlinkClick r:id="rId3"/>
            <a:extLst>
              <a:ext uri="{FF2B5EF4-FFF2-40B4-BE49-F238E27FC236}">
                <a16:creationId xmlns:a16="http://schemas.microsoft.com/office/drawing/2014/main" id="{D3CE881A-2E2C-4BF7-81A2-0B6ABD537CEA}"/>
              </a:ext>
            </a:extLst>
          </p:cNvPr>
          <p:cNvSpPr>
            <a:spLocks/>
          </p:cNvSpPr>
          <p:nvPr userDrawn="1"/>
        </p:nvSpPr>
        <p:spPr bwMode="auto">
          <a:xfrm>
            <a:off x="9674955" y="5537234"/>
            <a:ext cx="121831" cy="262851"/>
          </a:xfrm>
          <a:custGeom>
            <a:avLst/>
            <a:gdLst>
              <a:gd name="T0" fmla="*/ 321 w 321"/>
              <a:gd name="T1" fmla="*/ 223 h 690"/>
              <a:gd name="T2" fmla="*/ 321 w 321"/>
              <a:gd name="T3" fmla="*/ 223 h 690"/>
              <a:gd name="T4" fmla="*/ 212 w 321"/>
              <a:gd name="T5" fmla="*/ 223 h 690"/>
              <a:gd name="T6" fmla="*/ 212 w 321"/>
              <a:gd name="T7" fmla="*/ 152 h 690"/>
              <a:gd name="T8" fmla="*/ 242 w 321"/>
              <a:gd name="T9" fmla="*/ 118 h 690"/>
              <a:gd name="T10" fmla="*/ 319 w 321"/>
              <a:gd name="T11" fmla="*/ 118 h 690"/>
              <a:gd name="T12" fmla="*/ 319 w 321"/>
              <a:gd name="T13" fmla="*/ 0 h 690"/>
              <a:gd name="T14" fmla="*/ 213 w 321"/>
              <a:gd name="T15" fmla="*/ 0 h 690"/>
              <a:gd name="T16" fmla="*/ 69 w 321"/>
              <a:gd name="T17" fmla="*/ 144 h 690"/>
              <a:gd name="T18" fmla="*/ 69 w 321"/>
              <a:gd name="T19" fmla="*/ 223 h 690"/>
              <a:gd name="T20" fmla="*/ 0 w 321"/>
              <a:gd name="T21" fmla="*/ 223 h 690"/>
              <a:gd name="T22" fmla="*/ 0 w 321"/>
              <a:gd name="T23" fmla="*/ 345 h 690"/>
              <a:gd name="T24" fmla="*/ 69 w 321"/>
              <a:gd name="T25" fmla="*/ 345 h 690"/>
              <a:gd name="T26" fmla="*/ 69 w 321"/>
              <a:gd name="T27" fmla="*/ 690 h 690"/>
              <a:gd name="T28" fmla="*/ 212 w 321"/>
              <a:gd name="T29" fmla="*/ 690 h 690"/>
              <a:gd name="T30" fmla="*/ 212 w 321"/>
              <a:gd name="T31" fmla="*/ 345 h 690"/>
              <a:gd name="T32" fmla="*/ 309 w 321"/>
              <a:gd name="T33" fmla="*/ 345 h 690"/>
              <a:gd name="T34" fmla="*/ 321 w 321"/>
              <a:gd name="T35" fmla="*/ 22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1" h="690">
                <a:moveTo>
                  <a:pt x="321" y="223"/>
                </a:moveTo>
                <a:lnTo>
                  <a:pt x="321" y="223"/>
                </a:lnTo>
                <a:lnTo>
                  <a:pt x="212" y="223"/>
                </a:lnTo>
                <a:lnTo>
                  <a:pt x="212" y="152"/>
                </a:lnTo>
                <a:cubicBezTo>
                  <a:pt x="212" y="125"/>
                  <a:pt x="230" y="118"/>
                  <a:pt x="242" y="118"/>
                </a:cubicBezTo>
                <a:lnTo>
                  <a:pt x="319" y="118"/>
                </a:lnTo>
                <a:lnTo>
                  <a:pt x="319" y="0"/>
                </a:lnTo>
                <a:lnTo>
                  <a:pt x="213" y="0"/>
                </a:lnTo>
                <a:cubicBezTo>
                  <a:pt x="95" y="0"/>
                  <a:pt x="69" y="88"/>
                  <a:pt x="69" y="144"/>
                </a:cubicBezTo>
                <a:lnTo>
                  <a:pt x="69" y="223"/>
                </a:lnTo>
                <a:lnTo>
                  <a:pt x="0" y="223"/>
                </a:lnTo>
                <a:lnTo>
                  <a:pt x="0" y="345"/>
                </a:lnTo>
                <a:lnTo>
                  <a:pt x="69" y="345"/>
                </a:lnTo>
                <a:lnTo>
                  <a:pt x="69" y="690"/>
                </a:lnTo>
                <a:lnTo>
                  <a:pt x="212" y="690"/>
                </a:lnTo>
                <a:lnTo>
                  <a:pt x="212" y="345"/>
                </a:lnTo>
                <a:lnTo>
                  <a:pt x="309" y="345"/>
                </a:lnTo>
                <a:lnTo>
                  <a:pt x="321" y="22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Twitter">
            <a:hlinkClick r:id="rId4"/>
            <a:extLst>
              <a:ext uri="{FF2B5EF4-FFF2-40B4-BE49-F238E27FC236}">
                <a16:creationId xmlns:a16="http://schemas.microsoft.com/office/drawing/2014/main" id="{BF12F575-1E00-479B-A66D-E741929EE483}"/>
              </a:ext>
            </a:extLst>
          </p:cNvPr>
          <p:cNvSpPr>
            <a:spLocks/>
          </p:cNvSpPr>
          <p:nvPr userDrawn="1"/>
        </p:nvSpPr>
        <p:spPr bwMode="auto">
          <a:xfrm>
            <a:off x="10031913" y="5580629"/>
            <a:ext cx="268783" cy="219456"/>
          </a:xfrm>
          <a:custGeom>
            <a:avLst/>
            <a:gdLst>
              <a:gd name="T0" fmla="*/ 709 w 709"/>
              <a:gd name="T1" fmla="*/ 68 h 576"/>
              <a:gd name="T2" fmla="*/ 709 w 709"/>
              <a:gd name="T3" fmla="*/ 68 h 576"/>
              <a:gd name="T4" fmla="*/ 626 w 709"/>
              <a:gd name="T5" fmla="*/ 91 h 576"/>
              <a:gd name="T6" fmla="*/ 690 w 709"/>
              <a:gd name="T7" fmla="*/ 11 h 576"/>
              <a:gd name="T8" fmla="*/ 597 w 709"/>
              <a:gd name="T9" fmla="*/ 46 h 576"/>
              <a:gd name="T10" fmla="*/ 491 w 709"/>
              <a:gd name="T11" fmla="*/ 0 h 576"/>
              <a:gd name="T12" fmla="*/ 346 w 709"/>
              <a:gd name="T13" fmla="*/ 145 h 576"/>
              <a:gd name="T14" fmla="*/ 350 w 709"/>
              <a:gd name="T15" fmla="*/ 179 h 576"/>
              <a:gd name="T16" fmla="*/ 50 w 709"/>
              <a:gd name="T17" fmla="*/ 27 h 576"/>
              <a:gd name="T18" fmla="*/ 30 w 709"/>
              <a:gd name="T19" fmla="*/ 100 h 576"/>
              <a:gd name="T20" fmla="*/ 95 w 709"/>
              <a:gd name="T21" fmla="*/ 221 h 576"/>
              <a:gd name="T22" fmla="*/ 29 w 709"/>
              <a:gd name="T23" fmla="*/ 203 h 576"/>
              <a:gd name="T24" fmla="*/ 29 w 709"/>
              <a:gd name="T25" fmla="*/ 204 h 576"/>
              <a:gd name="T26" fmla="*/ 146 w 709"/>
              <a:gd name="T27" fmla="*/ 347 h 576"/>
              <a:gd name="T28" fmla="*/ 107 w 709"/>
              <a:gd name="T29" fmla="*/ 352 h 576"/>
              <a:gd name="T30" fmla="*/ 80 w 709"/>
              <a:gd name="T31" fmla="*/ 349 h 576"/>
              <a:gd name="T32" fmla="*/ 216 w 709"/>
              <a:gd name="T33" fmla="*/ 450 h 576"/>
              <a:gd name="T34" fmla="*/ 35 w 709"/>
              <a:gd name="T35" fmla="*/ 513 h 576"/>
              <a:gd name="T36" fmla="*/ 0 w 709"/>
              <a:gd name="T37" fmla="*/ 511 h 576"/>
              <a:gd name="T38" fmla="*/ 223 w 709"/>
              <a:gd name="T39" fmla="*/ 576 h 576"/>
              <a:gd name="T40" fmla="*/ 637 w 709"/>
              <a:gd name="T41" fmla="*/ 162 h 576"/>
              <a:gd name="T42" fmla="*/ 637 w 709"/>
              <a:gd name="T43" fmla="*/ 143 h 576"/>
              <a:gd name="T44" fmla="*/ 709 w 709"/>
              <a:gd name="T45" fmla="*/ 6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9" h="576">
                <a:moveTo>
                  <a:pt x="709" y="68"/>
                </a:moveTo>
                <a:lnTo>
                  <a:pt x="709" y="68"/>
                </a:lnTo>
                <a:cubicBezTo>
                  <a:pt x="683" y="80"/>
                  <a:pt x="655" y="88"/>
                  <a:pt x="626" y="91"/>
                </a:cubicBezTo>
                <a:cubicBezTo>
                  <a:pt x="656" y="73"/>
                  <a:pt x="679" y="45"/>
                  <a:pt x="690" y="11"/>
                </a:cubicBezTo>
                <a:cubicBezTo>
                  <a:pt x="662" y="27"/>
                  <a:pt x="630" y="39"/>
                  <a:pt x="597" y="46"/>
                </a:cubicBezTo>
                <a:cubicBezTo>
                  <a:pt x="571" y="18"/>
                  <a:pt x="533" y="0"/>
                  <a:pt x="491" y="0"/>
                </a:cubicBezTo>
                <a:cubicBezTo>
                  <a:pt x="411" y="0"/>
                  <a:pt x="346" y="65"/>
                  <a:pt x="346" y="145"/>
                </a:cubicBezTo>
                <a:cubicBezTo>
                  <a:pt x="346" y="157"/>
                  <a:pt x="347" y="168"/>
                  <a:pt x="350" y="179"/>
                </a:cubicBezTo>
                <a:cubicBezTo>
                  <a:pt x="229" y="172"/>
                  <a:pt x="122" y="115"/>
                  <a:pt x="50" y="27"/>
                </a:cubicBezTo>
                <a:cubicBezTo>
                  <a:pt x="37" y="48"/>
                  <a:pt x="30" y="73"/>
                  <a:pt x="30" y="100"/>
                </a:cubicBezTo>
                <a:cubicBezTo>
                  <a:pt x="30" y="150"/>
                  <a:pt x="56" y="195"/>
                  <a:pt x="95" y="221"/>
                </a:cubicBezTo>
                <a:cubicBezTo>
                  <a:pt x="71" y="220"/>
                  <a:pt x="49" y="213"/>
                  <a:pt x="29" y="203"/>
                </a:cubicBezTo>
                <a:cubicBezTo>
                  <a:pt x="29" y="203"/>
                  <a:pt x="29" y="204"/>
                  <a:pt x="29" y="204"/>
                </a:cubicBezTo>
                <a:cubicBezTo>
                  <a:pt x="29" y="275"/>
                  <a:pt x="79" y="334"/>
                  <a:pt x="146" y="347"/>
                </a:cubicBezTo>
                <a:cubicBezTo>
                  <a:pt x="133" y="350"/>
                  <a:pt x="121" y="352"/>
                  <a:pt x="107" y="352"/>
                </a:cubicBezTo>
                <a:cubicBezTo>
                  <a:pt x="98" y="352"/>
                  <a:pt x="89" y="351"/>
                  <a:pt x="80" y="349"/>
                </a:cubicBezTo>
                <a:cubicBezTo>
                  <a:pt x="98" y="407"/>
                  <a:pt x="152" y="449"/>
                  <a:pt x="216" y="450"/>
                </a:cubicBezTo>
                <a:cubicBezTo>
                  <a:pt x="166" y="489"/>
                  <a:pt x="103" y="513"/>
                  <a:pt x="35" y="513"/>
                </a:cubicBezTo>
                <a:cubicBezTo>
                  <a:pt x="23" y="513"/>
                  <a:pt x="12" y="512"/>
                  <a:pt x="0" y="511"/>
                </a:cubicBezTo>
                <a:cubicBezTo>
                  <a:pt x="65" y="552"/>
                  <a:pt x="141" y="576"/>
                  <a:pt x="223" y="576"/>
                </a:cubicBezTo>
                <a:cubicBezTo>
                  <a:pt x="491" y="576"/>
                  <a:pt x="637" y="354"/>
                  <a:pt x="637" y="162"/>
                </a:cubicBezTo>
                <a:cubicBezTo>
                  <a:pt x="637" y="156"/>
                  <a:pt x="637" y="150"/>
                  <a:pt x="637" y="143"/>
                </a:cubicBezTo>
                <a:cubicBezTo>
                  <a:pt x="665" y="123"/>
                  <a:pt x="690" y="97"/>
                  <a:pt x="709" y="6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YouTube">
            <a:hlinkClick r:id="rId5"/>
            <a:extLst>
              <a:ext uri="{FF2B5EF4-FFF2-40B4-BE49-F238E27FC236}">
                <a16:creationId xmlns:a16="http://schemas.microsoft.com/office/drawing/2014/main" id="{7FB14B23-C759-4C47-887D-A27839DAE366}"/>
              </a:ext>
            </a:extLst>
          </p:cNvPr>
          <p:cNvSpPr>
            <a:spLocks noEditPoints="1"/>
          </p:cNvSpPr>
          <p:nvPr userDrawn="1"/>
        </p:nvSpPr>
        <p:spPr bwMode="auto">
          <a:xfrm>
            <a:off x="10916563" y="5594887"/>
            <a:ext cx="290762" cy="205198"/>
          </a:xfrm>
          <a:custGeom>
            <a:avLst/>
            <a:gdLst>
              <a:gd name="T0" fmla="*/ 307 w 768"/>
              <a:gd name="T1" fmla="*/ 384 h 538"/>
              <a:gd name="T2" fmla="*/ 307 w 768"/>
              <a:gd name="T3" fmla="*/ 384 h 538"/>
              <a:gd name="T4" fmla="*/ 307 w 768"/>
              <a:gd name="T5" fmla="*/ 154 h 538"/>
              <a:gd name="T6" fmla="*/ 507 w 768"/>
              <a:gd name="T7" fmla="*/ 269 h 538"/>
              <a:gd name="T8" fmla="*/ 307 w 768"/>
              <a:gd name="T9" fmla="*/ 384 h 538"/>
              <a:gd name="T10" fmla="*/ 752 w 768"/>
              <a:gd name="T11" fmla="*/ 84 h 538"/>
              <a:gd name="T12" fmla="*/ 752 w 768"/>
              <a:gd name="T13" fmla="*/ 84 h 538"/>
              <a:gd name="T14" fmla="*/ 684 w 768"/>
              <a:gd name="T15" fmla="*/ 16 h 538"/>
              <a:gd name="T16" fmla="*/ 384 w 768"/>
              <a:gd name="T17" fmla="*/ 0 h 538"/>
              <a:gd name="T18" fmla="*/ 84 w 768"/>
              <a:gd name="T19" fmla="*/ 16 h 538"/>
              <a:gd name="T20" fmla="*/ 16 w 768"/>
              <a:gd name="T21" fmla="*/ 84 h 538"/>
              <a:gd name="T22" fmla="*/ 0 w 768"/>
              <a:gd name="T23" fmla="*/ 269 h 538"/>
              <a:gd name="T24" fmla="*/ 16 w 768"/>
              <a:gd name="T25" fmla="*/ 454 h 538"/>
              <a:gd name="T26" fmla="*/ 84 w 768"/>
              <a:gd name="T27" fmla="*/ 522 h 538"/>
              <a:gd name="T28" fmla="*/ 384 w 768"/>
              <a:gd name="T29" fmla="*/ 538 h 538"/>
              <a:gd name="T30" fmla="*/ 684 w 768"/>
              <a:gd name="T31" fmla="*/ 522 h 538"/>
              <a:gd name="T32" fmla="*/ 752 w 768"/>
              <a:gd name="T33" fmla="*/ 454 h 538"/>
              <a:gd name="T34" fmla="*/ 768 w 768"/>
              <a:gd name="T35" fmla="*/ 269 h 538"/>
              <a:gd name="T36" fmla="*/ 752 w 768"/>
              <a:gd name="T37" fmla="*/ 8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8" h="538">
                <a:moveTo>
                  <a:pt x="307" y="384"/>
                </a:moveTo>
                <a:lnTo>
                  <a:pt x="307" y="384"/>
                </a:lnTo>
                <a:lnTo>
                  <a:pt x="307" y="154"/>
                </a:lnTo>
                <a:lnTo>
                  <a:pt x="507" y="269"/>
                </a:lnTo>
                <a:lnTo>
                  <a:pt x="307" y="384"/>
                </a:lnTo>
                <a:close/>
                <a:moveTo>
                  <a:pt x="752" y="84"/>
                </a:moveTo>
                <a:lnTo>
                  <a:pt x="752" y="84"/>
                </a:lnTo>
                <a:cubicBezTo>
                  <a:pt x="743" y="51"/>
                  <a:pt x="717" y="25"/>
                  <a:pt x="684" y="16"/>
                </a:cubicBezTo>
                <a:cubicBezTo>
                  <a:pt x="624" y="0"/>
                  <a:pt x="384" y="0"/>
                  <a:pt x="384" y="0"/>
                </a:cubicBezTo>
                <a:cubicBezTo>
                  <a:pt x="384" y="0"/>
                  <a:pt x="144" y="0"/>
                  <a:pt x="84" y="16"/>
                </a:cubicBezTo>
                <a:cubicBezTo>
                  <a:pt x="51" y="25"/>
                  <a:pt x="25" y="51"/>
                  <a:pt x="16" y="84"/>
                </a:cubicBezTo>
                <a:cubicBezTo>
                  <a:pt x="0" y="144"/>
                  <a:pt x="0" y="269"/>
                  <a:pt x="0" y="269"/>
                </a:cubicBezTo>
                <a:cubicBezTo>
                  <a:pt x="0" y="269"/>
                  <a:pt x="0" y="394"/>
                  <a:pt x="16" y="454"/>
                </a:cubicBezTo>
                <a:cubicBezTo>
                  <a:pt x="25" y="487"/>
                  <a:pt x="51" y="513"/>
                  <a:pt x="84" y="522"/>
                </a:cubicBezTo>
                <a:cubicBezTo>
                  <a:pt x="144" y="538"/>
                  <a:pt x="384" y="538"/>
                  <a:pt x="384" y="538"/>
                </a:cubicBezTo>
                <a:cubicBezTo>
                  <a:pt x="384" y="538"/>
                  <a:pt x="624" y="538"/>
                  <a:pt x="684" y="522"/>
                </a:cubicBezTo>
                <a:cubicBezTo>
                  <a:pt x="717" y="513"/>
                  <a:pt x="743" y="487"/>
                  <a:pt x="752" y="454"/>
                </a:cubicBezTo>
                <a:cubicBezTo>
                  <a:pt x="768" y="394"/>
                  <a:pt x="768" y="269"/>
                  <a:pt x="768" y="269"/>
                </a:cubicBezTo>
                <a:cubicBezTo>
                  <a:pt x="768" y="269"/>
                  <a:pt x="768" y="144"/>
                  <a:pt x="752" y="8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 name="Picture 22" descr="A close up of a sign&#10;&#10;Description automatically generated">
            <a:extLst>
              <a:ext uri="{FF2B5EF4-FFF2-40B4-BE49-F238E27FC236}">
                <a16:creationId xmlns:a16="http://schemas.microsoft.com/office/drawing/2014/main" id="{1BF68AD8-32F7-6640-ABD8-B8FA66DB0802}"/>
              </a:ext>
            </a:extLst>
          </p:cNvPr>
          <p:cNvPicPr>
            <a:picLocks noChangeAspect="1"/>
          </p:cNvPicPr>
          <p:nvPr userDrawn="1"/>
        </p:nvPicPr>
        <p:blipFill>
          <a:blip r:embed="rId6"/>
          <a:stretch>
            <a:fillRect/>
          </a:stretch>
        </p:blipFill>
        <p:spPr>
          <a:xfrm>
            <a:off x="10475771" y="5555833"/>
            <a:ext cx="265741" cy="262852"/>
          </a:xfrm>
          <a:prstGeom prst="rect">
            <a:avLst/>
          </a:prstGeom>
        </p:spPr>
      </p:pic>
    </p:spTree>
    <p:extLst>
      <p:ext uri="{BB962C8B-B14F-4D97-AF65-F5344CB8AC3E}">
        <p14:creationId xmlns:p14="http://schemas.microsoft.com/office/powerpoint/2010/main" val="427809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0" userDrawn="1">
          <p15:clr>
            <a:srgbClr val="FBAE40"/>
          </p15:clr>
        </p15:guide>
        <p15:guide id="2" orient="horz" pos="3832" userDrawn="1">
          <p15:clr>
            <a:srgbClr val="FBAE40"/>
          </p15:clr>
        </p15:guide>
        <p15:guide id="3" pos="5588" userDrawn="1">
          <p15:clr>
            <a:srgbClr val="FBAE40"/>
          </p15:clr>
        </p15:guide>
        <p15:guide id="4" pos="5786" userDrawn="1">
          <p15:clr>
            <a:srgbClr val="FBAE40"/>
          </p15:clr>
        </p15:guide>
        <p15:guide id="5" orient="horz" pos="4148" userDrawn="1">
          <p15:clr>
            <a:srgbClr val="FBAE40"/>
          </p15:clr>
        </p15:guide>
        <p15:guide id="6" pos="5386"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rgbClr val="006E74"/>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
        <p:nvSpPr>
          <p:cNvPr id="3" name="TextBox 2">
            <a:extLst>
              <a:ext uri="{FF2B5EF4-FFF2-40B4-BE49-F238E27FC236}">
                <a16:creationId xmlns:a16="http://schemas.microsoft.com/office/drawing/2014/main" id="{BBAC10D0-7A8D-F54B-AFA4-6CBFAE45447B}"/>
              </a:ext>
            </a:extLst>
          </p:cNvPr>
          <p:cNvSpPr txBox="1"/>
          <p:nvPr userDrawn="1"/>
        </p:nvSpPr>
        <p:spPr>
          <a:xfrm>
            <a:off x="365760" y="1737360"/>
            <a:ext cx="6702305" cy="210312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1200"/>
              </a:spcBef>
              <a:spcAft>
                <a:spcPts val="0"/>
              </a:spcAft>
              <a:buClrTx/>
              <a:buSzPct val="100000"/>
              <a:buFont typeface="Arial"/>
              <a:buNone/>
              <a:tabLst/>
              <a:defRPr/>
            </a:pPr>
            <a:r>
              <a:rPr kumimoji="0" lang="en-US" sz="4800" b="0" i="0" u="none" strike="noStrike" kern="1200" cap="none" spc="0" normalizeH="0" baseline="0" noProof="0">
                <a:ln>
                  <a:noFill/>
                </a:ln>
                <a:solidFill>
                  <a:srgbClr val="FFFFFF"/>
                </a:solidFill>
                <a:effectLst/>
                <a:uLnTx/>
                <a:uFillTx/>
                <a:latin typeface="+mn-lt"/>
                <a:ea typeface="+mj-ea"/>
                <a:cs typeface="+mj-cs"/>
              </a:rPr>
              <a:t>Appendix</a:t>
            </a:r>
            <a:endParaRPr lang="en-US" sz="4800" b="0"/>
          </a:p>
        </p:txBody>
      </p:sp>
    </p:spTree>
    <p:extLst>
      <p:ext uri="{BB962C8B-B14F-4D97-AF65-F5344CB8AC3E}">
        <p14:creationId xmlns:p14="http://schemas.microsoft.com/office/powerpoint/2010/main" val="125662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594496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164819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0816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2844E-EFF9-43FE-8B28-01E59F1BDF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186CE-F298-4D83-ADD6-87C6AF1C58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AEB14B-7BF7-4913-A13E-149DBCF019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E8B7968-A715-4B66-969E-97AAE1EEAC86}"/>
              </a:ext>
            </a:extLst>
          </p:cNvPr>
          <p:cNvSpPr>
            <a:spLocks noGrp="1"/>
          </p:cNvSpPr>
          <p:nvPr>
            <p:ph type="dt" sz="half" idx="10"/>
          </p:nvPr>
        </p:nvSpPr>
        <p:spPr/>
        <p:txBody>
          <a:bodyPr/>
          <a:lstStyle/>
          <a:p>
            <a:fld id="{ADC4A1D2-C1DA-46EE-82B4-C08E9B0C81B2}" type="datetime1">
              <a:rPr lang="en-US" smtClean="0"/>
              <a:t>6/2/2023</a:t>
            </a:fld>
            <a:endParaRPr lang="en-US"/>
          </a:p>
        </p:txBody>
      </p:sp>
      <p:sp>
        <p:nvSpPr>
          <p:cNvPr id="6" name="Footer Placeholder 5">
            <a:extLst>
              <a:ext uri="{FF2B5EF4-FFF2-40B4-BE49-F238E27FC236}">
                <a16:creationId xmlns:a16="http://schemas.microsoft.com/office/drawing/2014/main" id="{0F3BDCEB-AC42-40C9-80CF-9005675AEBDF}"/>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E34FE59F-08F5-4554-BBA9-2E587C196BDB}"/>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2884524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954214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6139993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685080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5666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948344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9816517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595788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530820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9F2F8409-9B9B-CE4D-A6D2-B42B785F8AAC}"/>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9" name="UST" descr="UST">
            <a:extLst>
              <a:ext uri="{FF2B5EF4-FFF2-40B4-BE49-F238E27FC236}">
                <a16:creationId xmlns:a16="http://schemas.microsoft.com/office/drawing/2014/main" id="{2D82142E-2BFE-4214-9282-12F54DFC4566}"/>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1702053" y="1585468"/>
            <a:ext cx="8686800" cy="2105012"/>
          </a:xfrm>
        </p:spPr>
        <p:txBody>
          <a:bodyPr anchor="b" anchorCtr="0"/>
          <a:lstStyle>
            <a:lvl1pPr algn="l">
              <a:defRPr sz="48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702053" y="3931920"/>
            <a:ext cx="8686800" cy="914400"/>
          </a:xfrm>
        </p:spPr>
        <p:txBody>
          <a:bodyPr>
            <a:noAutofit/>
          </a:bodyPr>
          <a:lstStyle>
            <a:lvl1pPr marL="0" indent="0" algn="l">
              <a:spcBef>
                <a:spcPts val="0"/>
              </a:spcBef>
              <a:buNone/>
              <a:defRPr sz="2400">
                <a:solidFill>
                  <a:schemeClr val="bg1"/>
                </a:solidFill>
              </a:defRPr>
            </a:lvl1pPr>
            <a:lvl2pPr marL="0" indent="0" algn="l">
              <a:spcBef>
                <a:spcPts val="0"/>
              </a:spcBef>
              <a:buNone/>
              <a:defRPr sz="2400">
                <a:solidFill>
                  <a:schemeClr val="bg1"/>
                </a:solidFill>
              </a:defRPr>
            </a:lvl2pPr>
            <a:lvl3pPr marL="0" indent="0" algn="l">
              <a:spcBef>
                <a:spcPts val="0"/>
              </a:spcBef>
              <a:buNone/>
              <a:defRPr sz="2400">
                <a:solidFill>
                  <a:schemeClr val="bg1"/>
                </a:solidFill>
              </a:defRPr>
            </a:lvl3pPr>
            <a:lvl4pPr marL="0" indent="0" algn="l">
              <a:spcBef>
                <a:spcPts val="0"/>
              </a:spcBef>
              <a:buNone/>
              <a:defRPr sz="2400">
                <a:solidFill>
                  <a:schemeClr val="bg1"/>
                </a:solidFill>
              </a:defRPr>
            </a:lvl4pPr>
            <a:lvl5pPr marL="0" indent="0" algn="l">
              <a:spcBef>
                <a:spcPts val="0"/>
              </a:spcBef>
              <a:buNone/>
              <a:defRPr sz="2400">
                <a:solidFill>
                  <a:schemeClr val="bg1"/>
                </a:solidFill>
              </a:defRPr>
            </a:lvl5pPr>
            <a:lvl6pPr marL="0" indent="0" algn="l">
              <a:spcBef>
                <a:spcPts val="0"/>
              </a:spcBef>
              <a:buNone/>
              <a:defRPr sz="2400">
                <a:solidFill>
                  <a:schemeClr val="bg1"/>
                </a:solidFill>
              </a:defRPr>
            </a:lvl6pPr>
            <a:lvl7pPr marL="0" indent="0" algn="l">
              <a:spcBef>
                <a:spcPts val="0"/>
              </a:spcBef>
              <a:buNone/>
              <a:defRPr sz="2400">
                <a:solidFill>
                  <a:schemeClr val="bg1"/>
                </a:solidFill>
              </a:defRPr>
            </a:lvl7pPr>
            <a:lvl8pPr marL="0" indent="0" algn="l">
              <a:spcBef>
                <a:spcPts val="0"/>
              </a:spcBef>
              <a:buNone/>
              <a:defRPr sz="2400">
                <a:solidFill>
                  <a:schemeClr val="bg1"/>
                </a:solidFill>
              </a:defRPr>
            </a:lvl8pPr>
            <a:lvl9pPr marL="0" indent="0" algn="l">
              <a:spcBef>
                <a:spcPts val="0"/>
              </a:spcBef>
              <a:buNone/>
              <a:defRPr sz="2400">
                <a:solidFill>
                  <a:schemeClr val="bg1"/>
                </a:solidFill>
              </a:defRPr>
            </a:lvl9pPr>
          </a:lstStyle>
          <a:p>
            <a:r>
              <a:rPr lang="en-US"/>
              <a:t>[Optional subtitle]</a:t>
            </a:r>
          </a:p>
        </p:txBody>
      </p:sp>
      <p:sp>
        <p:nvSpPr>
          <p:cNvPr id="7" name="Text Placeholder 3">
            <a:extLst>
              <a:ext uri="{FF2B5EF4-FFF2-40B4-BE49-F238E27FC236}">
                <a16:creationId xmlns:a16="http://schemas.microsoft.com/office/drawing/2014/main" id="{E404E13A-A174-144E-87D8-E5915BFAC31A}"/>
              </a:ext>
            </a:extLst>
          </p:cNvPr>
          <p:cNvSpPr>
            <a:spLocks noGrp="1"/>
          </p:cNvSpPr>
          <p:nvPr>
            <p:ph type="body" sz="quarter" idx="10" hasCustomPrompt="1"/>
          </p:nvPr>
        </p:nvSpPr>
        <p:spPr>
          <a:xfrm>
            <a:off x="1702052" y="5577840"/>
            <a:ext cx="8686800" cy="914400"/>
          </a:xfrm>
        </p:spPr>
        <p:txBody>
          <a:bodyPr anchor="b" anchorCtr="0">
            <a:noAutofit/>
          </a:bodyPr>
          <a:lstStyle>
            <a:lvl1pPr marL="0" indent="0">
              <a:spcBef>
                <a:spcPts val="0"/>
              </a:spcBef>
              <a:buFontTx/>
              <a:buNone/>
              <a:defRPr sz="1600" b="1">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[Month 00, 0000]</a:t>
            </a:r>
            <a:br>
              <a:rPr lang="en-US"/>
            </a:br>
            <a:r>
              <a:rPr lang="en-US"/>
              <a:t>[Presenter Name]</a:t>
            </a:r>
            <a:br>
              <a:rPr lang="en-US"/>
            </a:br>
            <a:r>
              <a:rPr lang="en-US"/>
              <a:t>[Title]</a:t>
            </a:r>
          </a:p>
        </p:txBody>
      </p:sp>
    </p:spTree>
    <p:extLst>
      <p:ext uri="{BB962C8B-B14F-4D97-AF65-F5344CB8AC3E}">
        <p14:creationId xmlns:p14="http://schemas.microsoft.com/office/powerpoint/2010/main" val="277275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6546" userDrawn="1">
          <p15:clr>
            <a:srgbClr val="FBAE40"/>
          </p15:clr>
        </p15:guide>
        <p15:guide id="3" orient="horz" pos="776" userDrawn="1">
          <p15:clr>
            <a:srgbClr val="FBAE40"/>
          </p15:clr>
        </p15:guide>
        <p15:guide id="4" pos="748"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Quarters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UST" descr="UST">
            <a:extLst>
              <a:ext uri="{FF2B5EF4-FFF2-40B4-BE49-F238E27FC236}">
                <a16:creationId xmlns:a16="http://schemas.microsoft.com/office/drawing/2014/main" id="{B2036B4F-78BB-BB43-B04B-458DE6C4A674}"/>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bwMode="auto">
          <a:xfrm>
            <a:off x="365760" y="365760"/>
            <a:ext cx="8203819" cy="914400"/>
          </a:xfrm>
        </p:spPr>
        <p:txBody>
          <a:bodyPr/>
          <a:lstStyle>
            <a:lvl1pPr>
              <a:defRPr>
                <a:solidFill>
                  <a:schemeClr val="bg1"/>
                </a:solidFill>
              </a:defRPr>
            </a:lvl1p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bwMode="auto">
          <a:xfrm>
            <a:off x="365759" y="1828800"/>
            <a:ext cx="8203819" cy="4251960"/>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solidFill>
                  <a:schemeClr val="bg1"/>
                </a:solidFill>
              </a:defRPr>
            </a:lvl6pPr>
            <a:lvl7pPr>
              <a:defRPr sz="1800">
                <a:solidFill>
                  <a:schemeClr val="bg1"/>
                </a:solidFill>
              </a:defRPr>
            </a:lvl7pPr>
            <a:lvl8pPr>
              <a:defRPr sz="1800">
                <a:solidFill>
                  <a:schemeClr val="bg1"/>
                </a:solidFill>
              </a:defRPr>
            </a:lvl8pPr>
            <a:lvl9pPr>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4742" cy="4251960"/>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solidFill>
                  <a:schemeClr val="tx1"/>
                </a:solidFill>
              </a:defRPr>
            </a:lvl6pPr>
            <a:lvl7pPr>
              <a:defRPr sz="1600">
                <a:solidFill>
                  <a:schemeClr val="tx1"/>
                </a:solidFill>
              </a:defRPr>
            </a:lvl7pPr>
            <a:lvl8pPr>
              <a:defRPr sz="1600">
                <a:solidFill>
                  <a:schemeClr val="tx1"/>
                </a:solidFill>
              </a:defRPr>
            </a:lvl8pPr>
            <a:lvl9pPr>
              <a:defRPr sz="16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554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B1B6-3CEC-4843-9D40-3F24703E0A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479EFD-AD2A-4158-BE5C-3A4DF7C487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814D95-F05E-460C-8CFC-871F1ABB34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5576F1-9216-405E-9ACF-2EDACA1DB97D}"/>
              </a:ext>
            </a:extLst>
          </p:cNvPr>
          <p:cNvSpPr>
            <a:spLocks noGrp="1"/>
          </p:cNvSpPr>
          <p:nvPr>
            <p:ph type="dt" sz="half" idx="10"/>
          </p:nvPr>
        </p:nvSpPr>
        <p:spPr/>
        <p:txBody>
          <a:bodyPr/>
          <a:lstStyle/>
          <a:p>
            <a:fld id="{F154C1A8-4C31-4B25-AD49-C377763D8275}" type="datetime1">
              <a:rPr lang="en-US" smtClean="0"/>
              <a:t>6/2/2023</a:t>
            </a:fld>
            <a:endParaRPr lang="en-US"/>
          </a:p>
        </p:txBody>
      </p:sp>
      <p:sp>
        <p:nvSpPr>
          <p:cNvPr id="6" name="Footer Placeholder 5">
            <a:extLst>
              <a:ext uri="{FF2B5EF4-FFF2-40B4-BE49-F238E27FC236}">
                <a16:creationId xmlns:a16="http://schemas.microsoft.com/office/drawing/2014/main" id="{64A9F890-2103-4D30-A794-7F5527B5BF40}"/>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31ED0764-EB00-49D3-B07A-0F920C26D9B4}"/>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97098879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11312" y="1828800"/>
            <a:ext cx="361188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44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10128"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5352"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75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4" userDrawn="1">
          <p15:clr>
            <a:srgbClr val="FBAE40"/>
          </p15:clr>
        </p15:guide>
        <p15:guide id="2" pos="1890" userDrawn="1">
          <p15:clr>
            <a:srgbClr val="FBAE40"/>
          </p15:clr>
        </p15:guide>
        <p15:guide id="3" pos="5594" userDrawn="1">
          <p15:clr>
            <a:srgbClr val="FBAE40"/>
          </p15:clr>
        </p15:guide>
        <p15:guide id="4" pos="5788" userDrawn="1">
          <p15:clr>
            <a:srgbClr val="FBAE40"/>
          </p15:clr>
        </p15:guide>
        <p15:guide id="5" pos="3744" userDrawn="1">
          <p15:clr>
            <a:srgbClr val="FBAE40"/>
          </p15:clr>
        </p15:guide>
        <p15:guide id="6" pos="3934"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11312"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953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978" userDrawn="1">
          <p15:clr>
            <a:srgbClr val="FBAE40"/>
          </p15:clr>
        </p15:guide>
        <p15:guide id="4" pos="5172" userDrawn="1">
          <p15:clr>
            <a:srgbClr val="FBAE40"/>
          </p15:clr>
        </p15:guide>
        <p15:guide id="5" orient="horz" pos="3832" userDrawn="1">
          <p15:clr>
            <a:srgbClr val="FBAE40"/>
          </p15:clr>
        </p15:guide>
        <p15:guide id="6" orient="horz" pos="1152" userDrawn="1">
          <p15:clr>
            <a:srgbClr val="FBAE40"/>
          </p15:clr>
        </p15:guide>
        <p15:guide id="7" orient="horz" pos="4148"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300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and Big Statement">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89B539CA-0534-5E4A-B663-3F3275090CF1}"/>
              </a:ext>
              <a:ext uri="{C183D7F6-B498-43B3-948B-1728B52AA6E4}">
                <adec:decorative xmlns:adec="http://schemas.microsoft.com/office/drawing/2017/decorative" val="1"/>
              </a:ext>
            </a:extLst>
          </p:cNvPr>
          <p:cNvSpPr/>
          <p:nvPr userDrawn="1"/>
        </p:nvSpPr>
        <p:spPr bwMode="hidden">
          <a:xfrm>
            <a:off x="6096000" y="0"/>
            <a:ext cx="6095999" cy="685799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5425440" cy="13716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2286000"/>
            <a:ext cx="5425440" cy="37947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6400800" y="365125"/>
            <a:ext cx="5422392" cy="5715635"/>
          </a:xfrm>
        </p:spPr>
        <p:txBody>
          <a:bodyPr/>
          <a:lstStyle>
            <a:lvl1pPr marL="0" indent="0">
              <a:lnSpc>
                <a:spcPct val="90000"/>
              </a:lnSpc>
              <a:spcBef>
                <a:spcPts val="0"/>
              </a:spcBef>
              <a:buNone/>
              <a:defRPr sz="5400">
                <a:solidFill>
                  <a:schemeClr val="bg1"/>
                </a:solidFill>
              </a:defRPr>
            </a:lvl1pPr>
            <a:lvl2pPr marL="182880">
              <a:spcBef>
                <a:spcPts val="1200"/>
              </a:spcBef>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Slide Number Placeholder 10">
            <a:extLst>
              <a:ext uri="{FF2B5EF4-FFF2-40B4-BE49-F238E27FC236}">
                <a16:creationId xmlns:a16="http://schemas.microsoft.com/office/drawing/2014/main" id="{95469DE3-42AA-6A44-9155-4EF809893A46}"/>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bg1"/>
                </a:solidFill>
                <a:latin typeface="+mn-lt"/>
                <a:cs typeface="Trebuchet MS"/>
              </a:rPr>
              <a:t> </a:t>
            </a:r>
            <a:fld id="{110FD68B-4EE4-9D43-89F2-B87D6C9CEE3A}" type="slidenum">
              <a:rPr lang="en-US" sz="800" smtClean="0">
                <a:solidFill>
                  <a:schemeClr val="bg1"/>
                </a:solidFill>
                <a:latin typeface="+mn-lt"/>
                <a:cs typeface="Trebuchet MS"/>
              </a:rPr>
              <a:pPr algn="r"/>
              <a:t>‹#›</a:t>
            </a:fld>
            <a:endParaRPr lang="en-US" sz="800">
              <a:solidFill>
                <a:schemeClr val="bg1"/>
              </a:solidFill>
              <a:latin typeface="+mn-lt"/>
              <a:cs typeface="Trebuchet MS"/>
            </a:endParaRPr>
          </a:p>
        </p:txBody>
      </p:sp>
    </p:spTree>
    <p:extLst>
      <p:ext uri="{BB962C8B-B14F-4D97-AF65-F5344CB8AC3E}">
        <p14:creationId xmlns:p14="http://schemas.microsoft.com/office/powerpoint/2010/main" val="3178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48" userDrawn="1">
          <p15:clr>
            <a:srgbClr val="FBAE40"/>
          </p15:clr>
        </p15:guide>
        <p15:guide id="2" pos="4032" userDrawn="1">
          <p15:clr>
            <a:srgbClr val="FBAE40"/>
          </p15:clr>
        </p15:guide>
        <p15:guide id="3" orient="horz" pos="3832">
          <p15:clr>
            <a:srgbClr val="FBAE40"/>
          </p15:clr>
        </p15:guide>
        <p15:guide id="4" orient="horz" pos="1440" userDrawn="1">
          <p15:clr>
            <a:srgbClr val="FBAE40"/>
          </p15:clr>
        </p15:guide>
        <p15:guide id="5" orient="horz" pos="4148">
          <p15:clr>
            <a:srgbClr val="FBAE40"/>
          </p15:clr>
        </p15:guide>
        <p15:guide id="6" pos="3840"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8503920"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333034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g Statement and Photo">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5578476"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Picture Placeholder 2">
            <a:extLst>
              <a:ext uri="{FF2B5EF4-FFF2-40B4-BE49-F238E27FC236}">
                <a16:creationId xmlns:a16="http://schemas.microsoft.com/office/drawing/2014/main" id="{85703ED2-2085-054E-9C34-0E934DFAD104}"/>
              </a:ext>
            </a:extLst>
          </p:cNvPr>
          <p:cNvSpPr>
            <a:spLocks noGrp="1"/>
          </p:cNvSpPr>
          <p:nvPr>
            <p:ph type="pic" sz="quarter" idx="13" hasCustomPrompt="1"/>
          </p:nvPr>
        </p:nvSpPr>
        <p:spPr>
          <a:xfrm>
            <a:off x="6245225" y="2880360"/>
            <a:ext cx="5578475" cy="3200400"/>
          </a:xfrm>
          <a:solidFill>
            <a:srgbClr val="7A7480"/>
          </a:solidFill>
        </p:spPr>
        <p:txBody>
          <a:bodyPr anchor="ctr" anchorCtr="0">
            <a:normAutofit/>
          </a:bodyPr>
          <a:lstStyle>
            <a:lvl1pPr marL="0" indent="0" algn="ctr">
              <a:buFontTx/>
              <a:buNone/>
              <a:defRPr sz="1200">
                <a:solidFill>
                  <a:schemeClr val="tx1"/>
                </a:solidFill>
              </a:defRPr>
            </a:lvl1pPr>
          </a:lstStyle>
          <a:p>
            <a:r>
              <a:rPr lang="en-US"/>
              <a:t>[Click icon to insert photo]</a:t>
            </a:r>
          </a:p>
        </p:txBody>
      </p:sp>
    </p:spTree>
    <p:extLst>
      <p:ext uri="{BB962C8B-B14F-4D97-AF65-F5344CB8AC3E}">
        <p14:creationId xmlns:p14="http://schemas.microsoft.com/office/powerpoint/2010/main" val="2326032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p15:clr>
            <a:srgbClr val="FBAE40"/>
          </p15:clr>
        </p15:guide>
        <p15:guide id="4" orient="horz" pos="4148">
          <p15:clr>
            <a:srgbClr val="FBAE40"/>
          </p15:clr>
        </p15:guide>
        <p15:guide id="5" pos="3744" userDrawn="1">
          <p15:clr>
            <a:srgbClr val="FBAE40"/>
          </p15:clr>
        </p15:guide>
        <p15:guide id="6" pos="3934" userDrawn="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matrix slide ">
    <p:bg>
      <p:bgPr>
        <a:solidFill>
          <a:srgbClr val="231F20"/>
        </a:solidFill>
        <a:effectLst/>
      </p:bgPr>
    </p:bg>
    <p:spTree>
      <p:nvGrpSpPr>
        <p:cNvPr id="1" name=""/>
        <p:cNvGrpSpPr/>
        <p:nvPr/>
      </p:nvGrpSpPr>
      <p:grpSpPr>
        <a:xfrm>
          <a:off x="0" y="0"/>
          <a:ext cx="0" cy="0"/>
          <a:chOff x="0" y="0"/>
          <a:chExt cx="0" cy="0"/>
        </a:xfrm>
      </p:grpSpPr>
      <p:sp>
        <p:nvSpPr>
          <p:cNvPr id="36" name="Shape 254">
            <a:extLst>
              <a:ext uri="{FF2B5EF4-FFF2-40B4-BE49-F238E27FC236}">
                <a16:creationId xmlns:a16="http://schemas.microsoft.com/office/drawing/2014/main" id="{3654D345-857C-AD48-BF41-7384F4B8FC7E}"/>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07DD0EA4-E8C6-6144-8A55-68EC0BD75623}"/>
              </a:ext>
            </a:extLst>
          </p:cNvPr>
          <p:cNvGrpSpPr/>
          <p:nvPr userDrawn="1"/>
        </p:nvGrpSpPr>
        <p:grpSpPr>
          <a:xfrm>
            <a:off x="4276115" y="2272177"/>
            <a:ext cx="3634508" cy="3229764"/>
            <a:chOff x="4523760" y="2165131"/>
            <a:chExt cx="3139218" cy="3300132"/>
          </a:xfrm>
        </p:grpSpPr>
        <p:grpSp>
          <p:nvGrpSpPr>
            <p:cNvPr id="16" name="Group 15">
              <a:extLst>
                <a:ext uri="{FF2B5EF4-FFF2-40B4-BE49-F238E27FC236}">
                  <a16:creationId xmlns:a16="http://schemas.microsoft.com/office/drawing/2014/main" id="{12CE0F8A-9749-2841-ADE4-5DABA3F59900}"/>
                </a:ext>
              </a:extLst>
            </p:cNvPr>
            <p:cNvGrpSpPr/>
            <p:nvPr/>
          </p:nvGrpSpPr>
          <p:grpSpPr>
            <a:xfrm rot="10800000">
              <a:off x="6616255" y="2165131"/>
              <a:ext cx="1046723" cy="3300132"/>
              <a:chOff x="5319301" y="2165131"/>
              <a:chExt cx="1046723" cy="3300132"/>
            </a:xfrm>
          </p:grpSpPr>
          <p:sp>
            <p:nvSpPr>
              <p:cNvPr id="23" name="Freeform 22">
                <a:extLst>
                  <a:ext uri="{FF2B5EF4-FFF2-40B4-BE49-F238E27FC236}">
                    <a16:creationId xmlns:a16="http://schemas.microsoft.com/office/drawing/2014/main" id="{C098769E-92CD-8F41-93BC-58F6E171AF4C}"/>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24" name="Freeform 23">
                <a:extLst>
                  <a:ext uri="{FF2B5EF4-FFF2-40B4-BE49-F238E27FC236}">
                    <a16:creationId xmlns:a16="http://schemas.microsoft.com/office/drawing/2014/main" id="{8C7E4065-7786-324C-81B7-8A3F60B60784}"/>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7" name="Group 16">
              <a:extLst>
                <a:ext uri="{FF2B5EF4-FFF2-40B4-BE49-F238E27FC236}">
                  <a16:creationId xmlns:a16="http://schemas.microsoft.com/office/drawing/2014/main" id="{43891A5D-A47C-CE46-9D89-BC4054326B32}"/>
                </a:ext>
              </a:extLst>
            </p:cNvPr>
            <p:cNvGrpSpPr/>
            <p:nvPr/>
          </p:nvGrpSpPr>
          <p:grpSpPr>
            <a:xfrm>
              <a:off x="4523760" y="2165131"/>
              <a:ext cx="3139218" cy="3300132"/>
              <a:chOff x="4523760" y="2165131"/>
              <a:chExt cx="3139218" cy="3300132"/>
            </a:xfrm>
          </p:grpSpPr>
          <p:sp>
            <p:nvSpPr>
              <p:cNvPr id="18" name="Freeform 17">
                <a:extLst>
                  <a:ext uri="{FF2B5EF4-FFF2-40B4-BE49-F238E27FC236}">
                    <a16:creationId xmlns:a16="http://schemas.microsoft.com/office/drawing/2014/main" id="{2AAE9772-3782-544A-ACF3-536CB51CB024}"/>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9" name="Freeform 18">
                <a:extLst>
                  <a:ext uri="{FF2B5EF4-FFF2-40B4-BE49-F238E27FC236}">
                    <a16:creationId xmlns:a16="http://schemas.microsoft.com/office/drawing/2014/main" id="{78CE2C25-6F54-8747-B804-56A15454E2FC}"/>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20" name="Group 19">
                <a:extLst>
                  <a:ext uri="{FF2B5EF4-FFF2-40B4-BE49-F238E27FC236}">
                    <a16:creationId xmlns:a16="http://schemas.microsoft.com/office/drawing/2014/main" id="{E8CEF591-02C0-5A4E-9D30-BF8404CB082A}"/>
                  </a:ext>
                </a:extLst>
              </p:cNvPr>
              <p:cNvGrpSpPr/>
              <p:nvPr/>
            </p:nvGrpSpPr>
            <p:grpSpPr>
              <a:xfrm>
                <a:off x="4523760" y="3772576"/>
                <a:ext cx="3139218" cy="0"/>
                <a:chOff x="4523760" y="3772576"/>
                <a:chExt cx="3139218" cy="0"/>
              </a:xfrm>
            </p:grpSpPr>
            <p:cxnSp>
              <p:nvCxnSpPr>
                <p:cNvPr id="21" name="Straight Connector 20">
                  <a:extLst>
                    <a:ext uri="{FF2B5EF4-FFF2-40B4-BE49-F238E27FC236}">
                      <a16:creationId xmlns:a16="http://schemas.microsoft.com/office/drawing/2014/main" id="{12974C4C-126A-9B4C-BB85-E4588AC80AE5}"/>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22" name="Straight Connector 21">
                  <a:extLst>
                    <a:ext uri="{FF2B5EF4-FFF2-40B4-BE49-F238E27FC236}">
                      <a16:creationId xmlns:a16="http://schemas.microsoft.com/office/drawing/2014/main" id="{3889D689-652E-AA41-93D0-8D00C6D2E752}"/>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25" name="Title 1">
            <a:extLst>
              <a:ext uri="{FF2B5EF4-FFF2-40B4-BE49-F238E27FC236}">
                <a16:creationId xmlns:a16="http://schemas.microsoft.com/office/drawing/2014/main" id="{7C8CF3D2-BEBA-C349-B2D6-0B549233818C}"/>
              </a:ext>
            </a:extLst>
          </p:cNvPr>
          <p:cNvSpPr>
            <a:spLocks noGrp="1"/>
          </p:cNvSpPr>
          <p:nvPr>
            <p:ph type="title" hasCustomPrompt="1"/>
          </p:nvPr>
        </p:nvSpPr>
        <p:spPr>
          <a:xfrm>
            <a:off x="365760" y="365760"/>
            <a:ext cx="11457432" cy="914400"/>
          </a:xfrm>
        </p:spPr>
        <p:txBody>
          <a:bodyPr/>
          <a:lstStyle/>
          <a:p>
            <a:r>
              <a:rPr lang="en-US"/>
              <a:t>[Slide title]</a:t>
            </a:r>
          </a:p>
        </p:txBody>
      </p:sp>
      <p:sp>
        <p:nvSpPr>
          <p:cNvPr id="28" name="Text Placeholder 3">
            <a:extLst>
              <a:ext uri="{FF2B5EF4-FFF2-40B4-BE49-F238E27FC236}">
                <a16:creationId xmlns:a16="http://schemas.microsoft.com/office/drawing/2014/main" id="{722AE925-73E6-1E40-B1D3-2D4167D79D3C}"/>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9" name="Text Placeholder 3">
            <a:extLst>
              <a:ext uri="{FF2B5EF4-FFF2-40B4-BE49-F238E27FC236}">
                <a16:creationId xmlns:a16="http://schemas.microsoft.com/office/drawing/2014/main" id="{D8198605-B885-9A41-8D8A-D035A91904C0}"/>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3">
            <a:extLst>
              <a:ext uri="{FF2B5EF4-FFF2-40B4-BE49-F238E27FC236}">
                <a16:creationId xmlns:a16="http://schemas.microsoft.com/office/drawing/2014/main" id="{6129372C-1EEE-8D46-8BE0-E15A7B7EE08C}"/>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1" name="Text Placeholder 3">
            <a:extLst>
              <a:ext uri="{FF2B5EF4-FFF2-40B4-BE49-F238E27FC236}">
                <a16:creationId xmlns:a16="http://schemas.microsoft.com/office/drawing/2014/main" id="{59053C17-DAF2-5640-99DA-51CFD6E4D740}"/>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3">
            <a:extLst>
              <a:ext uri="{FF2B5EF4-FFF2-40B4-BE49-F238E27FC236}">
                <a16:creationId xmlns:a16="http://schemas.microsoft.com/office/drawing/2014/main" id="{B430F098-CBE4-764A-8AFE-7AE021AD1D23}"/>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3" name="Text Placeholder 3">
            <a:extLst>
              <a:ext uri="{FF2B5EF4-FFF2-40B4-BE49-F238E27FC236}">
                <a16:creationId xmlns:a16="http://schemas.microsoft.com/office/drawing/2014/main" id="{F8F3784F-29C6-2A4E-8652-9006987E615A}"/>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3">
            <a:extLst>
              <a:ext uri="{FF2B5EF4-FFF2-40B4-BE49-F238E27FC236}">
                <a16:creationId xmlns:a16="http://schemas.microsoft.com/office/drawing/2014/main" id="{486FE411-AEA1-074C-8E1E-AB726E404A6D}"/>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35" name="Text Placeholder 3">
            <a:extLst>
              <a:ext uri="{FF2B5EF4-FFF2-40B4-BE49-F238E27FC236}">
                <a16:creationId xmlns:a16="http://schemas.microsoft.com/office/drawing/2014/main" id="{0127D421-D043-2348-8234-BD3E2C07B56B}"/>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4233028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hite matrix">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DAF5ADD-F8F2-F343-8BFE-07BA26E6706E}"/>
              </a:ext>
            </a:extLst>
          </p:cNvPr>
          <p:cNvSpPr/>
          <p:nvPr userDrawn="1"/>
        </p:nvSpPr>
        <p:spPr>
          <a:xfrm>
            <a:off x="8077011"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0" name="Rectangle 29">
            <a:extLst>
              <a:ext uri="{FF2B5EF4-FFF2-40B4-BE49-F238E27FC236}">
                <a16:creationId xmlns:a16="http://schemas.microsoft.com/office/drawing/2014/main" id="{17D3E450-F0B4-AE4F-A018-48E5825AD249}"/>
              </a:ext>
            </a:extLst>
          </p:cNvPr>
          <p:cNvSpPr/>
          <p:nvPr userDrawn="1"/>
        </p:nvSpPr>
        <p:spPr>
          <a:xfrm>
            <a:off x="8077011"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1" name="Rectangle 30">
            <a:extLst>
              <a:ext uri="{FF2B5EF4-FFF2-40B4-BE49-F238E27FC236}">
                <a16:creationId xmlns:a16="http://schemas.microsoft.com/office/drawing/2014/main" id="{EB2F3EF2-AD8F-BA42-80FD-6B2B75404CBE}"/>
              </a:ext>
            </a:extLst>
          </p:cNvPr>
          <p:cNvSpPr/>
          <p:nvPr userDrawn="1"/>
        </p:nvSpPr>
        <p:spPr>
          <a:xfrm>
            <a:off x="8077011"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7" name="Rectangle 26">
            <a:extLst>
              <a:ext uri="{FF2B5EF4-FFF2-40B4-BE49-F238E27FC236}">
                <a16:creationId xmlns:a16="http://schemas.microsoft.com/office/drawing/2014/main" id="{A939AD89-F192-FF4C-9FDE-8CDC37E3A118}"/>
              </a:ext>
            </a:extLst>
          </p:cNvPr>
          <p:cNvSpPr/>
          <p:nvPr userDrawn="1"/>
        </p:nvSpPr>
        <p:spPr>
          <a:xfrm>
            <a:off x="1169584"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8" name="Rectangle 27">
            <a:extLst>
              <a:ext uri="{FF2B5EF4-FFF2-40B4-BE49-F238E27FC236}">
                <a16:creationId xmlns:a16="http://schemas.microsoft.com/office/drawing/2014/main" id="{0F78E8BA-7299-5B4B-90EF-16DDCFF61B65}"/>
              </a:ext>
            </a:extLst>
          </p:cNvPr>
          <p:cNvSpPr/>
          <p:nvPr userDrawn="1"/>
        </p:nvSpPr>
        <p:spPr>
          <a:xfrm>
            <a:off x="1169584"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 name="Rectangle 1">
            <a:extLst>
              <a:ext uri="{FF2B5EF4-FFF2-40B4-BE49-F238E27FC236}">
                <a16:creationId xmlns:a16="http://schemas.microsoft.com/office/drawing/2014/main" id="{E39CEA8B-A2F8-3B4B-92B2-F430FA70E5D8}"/>
              </a:ext>
            </a:extLst>
          </p:cNvPr>
          <p:cNvSpPr/>
          <p:nvPr userDrawn="1"/>
        </p:nvSpPr>
        <p:spPr>
          <a:xfrm>
            <a:off x="1169584"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Shape 254">
            <a:extLst>
              <a:ext uri="{FF2B5EF4-FFF2-40B4-BE49-F238E27FC236}">
                <a16:creationId xmlns:a16="http://schemas.microsoft.com/office/drawing/2014/main" id="{75862DAC-BC9F-534C-9C89-CE60499DB282}"/>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7F76238-5A1A-CD49-AFE0-ECC1928CEF6B}"/>
              </a:ext>
            </a:extLst>
          </p:cNvPr>
          <p:cNvGrpSpPr/>
          <p:nvPr userDrawn="1"/>
        </p:nvGrpSpPr>
        <p:grpSpPr>
          <a:xfrm>
            <a:off x="4276115" y="2272177"/>
            <a:ext cx="3634508" cy="3229764"/>
            <a:chOff x="4523760" y="2165131"/>
            <a:chExt cx="3139218" cy="3300132"/>
          </a:xfrm>
        </p:grpSpPr>
        <p:grpSp>
          <p:nvGrpSpPr>
            <p:cNvPr id="10" name="Group 9">
              <a:extLst>
                <a:ext uri="{FF2B5EF4-FFF2-40B4-BE49-F238E27FC236}">
                  <a16:creationId xmlns:a16="http://schemas.microsoft.com/office/drawing/2014/main" id="{3926780E-0B08-7C41-9DB5-0748FEF36629}"/>
                </a:ext>
              </a:extLst>
            </p:cNvPr>
            <p:cNvGrpSpPr/>
            <p:nvPr/>
          </p:nvGrpSpPr>
          <p:grpSpPr>
            <a:xfrm rot="10800000">
              <a:off x="6616255" y="2165131"/>
              <a:ext cx="1046723" cy="3300132"/>
              <a:chOff x="5319301" y="2165131"/>
              <a:chExt cx="1046723" cy="3300132"/>
            </a:xfrm>
          </p:grpSpPr>
          <p:sp>
            <p:nvSpPr>
              <p:cNvPr id="17" name="Freeform 16">
                <a:extLst>
                  <a:ext uri="{FF2B5EF4-FFF2-40B4-BE49-F238E27FC236}">
                    <a16:creationId xmlns:a16="http://schemas.microsoft.com/office/drawing/2014/main" id="{95B6473F-E718-0D49-92EB-0C52F372925A}"/>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8" name="Freeform 17">
                <a:extLst>
                  <a:ext uri="{FF2B5EF4-FFF2-40B4-BE49-F238E27FC236}">
                    <a16:creationId xmlns:a16="http://schemas.microsoft.com/office/drawing/2014/main" id="{DAB00B52-8B5D-0D4E-89BA-E74849ECF2FD}"/>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1" name="Group 10">
              <a:extLst>
                <a:ext uri="{FF2B5EF4-FFF2-40B4-BE49-F238E27FC236}">
                  <a16:creationId xmlns:a16="http://schemas.microsoft.com/office/drawing/2014/main" id="{54F95102-21B7-5D43-B11A-49C22A401513}"/>
                </a:ext>
              </a:extLst>
            </p:cNvPr>
            <p:cNvGrpSpPr/>
            <p:nvPr/>
          </p:nvGrpSpPr>
          <p:grpSpPr>
            <a:xfrm>
              <a:off x="4523760" y="2165131"/>
              <a:ext cx="3139218" cy="3300132"/>
              <a:chOff x="4523760" y="2165131"/>
              <a:chExt cx="3139218" cy="3300132"/>
            </a:xfrm>
          </p:grpSpPr>
          <p:sp>
            <p:nvSpPr>
              <p:cNvPr id="12" name="Freeform 11">
                <a:extLst>
                  <a:ext uri="{FF2B5EF4-FFF2-40B4-BE49-F238E27FC236}">
                    <a16:creationId xmlns:a16="http://schemas.microsoft.com/office/drawing/2014/main" id="{D5C885FC-FEA3-6A47-B3DA-10BAE1B65B41}"/>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3" name="Freeform 12">
                <a:extLst>
                  <a:ext uri="{FF2B5EF4-FFF2-40B4-BE49-F238E27FC236}">
                    <a16:creationId xmlns:a16="http://schemas.microsoft.com/office/drawing/2014/main" id="{4964E914-17DD-EA45-9539-DBC75C8DB186}"/>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14" name="Group 13">
                <a:extLst>
                  <a:ext uri="{FF2B5EF4-FFF2-40B4-BE49-F238E27FC236}">
                    <a16:creationId xmlns:a16="http://schemas.microsoft.com/office/drawing/2014/main" id="{243E3ADF-DC21-554A-8700-783D72893BF9}"/>
                  </a:ext>
                </a:extLst>
              </p:cNvPr>
              <p:cNvGrpSpPr/>
              <p:nvPr/>
            </p:nvGrpSpPr>
            <p:grpSpPr>
              <a:xfrm>
                <a:off x="4523760" y="3772576"/>
                <a:ext cx="3139218" cy="0"/>
                <a:chOff x="4523760" y="3772576"/>
                <a:chExt cx="3139218" cy="0"/>
              </a:xfrm>
            </p:grpSpPr>
            <p:cxnSp>
              <p:nvCxnSpPr>
                <p:cNvPr id="15" name="Straight Connector 14">
                  <a:extLst>
                    <a:ext uri="{FF2B5EF4-FFF2-40B4-BE49-F238E27FC236}">
                      <a16:creationId xmlns:a16="http://schemas.microsoft.com/office/drawing/2014/main" id="{EA01B305-7F11-B942-990C-C814D94EF69B}"/>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16" name="Straight Connector 15">
                  <a:extLst>
                    <a:ext uri="{FF2B5EF4-FFF2-40B4-BE49-F238E27FC236}">
                      <a16:creationId xmlns:a16="http://schemas.microsoft.com/office/drawing/2014/main" id="{7573937A-7329-6A44-A5E0-6054923AD210}"/>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19" name="Text Placeholder 3">
            <a:extLst>
              <a:ext uri="{FF2B5EF4-FFF2-40B4-BE49-F238E27FC236}">
                <a16:creationId xmlns:a16="http://schemas.microsoft.com/office/drawing/2014/main" id="{32194EF1-9713-B545-A686-F6233D0C83CB}"/>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0" name="Text Placeholder 3">
            <a:extLst>
              <a:ext uri="{FF2B5EF4-FFF2-40B4-BE49-F238E27FC236}">
                <a16:creationId xmlns:a16="http://schemas.microsoft.com/office/drawing/2014/main" id="{76D6238E-7EFF-1944-B782-00E6D63FCA78}"/>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3">
            <a:extLst>
              <a:ext uri="{FF2B5EF4-FFF2-40B4-BE49-F238E27FC236}">
                <a16:creationId xmlns:a16="http://schemas.microsoft.com/office/drawing/2014/main" id="{B0F906E1-AFB2-3342-9AEE-5D9D3825D059}"/>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2" name="Text Placeholder 3">
            <a:extLst>
              <a:ext uri="{FF2B5EF4-FFF2-40B4-BE49-F238E27FC236}">
                <a16:creationId xmlns:a16="http://schemas.microsoft.com/office/drawing/2014/main" id="{6F22C132-DC15-354D-A2CF-2709D58EC79E}"/>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3">
            <a:extLst>
              <a:ext uri="{FF2B5EF4-FFF2-40B4-BE49-F238E27FC236}">
                <a16:creationId xmlns:a16="http://schemas.microsoft.com/office/drawing/2014/main" id="{3DDB394F-E1C7-9246-982F-9B98213F2451}"/>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4" name="Text Placeholder 3">
            <a:extLst>
              <a:ext uri="{FF2B5EF4-FFF2-40B4-BE49-F238E27FC236}">
                <a16:creationId xmlns:a16="http://schemas.microsoft.com/office/drawing/2014/main" id="{C234B5C4-1230-8C4E-AD1C-1CBA6628DF9E}"/>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5" name="Text Placeholder 3">
            <a:extLst>
              <a:ext uri="{FF2B5EF4-FFF2-40B4-BE49-F238E27FC236}">
                <a16:creationId xmlns:a16="http://schemas.microsoft.com/office/drawing/2014/main" id="{E5E72B16-C9CB-364D-87B5-41808627C99A}"/>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26" name="Text Placeholder 3">
            <a:extLst>
              <a:ext uri="{FF2B5EF4-FFF2-40B4-BE49-F238E27FC236}">
                <a16:creationId xmlns:a16="http://schemas.microsoft.com/office/drawing/2014/main" id="{987FC7CF-BBAC-484D-8F40-A8B0E9643121}"/>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23825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tatement and Photo">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365760"/>
            <a:ext cx="4114800" cy="2560320"/>
          </a:xfrm>
          <a:solidFill>
            <a:srgbClr val="006E74"/>
          </a:solidFill>
        </p:spPr>
        <p:txBody>
          <a:bodyPr lIns="182880" tIns="182880" rIns="182880" bIns="182880">
            <a:noAutofit/>
          </a:bodyPr>
          <a:lstStyle>
            <a:lvl1pPr marL="0" indent="0">
              <a:lnSpc>
                <a:spcPct val="90000"/>
              </a:lnSpc>
              <a:spcBef>
                <a:spcPts val="0"/>
              </a:spcBef>
              <a:buNone/>
              <a:defRPr sz="3200">
                <a:solidFill>
                  <a:schemeClr val="bg1"/>
                </a:solidFill>
              </a:defRPr>
            </a:lvl1pPr>
            <a:lvl2pPr marL="182880" indent="-182880">
              <a:spcBef>
                <a:spcPts val="1200"/>
              </a:spcBef>
              <a:buFont typeface="Arial" panose="020B0604020202020204" pitchFamily="34" charset="0"/>
              <a:buChar char="•"/>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[Statement]</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918B9EB3-9DF0-FF4B-93BA-55630E773DD9}"/>
              </a:ext>
            </a:extLst>
          </p:cNvPr>
          <p:cNvSpPr>
            <a:spLocks noGrp="1"/>
          </p:cNvSpPr>
          <p:nvPr>
            <p:ph type="pic" sz="quarter" idx="13" hasCustomPrompt="1"/>
          </p:nvPr>
        </p:nvSpPr>
        <p:spPr>
          <a:xfrm>
            <a:off x="6245352" y="365760"/>
            <a:ext cx="5577840" cy="571754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313247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4">
          <p15:clr>
            <a:srgbClr val="FBAE40"/>
          </p15:clr>
        </p15:guide>
        <p15:guide id="3" orient="horz" pos="3832">
          <p15:clr>
            <a:srgbClr val="FBAE40"/>
          </p15:clr>
        </p15:guide>
        <p15:guide id="4" orient="horz" pos="1152">
          <p15:clr>
            <a:srgbClr val="FBAE40"/>
          </p15:clr>
        </p15:guide>
        <p15:guide id="5" orient="horz" pos="414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theme" Target="../theme/theme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8" Type="http://schemas.openxmlformats.org/officeDocument/2006/relationships/slideLayout" Target="../slideLayouts/slideLayout41.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41" Type="http://schemas.openxmlformats.org/officeDocument/2006/relationships/slideLayout" Target="../slideLayouts/slideLayout117.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theme" Target="../theme/theme5.xml"/><Relationship Id="rId8" Type="http://schemas.openxmlformats.org/officeDocument/2006/relationships/slideLayout" Target="../slideLayouts/slideLayout84.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76B288-EE8D-4F73-BBBE-474217F39B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40A298-7F92-448A-9084-ED1838E96B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C1677-46B3-43C2-9B82-CEA2B685E1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D965D9-B7F1-48EA-9F4A-86E6CC34FFC5}" type="datetime1">
              <a:rPr lang="en-US" smtClean="0"/>
              <a:t>6/2/2023</a:t>
            </a:fld>
            <a:endParaRPr lang="en-US"/>
          </a:p>
        </p:txBody>
      </p:sp>
      <p:sp>
        <p:nvSpPr>
          <p:cNvPr id="5" name="Footer Placeholder 4">
            <a:extLst>
              <a:ext uri="{FF2B5EF4-FFF2-40B4-BE49-F238E27FC236}">
                <a16:creationId xmlns:a16="http://schemas.microsoft.com/office/drawing/2014/main" id="{62E90C75-21F5-4E67-AA46-68040B6E59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and Proprietary. ©2023 UST Inc</a:t>
            </a:r>
          </a:p>
        </p:txBody>
      </p:sp>
      <p:sp>
        <p:nvSpPr>
          <p:cNvPr id="6" name="Slide Number Placeholder 5">
            <a:extLst>
              <a:ext uri="{FF2B5EF4-FFF2-40B4-BE49-F238E27FC236}">
                <a16:creationId xmlns:a16="http://schemas.microsoft.com/office/drawing/2014/main" id="{FBBC99CC-2477-4E6E-AE9E-F3C9964A9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A5812-A045-4ED1-AE09-1BD5E4DDFA3C}" type="slidenum">
              <a:rPr lang="en-US" smtClean="0"/>
              <a:t>‹#›</a:t>
            </a:fld>
            <a:endParaRPr lang="en-US"/>
          </a:p>
        </p:txBody>
      </p:sp>
    </p:spTree>
    <p:extLst>
      <p:ext uri="{BB962C8B-B14F-4D97-AF65-F5344CB8AC3E}">
        <p14:creationId xmlns:p14="http://schemas.microsoft.com/office/powerpoint/2010/main" val="3807045084"/>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7" r:id="rId3"/>
    <p:sldLayoutId id="2147483834" r:id="rId4"/>
    <p:sldLayoutId id="2147483653" r:id="rId5"/>
    <p:sldLayoutId id="2147483654" r:id="rId6"/>
    <p:sldLayoutId id="2147483655" r:id="rId7"/>
    <p:sldLayoutId id="2147483835" r:id="rId8"/>
    <p:sldLayoutId id="2147483836"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76B288-EE8D-4F73-BBBE-474217F39B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40A298-7F92-448A-9084-ED1838E96B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C1677-46B3-43C2-9B82-CEA2B685E1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D965D9-B7F1-48EA-9F4A-86E6CC34FFC5}" type="datetime1">
              <a:rPr lang="en-US" smtClean="0"/>
              <a:t>6/2/2023</a:t>
            </a:fld>
            <a:endParaRPr lang="en-US"/>
          </a:p>
        </p:txBody>
      </p:sp>
      <p:sp>
        <p:nvSpPr>
          <p:cNvPr id="5" name="Footer Placeholder 4">
            <a:extLst>
              <a:ext uri="{FF2B5EF4-FFF2-40B4-BE49-F238E27FC236}">
                <a16:creationId xmlns:a16="http://schemas.microsoft.com/office/drawing/2014/main" id="{62E90C75-21F5-4E67-AA46-68040B6E59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and Proprietary. ©2023 UST Inc</a:t>
            </a:r>
          </a:p>
        </p:txBody>
      </p:sp>
      <p:sp>
        <p:nvSpPr>
          <p:cNvPr id="6" name="Slide Number Placeholder 5">
            <a:extLst>
              <a:ext uri="{FF2B5EF4-FFF2-40B4-BE49-F238E27FC236}">
                <a16:creationId xmlns:a16="http://schemas.microsoft.com/office/drawing/2014/main" id="{FBBC99CC-2477-4E6E-AE9E-F3C9964A9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A5812-A045-4ED1-AE09-1BD5E4DDFA3C}" type="slidenum">
              <a:rPr lang="en-US" smtClean="0"/>
              <a:t>‹#›</a:t>
            </a:fld>
            <a:endParaRPr lang="en-US"/>
          </a:p>
        </p:txBody>
      </p:sp>
    </p:spTree>
    <p:extLst>
      <p:ext uri="{BB962C8B-B14F-4D97-AF65-F5344CB8AC3E}">
        <p14:creationId xmlns:p14="http://schemas.microsoft.com/office/powerpoint/2010/main" val="3807045084"/>
      </p:ext>
    </p:extLst>
  </p:cSld>
  <p:clrMap bg1="lt1" tx1="dk1" bg2="lt2" tx2="dk2" accent1="accent1" accent2="accent2" accent3="accent3" accent4="accent4" accent5="accent5" accent6="accent6" hlink="hlink" folHlink="folHlink"/>
  <p:sldLayoutIdLst>
    <p:sldLayoutId id="2147483722" r:id="rId1"/>
    <p:sldLayoutId id="2147483724" r:id="rId2"/>
    <p:sldLayoutId id="2147483731" r:id="rId3"/>
    <p:sldLayoutId id="2147483725" r:id="rId4"/>
    <p:sldLayoutId id="2147483812" r:id="rId5"/>
    <p:sldLayoutId id="2147483813" r:id="rId6"/>
    <p:sldLayoutId id="2147483814" r:id="rId7"/>
    <p:sldLayoutId id="2147483726" r:id="rId8"/>
    <p:sldLayoutId id="2147483727" r:id="rId9"/>
    <p:sldLayoutId id="2147483817" r:id="rId10"/>
    <p:sldLayoutId id="2147483818"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217972862"/>
      </p:ext>
    </p:extLst>
  </p:cSld>
  <p:clrMap bg1="lt1" tx1="dk1" bg2="lt2" tx2="dk2" accent1="accent1" accent2="accent2" accent3="accent3" accent4="accent4" accent5="accent5" accent6="accent6" hlink="hlink" folHlink="folHlink"/>
  <p:sldLayoutIdLst>
    <p:sldLayoutId id="2147483728" r:id="rId1"/>
    <p:sldLayoutId id="2147483821" r:id="rId2"/>
    <p:sldLayoutId id="2147483723" r:id="rId3"/>
    <p:sldLayoutId id="2147483823" r:id="rId4"/>
    <p:sldLayoutId id="2147483730" r:id="rId5"/>
    <p:sldLayoutId id="2147483825" r:id="rId6"/>
    <p:sldLayoutId id="2147483826" r:id="rId7"/>
    <p:sldLayoutId id="2147483827" r:id="rId8"/>
    <p:sldLayoutId id="2147483828" r:id="rId9"/>
    <p:sldLayoutId id="2147483829" r:id="rId10"/>
    <p:sldLayoutId id="21474838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0C88FF-867A-4400-B205-E69EFB354EF3}"/>
              </a:ext>
            </a:extLst>
          </p:cNvPr>
          <p:cNvSpPr>
            <a:spLocks noGrp="1"/>
          </p:cNvSpPr>
          <p:nvPr>
            <p:ph type="title"/>
          </p:nvPr>
        </p:nvSpPr>
        <p:spPr>
          <a:xfrm>
            <a:off x="365760" y="365760"/>
            <a:ext cx="11457432" cy="914400"/>
          </a:xfrm>
          <a:prstGeom prst="rect">
            <a:avLst/>
          </a:prstGeom>
        </p:spPr>
        <p:txBody>
          <a:bodyPr vert="horz" lIns="0" tIns="0" rIns="0" bIns="0" rtlCol="0" anchor="t" anchorCtr="0">
            <a:noAutofit/>
          </a:bodyPr>
          <a:lstStyle/>
          <a:p>
            <a:r>
              <a:rPr lang="en-US"/>
              <a:t>[Slide title]</a:t>
            </a:r>
          </a:p>
        </p:txBody>
      </p:sp>
      <p:sp>
        <p:nvSpPr>
          <p:cNvPr id="3" name="Text Placeholder 2">
            <a:extLst>
              <a:ext uri="{FF2B5EF4-FFF2-40B4-BE49-F238E27FC236}">
                <a16:creationId xmlns:a16="http://schemas.microsoft.com/office/drawing/2014/main" id="{CFDE4FC5-C208-4061-8E32-8B795BC19E6E}"/>
              </a:ext>
            </a:extLst>
          </p:cNvPr>
          <p:cNvSpPr>
            <a:spLocks noGrp="1"/>
          </p:cNvSpPr>
          <p:nvPr>
            <p:ph type="body" idx="1"/>
          </p:nvPr>
        </p:nvSpPr>
        <p:spPr>
          <a:xfrm>
            <a:off x="365760" y="1828800"/>
            <a:ext cx="11457432" cy="4251960"/>
          </a:xfrm>
          <a:prstGeom prst="rect">
            <a:avLst/>
          </a:prstGeom>
        </p:spPr>
        <p:txBody>
          <a:bodyPr vert="horz" lIns="0" tIns="0" rIns="0" bIns="0" spcCol="30175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UST" descr="UST">
            <a:extLst>
              <a:ext uri="{FF2B5EF4-FFF2-40B4-BE49-F238E27FC236}">
                <a16:creationId xmlns:a16="http://schemas.microsoft.com/office/drawing/2014/main" id="{0C48BBCD-09F2-451F-A9A1-8D9631C8078B}"/>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Legal">
            <a:extLst>
              <a:ext uri="{FF2B5EF4-FFF2-40B4-BE49-F238E27FC236}">
                <a16:creationId xmlns:a16="http://schemas.microsoft.com/office/drawing/2014/main" id="{4CF0DBC0-0449-664B-8AD9-C52EDB6E5938}"/>
              </a:ext>
            </a:extLst>
          </p:cNvPr>
          <p:cNvSpPr txBox="1"/>
          <p:nvPr userDrawn="1"/>
        </p:nvSpPr>
        <p:spPr>
          <a:xfrm>
            <a:off x="8223294" y="6409487"/>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a:t>Confidential and Proprietary. © 2022 UST Global Inc</a:t>
            </a:r>
          </a:p>
        </p:txBody>
      </p:sp>
      <p:sp>
        <p:nvSpPr>
          <p:cNvPr id="7" name="Slide Number Placeholder 10">
            <a:extLst>
              <a:ext uri="{FF2B5EF4-FFF2-40B4-BE49-F238E27FC236}">
                <a16:creationId xmlns:a16="http://schemas.microsoft.com/office/drawing/2014/main" id="{6B83DCED-BA11-D543-A375-D7063D8D94E9}"/>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tx1"/>
                </a:solidFill>
                <a:latin typeface="+mn-lt"/>
                <a:cs typeface="Trebuchet MS"/>
              </a:rPr>
              <a:t> </a:t>
            </a:r>
            <a:fld id="{110FD68B-4EE4-9D43-89F2-B87D6C9CEE3A}" type="slidenum">
              <a:rPr lang="en-US" sz="800" smtClean="0">
                <a:solidFill>
                  <a:schemeClr val="tx1"/>
                </a:solidFill>
                <a:latin typeface="+mn-lt"/>
                <a:cs typeface="Trebuchet MS"/>
              </a:rPr>
              <a:pPr algn="r"/>
              <a:t>‹#›</a:t>
            </a:fld>
            <a:endParaRPr lang="en-US" sz="800">
              <a:solidFill>
                <a:schemeClr val="tx1"/>
              </a:solidFill>
              <a:latin typeface="+mn-lt"/>
              <a:cs typeface="Trebuchet MS"/>
            </a:endParaRPr>
          </a:p>
        </p:txBody>
      </p:sp>
    </p:spTree>
    <p:extLst>
      <p:ext uri="{BB962C8B-B14F-4D97-AF65-F5344CB8AC3E}">
        <p14:creationId xmlns:p14="http://schemas.microsoft.com/office/powerpoint/2010/main" val="842204006"/>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91" r:id="rId3"/>
    <p:sldLayoutId id="2147483710" r:id="rId4"/>
    <p:sldLayoutId id="2147483718" r:id="rId5"/>
    <p:sldLayoutId id="2147483663" r:id="rId6"/>
    <p:sldLayoutId id="2147483701" r:id="rId7"/>
    <p:sldLayoutId id="2147483650" r:id="rId8"/>
    <p:sldLayoutId id="2147483652" r:id="rId9"/>
    <p:sldLayoutId id="2147483656" r:id="rId10"/>
    <p:sldLayoutId id="2147483657" r:id="rId11"/>
    <p:sldLayoutId id="2147483661" r:id="rId12"/>
    <p:sldLayoutId id="2147483660" r:id="rId13"/>
    <p:sldLayoutId id="2147483692" r:id="rId14"/>
    <p:sldLayoutId id="2147483665" r:id="rId15"/>
    <p:sldLayoutId id="2147483700" r:id="rId16"/>
    <p:sldLayoutId id="2147483712" r:id="rId17"/>
    <p:sldLayoutId id="2147483714" r:id="rId18"/>
    <p:sldLayoutId id="2147483696" r:id="rId19"/>
    <p:sldLayoutId id="2147483695" r:id="rId20"/>
    <p:sldLayoutId id="2147483694" r:id="rId21"/>
    <p:sldLayoutId id="2147483715" r:id="rId22"/>
    <p:sldLayoutId id="2147483711" r:id="rId23"/>
    <p:sldLayoutId id="2147483697" r:id="rId24"/>
    <p:sldLayoutId id="2147483698" r:id="rId25"/>
    <p:sldLayoutId id="2147483699" r:id="rId26"/>
    <p:sldLayoutId id="2147483703" r:id="rId27"/>
    <p:sldLayoutId id="2147483704" r:id="rId28"/>
    <p:sldLayoutId id="2147483705" r:id="rId29"/>
    <p:sldLayoutId id="2147483702" r:id="rId30"/>
    <p:sldLayoutId id="2147483693" r:id="rId31"/>
    <p:sldLayoutId id="2147483651" r:id="rId32"/>
    <p:sldLayoutId id="2147483708" r:id="rId33"/>
    <p:sldLayoutId id="2147483709" r:id="rId34"/>
    <p:sldLayoutId id="2147483717" r:id="rId35"/>
    <p:sldLayoutId id="2147483716" r:id="rId36"/>
    <p:sldLayoutId id="2147483690" r:id="rId37"/>
    <p:sldLayoutId id="2147483689" r:id="rId38"/>
    <p:sldLayoutId id="2147483720" r:id="rId39"/>
    <p:sldLayoutId id="2147483719" r:id="rId40"/>
    <p:sldLayoutId id="2147483680" r:id="rId41"/>
    <p:sldLayoutId id="2147483707" r:id="rId42"/>
    <p:sldLayoutId id="214748371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30" userDrawn="1">
          <p15:clr>
            <a:srgbClr val="F26B43"/>
          </p15:clr>
        </p15:guide>
        <p15:guide id="3" pos="7448"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492777604"/>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 id="2147483800" r:id="rId36"/>
    <p:sldLayoutId id="2147483801" r:id="rId37"/>
    <p:sldLayoutId id="2147483802" r:id="rId38"/>
    <p:sldLayoutId id="2147483803" r:id="rId39"/>
    <p:sldLayoutId id="2147483804" r:id="rId40"/>
    <p:sldLayoutId id="2147483805" r:id="rId41"/>
    <p:sldLayoutId id="2147483806"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javatpoint.com/rr-rotation-in-avl-tree" TargetMode="Externa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javatpoint.com/ll-rotation-in-avl-tree"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2.jpeg"/><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7.xml"/></Relationships>
</file>

<file path=ppt/slides/_rels/slide1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7.xml"/></Relationships>
</file>

<file path=ppt/slides/_rels/slide1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7.xml"/></Relationships>
</file>

<file path=ppt/slides/_rels/slide1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7.xml"/></Relationships>
</file>

<file path=ppt/slides/_rels/slide1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7.xml"/></Relationships>
</file>

<file path=ppt/slides/_rels/slide1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7.xml"/></Relationships>
</file>

<file path=ppt/slides/_rels/slide1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5.xml"/></Relationships>
</file>

<file path=ppt/slides/_rels/slide1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5.xml"/></Relationships>
</file>

<file path=ppt/slides/_rels/slide1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7.xml"/></Relationships>
</file>

<file path=ppt/slides/_rels/slide1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7.xml"/></Relationships>
</file>

<file path=ppt/slides/_rels/slide1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2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hyperlink" Target="https://www.javatpoint.com/insertion-in-doubly-linked-list-at-the-end" TargetMode="External"/><Relationship Id="rId2" Type="http://schemas.openxmlformats.org/officeDocument/2006/relationships/hyperlink" Target="https://www.javatpoint.com/insertion-in-doubly-linked-list-at-beginning" TargetMode="Externa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hyperlink" Target="https://www.javatpoint.com/deletion-in-doubly-linked-list-at-beginning" TargetMode="External"/><Relationship Id="rId4" Type="http://schemas.openxmlformats.org/officeDocument/2006/relationships/hyperlink" Target="https://www.javatpoint.com/insertion-in-doubly-linked-list-after-specified-node"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www.javatpoint.com/deletion-in-doubly-linked-list-after-the-specified-node" TargetMode="External"/><Relationship Id="rId2" Type="http://schemas.openxmlformats.org/officeDocument/2006/relationships/hyperlink" Target="https://www.javatpoint.com/deletion-in-doubly-linked-list-at-the-end" TargetMode="Externa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hyperlink" Target="https://www.javatpoint.com/traversing-in-doubly-linked-list" TargetMode="External"/><Relationship Id="rId4" Type="http://schemas.openxmlformats.org/officeDocument/2006/relationships/hyperlink" Target="https://www.javatpoint.com/searching-in-doubly-linked-list"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A08E3E7-0462-40A0-8689-5B023618F4DD}"/>
              </a:ext>
            </a:extLst>
          </p:cNvPr>
          <p:cNvSpPr/>
          <p:nvPr/>
        </p:nvSpPr>
        <p:spPr>
          <a:xfrm>
            <a:off x="0" y="3916017"/>
            <a:ext cx="12192000" cy="2941983"/>
          </a:xfrm>
          <a:prstGeom prst="rect">
            <a:avLst/>
          </a:prstGeom>
          <a:solidFill>
            <a:srgbClr val="E8F7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hape&#10;&#10;Description automatically generated with medium confidence">
            <a:extLst>
              <a:ext uri="{FF2B5EF4-FFF2-40B4-BE49-F238E27FC236}">
                <a16:creationId xmlns:a16="http://schemas.microsoft.com/office/drawing/2014/main" id="{A076FDB5-768D-440F-B731-0FC2FF4CE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36" y="153414"/>
            <a:ext cx="823259" cy="889198"/>
          </a:xfrm>
          <a:prstGeom prst="rect">
            <a:avLst/>
          </a:prstGeom>
        </p:spPr>
      </p:pic>
      <p:pic>
        <p:nvPicPr>
          <p:cNvPr id="8" name="Picture Placeholder 7" descr="A picture containing water, sky, outdoor, river&#10;&#10;Description automatically generated">
            <a:extLst>
              <a:ext uri="{FF2B5EF4-FFF2-40B4-BE49-F238E27FC236}">
                <a16:creationId xmlns:a16="http://schemas.microsoft.com/office/drawing/2014/main" id="{C0F90367-DBA9-4203-8AF8-6871745AFD0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 r="1"/>
          <a:stretch/>
        </p:blipFill>
        <p:spPr>
          <a:xfrm>
            <a:off x="6657340" y="2148840"/>
            <a:ext cx="5166360" cy="4343400"/>
          </a:xfrm>
          <a:prstGeom prst="rect">
            <a:avLst/>
          </a:prstGeom>
        </p:spPr>
      </p:pic>
      <p:sp>
        <p:nvSpPr>
          <p:cNvPr id="9" name="Title 1">
            <a:extLst>
              <a:ext uri="{FF2B5EF4-FFF2-40B4-BE49-F238E27FC236}">
                <a16:creationId xmlns:a16="http://schemas.microsoft.com/office/drawing/2014/main" id="{D4F180E9-AC6D-486F-97CC-E6777C1F6C6B}"/>
              </a:ext>
            </a:extLst>
          </p:cNvPr>
          <p:cNvSpPr>
            <a:spLocks noGrp="1"/>
          </p:cNvSpPr>
          <p:nvPr>
            <p:ph type="ctrTitle"/>
          </p:nvPr>
        </p:nvSpPr>
        <p:spPr>
          <a:xfrm>
            <a:off x="469566" y="1234440"/>
            <a:ext cx="6014623" cy="2304288"/>
          </a:xfrm>
          <a:solidFill>
            <a:srgbClr val="006E74"/>
          </a:solidFill>
          <a:ln>
            <a:noFill/>
          </a:ln>
          <a:effectLst>
            <a:outerShdw blurRad="50800" dist="38100" dir="5400000" algn="t" rotWithShape="0">
              <a:prstClr val="black">
                <a:alpha val="40000"/>
              </a:prstClr>
            </a:outerShdw>
          </a:effectLst>
        </p:spPr>
        <p:txBody>
          <a:bodyPr anchor="ctr">
            <a:normAutofit/>
          </a:bodyPr>
          <a:lstStyle/>
          <a:p>
            <a:r>
              <a:rPr lang="en-US" sz="4400" b="1">
                <a:ln>
                  <a:solidFill>
                    <a:schemeClr val="bg1"/>
                  </a:solidFill>
                </a:ln>
                <a:solidFill>
                  <a:schemeClr val="bg1"/>
                </a:solidFill>
                <a:latin typeface="Bahnschrift"/>
                <a:cs typeface="Times New Roman"/>
              </a:rPr>
              <a:t>DATA STRUCTURES</a:t>
            </a:r>
            <a:br>
              <a:rPr lang="en-US" sz="4400" b="1">
                <a:ln>
                  <a:solidFill>
                    <a:schemeClr val="bg1"/>
                  </a:solidFill>
                </a:ln>
                <a:latin typeface="Bahnschrift"/>
              </a:rPr>
            </a:br>
            <a:r>
              <a:rPr lang="en-US" sz="4400" b="1">
                <a:ln>
                  <a:solidFill>
                    <a:schemeClr val="bg1"/>
                  </a:solidFill>
                </a:ln>
                <a:solidFill>
                  <a:schemeClr val="bg1"/>
                </a:solidFill>
                <a:latin typeface="Bahnschrift"/>
                <a:cs typeface="Times New Roman"/>
              </a:rPr>
              <a:t>AND</a:t>
            </a:r>
            <a:br>
              <a:rPr lang="en-US" sz="4400" b="1">
                <a:ln>
                  <a:solidFill>
                    <a:schemeClr val="bg1"/>
                  </a:solidFill>
                </a:ln>
                <a:latin typeface="Bahnschrift"/>
              </a:rPr>
            </a:br>
            <a:r>
              <a:rPr lang="en-US" sz="4400" b="1">
                <a:ln>
                  <a:solidFill>
                    <a:schemeClr val="bg1"/>
                  </a:solidFill>
                </a:ln>
                <a:solidFill>
                  <a:schemeClr val="bg1"/>
                </a:solidFill>
                <a:latin typeface="Bahnschrift"/>
                <a:cs typeface="Times New Roman"/>
              </a:rPr>
              <a:t>ALGORITHMS</a:t>
            </a:r>
            <a:endParaRPr lang="en-US" sz="4400" b="1">
              <a:ln>
                <a:solidFill>
                  <a:prstClr val="white"/>
                </a:solidFill>
              </a:ln>
              <a:solidFill>
                <a:schemeClr val="bg1"/>
              </a:solidFill>
              <a:latin typeface="Bahnschrift"/>
              <a:cs typeface="Times New Roman"/>
            </a:endParaRPr>
          </a:p>
        </p:txBody>
      </p:sp>
      <p:sp>
        <p:nvSpPr>
          <p:cNvPr id="14" name="Subtitle 2">
            <a:extLst>
              <a:ext uri="{FF2B5EF4-FFF2-40B4-BE49-F238E27FC236}">
                <a16:creationId xmlns:a16="http://schemas.microsoft.com/office/drawing/2014/main" id="{7DC39E1B-7A86-4955-987F-B61079128FB0}"/>
              </a:ext>
            </a:extLst>
          </p:cNvPr>
          <p:cNvSpPr>
            <a:spLocks noGrp="1"/>
          </p:cNvSpPr>
          <p:nvPr>
            <p:ph type="subTitle" idx="1"/>
          </p:nvPr>
        </p:nvSpPr>
        <p:spPr>
          <a:xfrm>
            <a:off x="467105" y="4509076"/>
            <a:ext cx="3468792" cy="1861795"/>
          </a:xfrm>
        </p:spPr>
        <p:txBody>
          <a:bodyPr anchor="ctr"/>
          <a:lstStyle/>
          <a:p>
            <a:r>
              <a:rPr lang="en-US" b="1">
                <a:latin typeface="Bahnschrift"/>
                <a:cs typeface="Times New Roman"/>
              </a:rPr>
              <a:t>BATCH 3</a:t>
            </a:r>
          </a:p>
        </p:txBody>
      </p:sp>
    </p:spTree>
    <p:extLst>
      <p:ext uri="{BB962C8B-B14F-4D97-AF65-F5344CB8AC3E}">
        <p14:creationId xmlns:p14="http://schemas.microsoft.com/office/powerpoint/2010/main" val="3412344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810B6C-FA6F-DA34-1220-88A8D8BEFF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2BD30C-05D6-D2C3-189F-B91039185EEF}"/>
              </a:ext>
            </a:extLst>
          </p:cNvPr>
          <p:cNvSpPr>
            <a:spLocks noGrp="1"/>
          </p:cNvSpPr>
          <p:nvPr>
            <p:ph type="sldNum" sz="quarter" idx="12"/>
          </p:nvPr>
        </p:nvSpPr>
        <p:spPr/>
        <p:txBody>
          <a:bodyPr/>
          <a:lstStyle/>
          <a:p>
            <a:fld id="{DF8A5812-A045-4ED1-AE09-1BD5E4DDFA3C}" type="slidenum">
              <a:rPr lang="en-US" smtClean="0"/>
              <a:t>10</a:t>
            </a:fld>
            <a:endParaRPr lang="en-US"/>
          </a:p>
        </p:txBody>
      </p:sp>
      <p:sp>
        <p:nvSpPr>
          <p:cNvPr id="9" name="TextBox 8">
            <a:extLst>
              <a:ext uri="{FF2B5EF4-FFF2-40B4-BE49-F238E27FC236}">
                <a16:creationId xmlns:a16="http://schemas.microsoft.com/office/drawing/2014/main" id="{C5A8FB10-ACA7-3FCF-6E0E-A348CD8C1046}"/>
              </a:ext>
            </a:extLst>
          </p:cNvPr>
          <p:cNvSpPr txBox="1"/>
          <p:nvPr/>
        </p:nvSpPr>
        <p:spPr>
          <a:xfrm>
            <a:off x="775854" y="1482436"/>
            <a:ext cx="108896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en-US" sz="2400">
              <a:latin typeface="Times New Roman"/>
              <a:cs typeface="Times New Roman"/>
            </a:endParaRPr>
          </a:p>
        </p:txBody>
      </p:sp>
      <p:pic>
        <p:nvPicPr>
          <p:cNvPr id="11" name="Picture 10" descr="Shape&#10;&#10;Description automatically generated with medium confidence">
            <a:extLst>
              <a:ext uri="{FF2B5EF4-FFF2-40B4-BE49-F238E27FC236}">
                <a16:creationId xmlns:a16="http://schemas.microsoft.com/office/drawing/2014/main" id="{D5946408-E6B1-203C-54C1-E3A68425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12" name="TextBox 11">
            <a:extLst>
              <a:ext uri="{FF2B5EF4-FFF2-40B4-BE49-F238E27FC236}">
                <a16:creationId xmlns:a16="http://schemas.microsoft.com/office/drawing/2014/main" id="{A588FC01-346E-23E7-5AFB-3256E1597ADC}"/>
              </a:ext>
            </a:extLst>
          </p:cNvPr>
          <p:cNvSpPr txBox="1"/>
          <p:nvPr/>
        </p:nvSpPr>
        <p:spPr>
          <a:xfrm>
            <a:off x="439524" y="292380"/>
            <a:ext cx="885233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231F20"/>
                </a:solidFill>
                <a:latin typeface="Times New Roman"/>
                <a:cs typeface="Times New Roman"/>
              </a:rPr>
              <a:t>Hash Table To Store User Profiles</a:t>
            </a:r>
            <a:endParaRPr lang="en-US">
              <a:latin typeface="Times New Roman"/>
              <a:cs typeface="Times New Roman"/>
            </a:endParaRPr>
          </a:p>
        </p:txBody>
      </p:sp>
      <p:sp>
        <p:nvSpPr>
          <p:cNvPr id="14" name="TextBox 13">
            <a:extLst>
              <a:ext uri="{FF2B5EF4-FFF2-40B4-BE49-F238E27FC236}">
                <a16:creationId xmlns:a16="http://schemas.microsoft.com/office/drawing/2014/main" id="{151CF1B5-E24A-E683-256E-A422135B4022}"/>
              </a:ext>
            </a:extLst>
          </p:cNvPr>
          <p:cNvSpPr txBox="1"/>
          <p:nvPr/>
        </p:nvSpPr>
        <p:spPr>
          <a:xfrm>
            <a:off x="304083" y="1651319"/>
            <a:ext cx="688164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latin typeface="Times New Roman"/>
                <a:cs typeface="Times New Roman"/>
              </a:rPr>
              <a:t>We can use a hash table to store user profiles, where each profile is identified by a unique username.</a:t>
            </a:r>
            <a:endParaRPr lang="en-US" sz="2400">
              <a:latin typeface="Times New Roman"/>
              <a:cs typeface="Calibri" panose="020F0502020204030204"/>
            </a:endParaRPr>
          </a:p>
          <a:p>
            <a:pPr marL="285750" indent="-285750">
              <a:buFont typeface="Arial"/>
              <a:buChar char="•"/>
            </a:pPr>
            <a:endParaRPr lang="en-IN" sz="2400">
              <a:latin typeface="Times New Roman"/>
              <a:cs typeface="Times New Roman"/>
            </a:endParaRPr>
          </a:p>
          <a:p>
            <a:pPr marL="285750" indent="-285750">
              <a:buFont typeface="Arial"/>
              <a:buChar char="•"/>
            </a:pPr>
            <a:r>
              <a:rPr lang="en-US" sz="2400">
                <a:latin typeface="Times New Roman"/>
                <a:cs typeface="Times New Roman"/>
              </a:rPr>
              <a:t>The hash function will map each username to a unique index in the hash table, allowing for constant time access to a user's profile. </a:t>
            </a:r>
          </a:p>
          <a:p>
            <a:pPr marL="285750" indent="-285750">
              <a:buFont typeface="Arial"/>
              <a:buChar char="•"/>
            </a:pPr>
            <a:endParaRPr lang="en-IN" sz="2400">
              <a:latin typeface="Times New Roman"/>
              <a:cs typeface="Times New Roman"/>
            </a:endParaRPr>
          </a:p>
          <a:p>
            <a:pPr marL="285750" indent="-285750">
              <a:buFont typeface="Arial"/>
              <a:buChar char="•"/>
            </a:pPr>
            <a:r>
              <a:rPr lang="en-US" sz="2400">
                <a:latin typeface="Times New Roman"/>
                <a:cs typeface="Times New Roman"/>
              </a:rPr>
              <a:t>We can also use a hash table to store posts, where each post is identified by a unique post ID. </a:t>
            </a:r>
          </a:p>
        </p:txBody>
      </p:sp>
      <p:pic>
        <p:nvPicPr>
          <p:cNvPr id="15" name="Picture 15" descr="Diagram&#10;&#10;Description automatically generated">
            <a:extLst>
              <a:ext uri="{FF2B5EF4-FFF2-40B4-BE49-F238E27FC236}">
                <a16:creationId xmlns:a16="http://schemas.microsoft.com/office/drawing/2014/main" id="{85ECB0F2-4936-93EC-F1D7-1ED0D3FB40D6}"/>
              </a:ext>
            </a:extLst>
          </p:cNvPr>
          <p:cNvPicPr>
            <a:picLocks noChangeAspect="1"/>
          </p:cNvPicPr>
          <p:nvPr/>
        </p:nvPicPr>
        <p:blipFill>
          <a:blip r:embed="rId3"/>
          <a:stretch>
            <a:fillRect/>
          </a:stretch>
        </p:blipFill>
        <p:spPr>
          <a:xfrm>
            <a:off x="7342909" y="1147253"/>
            <a:ext cx="4641272" cy="4965276"/>
          </a:xfrm>
          <a:prstGeom prst="rect">
            <a:avLst/>
          </a:prstGeom>
        </p:spPr>
      </p:pic>
    </p:spTree>
    <p:extLst>
      <p:ext uri="{BB962C8B-B14F-4D97-AF65-F5344CB8AC3E}">
        <p14:creationId xmlns:p14="http://schemas.microsoft.com/office/powerpoint/2010/main" val="41465142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88D1BC-EDB6-457E-A8CC-D359D50020DD}"/>
              </a:ext>
            </a:extLst>
          </p:cNvPr>
          <p:cNvSpPr>
            <a:spLocks noGrp="1"/>
          </p:cNvSpPr>
          <p:nvPr>
            <p:ph idx="1"/>
          </p:nvPr>
        </p:nvSpPr>
        <p:spPr/>
        <p:txBody>
          <a:bodyPr>
            <a:normAutofit/>
          </a:bodyPr>
          <a:lstStyle/>
          <a:p>
            <a:pPr algn="just" fontAlgn="base">
              <a:buFont typeface="Arial" panose="020B0604020202020204" pitchFamily="34" charset="0"/>
              <a:buChar char="•"/>
            </a:pPr>
            <a:r>
              <a:rPr lang="en-US" sz="2400" b="1" i="0">
                <a:solidFill>
                  <a:srgbClr val="273239"/>
                </a:solidFill>
                <a:effectLst/>
                <a:latin typeface="Nunito" pitchFamily="2" charset="0"/>
              </a:rPr>
              <a:t>Not suitable for certain applications: </a:t>
            </a:r>
            <a:r>
              <a:rPr lang="en-US" sz="2400" b="0" i="0">
                <a:solidFill>
                  <a:srgbClr val="273239"/>
                </a:solidFill>
                <a:effectLst/>
                <a:latin typeface="Nunito" pitchFamily="2" charset="0"/>
              </a:rPr>
              <a:t>Stack data structure is not suitable for applications that require accessing elements in the middle of the stack, like searching or sorting algorithms.</a:t>
            </a:r>
          </a:p>
          <a:p>
            <a:pPr algn="just" fontAlgn="base">
              <a:buFont typeface="Arial" panose="020B0604020202020204" pitchFamily="34" charset="0"/>
              <a:buChar char="•"/>
            </a:pPr>
            <a:r>
              <a:rPr lang="en-US" sz="2400" b="1" i="0">
                <a:solidFill>
                  <a:srgbClr val="273239"/>
                </a:solidFill>
                <a:effectLst/>
                <a:latin typeface="Nunito" pitchFamily="2" charset="0"/>
              </a:rPr>
              <a:t>Stack overflow and underflow</a:t>
            </a:r>
            <a:r>
              <a:rPr lang="en-US" sz="2400" b="0" i="0">
                <a:solidFill>
                  <a:srgbClr val="273239"/>
                </a:solidFill>
                <a:effectLst/>
                <a:latin typeface="Nunito" pitchFamily="2" charset="0"/>
              </a:rPr>
              <a:t>: Stack data structure can result in stack overflow if too many elements are pushed onto the stack, and it can result in stack underflow if too many elements are popped from the stack.</a:t>
            </a:r>
          </a:p>
          <a:p>
            <a:pPr algn="just" fontAlgn="base">
              <a:buFont typeface="Arial" panose="020B0604020202020204" pitchFamily="34" charset="0"/>
              <a:buChar char="•"/>
            </a:pPr>
            <a:r>
              <a:rPr lang="en-US" sz="2400" b="1" i="0">
                <a:solidFill>
                  <a:srgbClr val="273239"/>
                </a:solidFill>
                <a:effectLst/>
                <a:latin typeface="Nunito" pitchFamily="2" charset="0"/>
              </a:rPr>
              <a:t>Recursive function calls limitations: </a:t>
            </a:r>
            <a:r>
              <a:rPr lang="en-US" sz="2400" b="0" i="0">
                <a:solidFill>
                  <a:srgbClr val="273239"/>
                </a:solidFill>
                <a:effectLst/>
                <a:latin typeface="Nunito" pitchFamily="2" charset="0"/>
              </a:rPr>
              <a:t>While stack data structure supports recursive function calls, too many recursive function calls can lead to stack overflow, resulting in the termination of the program.</a:t>
            </a:r>
          </a:p>
          <a:p>
            <a:endParaRPr lang="en-IN"/>
          </a:p>
        </p:txBody>
      </p:sp>
      <p:sp>
        <p:nvSpPr>
          <p:cNvPr id="4" name="Footer Placeholder 3">
            <a:extLst>
              <a:ext uri="{FF2B5EF4-FFF2-40B4-BE49-F238E27FC236}">
                <a16:creationId xmlns:a16="http://schemas.microsoft.com/office/drawing/2014/main" id="{30E355F2-946A-4DAA-ACD2-E7D7F33201B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CA79116-75C3-44E8-A4C6-EABE3829FDBA}"/>
              </a:ext>
            </a:extLst>
          </p:cNvPr>
          <p:cNvSpPr>
            <a:spLocks noGrp="1"/>
          </p:cNvSpPr>
          <p:nvPr>
            <p:ph type="sldNum" sz="quarter" idx="12"/>
          </p:nvPr>
        </p:nvSpPr>
        <p:spPr/>
        <p:txBody>
          <a:bodyPr/>
          <a:lstStyle/>
          <a:p>
            <a:fld id="{DF8A5812-A045-4ED1-AE09-1BD5E4DDFA3C}" type="slidenum">
              <a:rPr lang="en-US" smtClean="0"/>
              <a:t>100</a:t>
            </a:fld>
            <a:endParaRPr lang="en-US"/>
          </a:p>
        </p:txBody>
      </p:sp>
    </p:spTree>
    <p:extLst>
      <p:ext uri="{BB962C8B-B14F-4D97-AF65-F5344CB8AC3E}">
        <p14:creationId xmlns:p14="http://schemas.microsoft.com/office/powerpoint/2010/main" val="29367410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2CB5-9644-4F04-9D8D-E821E3A67E22}"/>
              </a:ext>
            </a:extLst>
          </p:cNvPr>
          <p:cNvSpPr>
            <a:spLocks noGrp="1"/>
          </p:cNvSpPr>
          <p:nvPr>
            <p:ph type="title"/>
          </p:nvPr>
        </p:nvSpPr>
        <p:spPr>
          <a:xfrm>
            <a:off x="838200" y="810601"/>
            <a:ext cx="10527323" cy="891810"/>
          </a:xfrm>
        </p:spPr>
        <p:txBody>
          <a:bodyPr>
            <a:normAutofit fontScale="90000"/>
          </a:bodyPr>
          <a:lstStyle/>
          <a:p>
            <a:r>
              <a:rPr lang="en-US" b="1"/>
              <a:t>Implementations of Stack Data Structure</a:t>
            </a:r>
            <a:br>
              <a:rPr lang="en-US" b="1"/>
            </a:br>
            <a:endParaRPr lang="en-IN"/>
          </a:p>
        </p:txBody>
      </p:sp>
      <p:sp>
        <p:nvSpPr>
          <p:cNvPr id="3" name="Content Placeholder 2">
            <a:extLst>
              <a:ext uri="{FF2B5EF4-FFF2-40B4-BE49-F238E27FC236}">
                <a16:creationId xmlns:a16="http://schemas.microsoft.com/office/drawing/2014/main" id="{14190F42-8BEA-4886-A9F5-35EF58B2A327}"/>
              </a:ext>
            </a:extLst>
          </p:cNvPr>
          <p:cNvSpPr>
            <a:spLocks noGrp="1"/>
          </p:cNvSpPr>
          <p:nvPr>
            <p:ph idx="1"/>
          </p:nvPr>
        </p:nvSpPr>
        <p:spPr/>
        <p:txBody>
          <a:bodyPr/>
          <a:lstStyle/>
          <a:p>
            <a:r>
              <a:rPr lang="en-US"/>
              <a:t>Stack data structure can be implemented using arrays and linked lists. Array implementation is simpler and faster, but has a fixed size and may cause overflow or underflow errors.</a:t>
            </a:r>
          </a:p>
          <a:p>
            <a:r>
              <a:rPr lang="en-US"/>
              <a:t>Linked list implementation is more flexible and dynamic, but requires extra memory allocation for each element and may have slower access times.</a:t>
            </a:r>
          </a:p>
          <a:p>
            <a:endParaRPr lang="en-IN"/>
          </a:p>
        </p:txBody>
      </p:sp>
      <p:sp>
        <p:nvSpPr>
          <p:cNvPr id="4" name="Footer Placeholder 3">
            <a:extLst>
              <a:ext uri="{FF2B5EF4-FFF2-40B4-BE49-F238E27FC236}">
                <a16:creationId xmlns:a16="http://schemas.microsoft.com/office/drawing/2014/main" id="{FB206160-409A-43A5-9597-0EF3D322496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BDABF7D-3618-4D6E-A01F-990827D4DCA7}"/>
              </a:ext>
            </a:extLst>
          </p:cNvPr>
          <p:cNvSpPr>
            <a:spLocks noGrp="1"/>
          </p:cNvSpPr>
          <p:nvPr>
            <p:ph type="sldNum" sz="quarter" idx="12"/>
          </p:nvPr>
        </p:nvSpPr>
        <p:spPr/>
        <p:txBody>
          <a:bodyPr/>
          <a:lstStyle/>
          <a:p>
            <a:fld id="{DF8A5812-A045-4ED1-AE09-1BD5E4DDFA3C}" type="slidenum">
              <a:rPr lang="en-US" dirty="0" smtClean="0"/>
              <a:t>101</a:t>
            </a:fld>
            <a:endParaRPr lang="en-US"/>
          </a:p>
        </p:txBody>
      </p:sp>
    </p:spTree>
    <p:extLst>
      <p:ext uri="{BB962C8B-B14F-4D97-AF65-F5344CB8AC3E}">
        <p14:creationId xmlns:p14="http://schemas.microsoft.com/office/powerpoint/2010/main" val="5109795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104150-19EC-49A3-ABE1-5F1EE2ADB857}"/>
              </a:ext>
            </a:extLst>
          </p:cNvPr>
          <p:cNvSpPr>
            <a:spLocks noGrp="1"/>
          </p:cNvSpPr>
          <p:nvPr>
            <p:ph idx="1"/>
          </p:nvPr>
        </p:nvSpPr>
        <p:spPr>
          <a:xfrm>
            <a:off x="838200" y="421240"/>
            <a:ext cx="10515600" cy="5755723"/>
          </a:xfrm>
        </p:spPr>
        <p:txBody>
          <a:bodyPr>
            <a:normAutofit/>
          </a:bodyPr>
          <a:lstStyle/>
          <a:p>
            <a:pPr marL="0" indent="0" algn="l" fontAlgn="base">
              <a:buNone/>
            </a:pPr>
            <a:r>
              <a:rPr lang="en-US" sz="2400" b="1" i="0">
                <a:solidFill>
                  <a:srgbClr val="273239"/>
                </a:solidFill>
                <a:effectLst/>
                <a:latin typeface="Nunito" pitchFamily="2" charset="0"/>
              </a:rPr>
              <a:t>Advantages of array implementation:</a:t>
            </a:r>
          </a:p>
          <a:p>
            <a:pPr algn="l" fontAlgn="base"/>
            <a:endParaRPr lang="en-US" sz="2400" b="1" i="0">
              <a:solidFill>
                <a:srgbClr val="273239"/>
              </a:solidFill>
              <a:effectLst/>
              <a:latin typeface="Nunito" pitchFamily="2" charset="0"/>
            </a:endParaRPr>
          </a:p>
          <a:p>
            <a:pPr algn="l" fontAlgn="base">
              <a:buFont typeface="Arial" panose="020B0604020202020204" pitchFamily="34" charset="0"/>
              <a:buChar char="•"/>
            </a:pPr>
            <a:r>
              <a:rPr lang="en-US" sz="2400" b="0" i="0">
                <a:solidFill>
                  <a:srgbClr val="273239"/>
                </a:solidFill>
                <a:effectLst/>
                <a:latin typeface="Nunito" pitchFamily="2" charset="0"/>
              </a:rPr>
              <a:t>Easy to implement.</a:t>
            </a:r>
          </a:p>
          <a:p>
            <a:pPr algn="l" fontAlgn="base">
              <a:buFont typeface="Arial" panose="020B0604020202020204" pitchFamily="34" charset="0"/>
              <a:buChar char="•"/>
            </a:pPr>
            <a:r>
              <a:rPr lang="en-US" sz="2400" b="0" i="0">
                <a:solidFill>
                  <a:srgbClr val="273239"/>
                </a:solidFill>
                <a:effectLst/>
                <a:latin typeface="Nunito" pitchFamily="2" charset="0"/>
              </a:rPr>
              <a:t>Memory is saved as pointers are not involved.</a:t>
            </a:r>
          </a:p>
          <a:p>
            <a:pPr algn="l" fontAlgn="base">
              <a:buFont typeface="Arial" panose="020B0604020202020204" pitchFamily="34" charset="0"/>
              <a:buChar char="•"/>
            </a:pPr>
            <a:endParaRPr lang="en-US" sz="2400" b="0" i="0">
              <a:solidFill>
                <a:srgbClr val="273239"/>
              </a:solidFill>
              <a:effectLst/>
              <a:latin typeface="Nunito" pitchFamily="2" charset="0"/>
            </a:endParaRPr>
          </a:p>
          <a:p>
            <a:pPr marL="0" indent="0" algn="l" fontAlgn="base">
              <a:buNone/>
            </a:pPr>
            <a:r>
              <a:rPr lang="en-US" sz="2400" b="1" i="0">
                <a:solidFill>
                  <a:srgbClr val="273239"/>
                </a:solidFill>
                <a:effectLst/>
                <a:latin typeface="Nunito" pitchFamily="2" charset="0"/>
              </a:rPr>
              <a:t>Disadvantages of array implementation:</a:t>
            </a:r>
          </a:p>
          <a:p>
            <a:pPr algn="l" fontAlgn="base"/>
            <a:endParaRPr lang="en-US" sz="2400" b="1" i="0">
              <a:solidFill>
                <a:srgbClr val="273239"/>
              </a:solidFill>
              <a:effectLst/>
              <a:latin typeface="Nunito" pitchFamily="2" charset="0"/>
            </a:endParaRPr>
          </a:p>
          <a:p>
            <a:pPr algn="l" fontAlgn="base">
              <a:buFont typeface="Arial" panose="020B0604020202020204" pitchFamily="34" charset="0"/>
              <a:buChar char="•"/>
            </a:pPr>
            <a:r>
              <a:rPr lang="en-US" sz="2400" b="0" i="0">
                <a:solidFill>
                  <a:srgbClr val="273239"/>
                </a:solidFill>
                <a:effectLst/>
                <a:latin typeface="Nunito" pitchFamily="2" charset="0"/>
              </a:rPr>
              <a:t>It is not dynamic i.e., it doesn’t grow and shrink depending on needs at runtime. </a:t>
            </a:r>
          </a:p>
          <a:p>
            <a:pPr algn="l" fontAlgn="base">
              <a:buFont typeface="Arial" panose="020B0604020202020204" pitchFamily="34" charset="0"/>
              <a:buChar char="•"/>
            </a:pPr>
            <a:r>
              <a:rPr lang="en-US" sz="2400" b="0" i="0">
                <a:solidFill>
                  <a:srgbClr val="273239"/>
                </a:solidFill>
                <a:effectLst/>
                <a:latin typeface="Nunito" pitchFamily="2" charset="0"/>
              </a:rPr>
              <a:t>The total size of the stack must be defined beforehand.</a:t>
            </a:r>
          </a:p>
          <a:p>
            <a:endParaRPr lang="en-IN"/>
          </a:p>
        </p:txBody>
      </p:sp>
      <p:sp>
        <p:nvSpPr>
          <p:cNvPr id="4" name="Footer Placeholder 3">
            <a:extLst>
              <a:ext uri="{FF2B5EF4-FFF2-40B4-BE49-F238E27FC236}">
                <a16:creationId xmlns:a16="http://schemas.microsoft.com/office/drawing/2014/main" id="{55A54DCB-4DBE-43F5-8D49-AF90BB6FF66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4A9DABD-2E66-49F2-9B9C-29E2EC7E33BF}"/>
              </a:ext>
            </a:extLst>
          </p:cNvPr>
          <p:cNvSpPr>
            <a:spLocks noGrp="1"/>
          </p:cNvSpPr>
          <p:nvPr>
            <p:ph type="sldNum" sz="quarter" idx="12"/>
          </p:nvPr>
        </p:nvSpPr>
        <p:spPr/>
        <p:txBody>
          <a:bodyPr/>
          <a:lstStyle/>
          <a:p>
            <a:fld id="{DF8A5812-A045-4ED1-AE09-1BD5E4DDFA3C}" type="slidenum">
              <a:rPr lang="en-US" dirty="0" smtClean="0"/>
              <a:t>102</a:t>
            </a:fld>
            <a:endParaRPr lang="en-US"/>
          </a:p>
        </p:txBody>
      </p:sp>
    </p:spTree>
    <p:extLst>
      <p:ext uri="{BB962C8B-B14F-4D97-AF65-F5344CB8AC3E}">
        <p14:creationId xmlns:p14="http://schemas.microsoft.com/office/powerpoint/2010/main" val="32251362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9DB50A-8C68-47E9-8E54-7243006D0CB9}"/>
              </a:ext>
            </a:extLst>
          </p:cNvPr>
          <p:cNvSpPr>
            <a:spLocks noGrp="1"/>
          </p:cNvSpPr>
          <p:nvPr>
            <p:ph idx="1"/>
          </p:nvPr>
        </p:nvSpPr>
        <p:spPr>
          <a:xfrm>
            <a:off x="838200" y="462337"/>
            <a:ext cx="10515600" cy="5714626"/>
          </a:xfrm>
        </p:spPr>
        <p:txBody>
          <a:bodyPr/>
          <a:lstStyle/>
          <a:p>
            <a:pPr marL="0" indent="0" algn="just" fontAlgn="base">
              <a:buNone/>
            </a:pPr>
            <a:r>
              <a:rPr lang="en-US" sz="2400" b="1" i="0">
                <a:solidFill>
                  <a:srgbClr val="273239"/>
                </a:solidFill>
                <a:effectLst/>
                <a:latin typeface="Nunito" pitchFamily="2" charset="0"/>
              </a:rPr>
              <a:t>Advantages of Linked List implementation:</a:t>
            </a:r>
          </a:p>
          <a:p>
            <a:pPr algn="just" fontAlgn="base"/>
            <a:endParaRPr lang="en-US" sz="2400" b="1" i="0">
              <a:solidFill>
                <a:srgbClr val="273239"/>
              </a:solidFill>
              <a:effectLst/>
              <a:latin typeface="Nunito" pitchFamily="2" charset="0"/>
            </a:endParaRPr>
          </a:p>
          <a:p>
            <a:pPr algn="just" fontAlgn="base">
              <a:buFont typeface="Arial" panose="020B0604020202020204" pitchFamily="34" charset="0"/>
              <a:buChar char="•"/>
            </a:pPr>
            <a:r>
              <a:rPr lang="en-US" sz="2400" b="0" i="0">
                <a:solidFill>
                  <a:srgbClr val="273239"/>
                </a:solidFill>
                <a:effectLst/>
                <a:latin typeface="Nunito" pitchFamily="2" charset="0"/>
              </a:rPr>
              <a:t>The linked list implementation of a stack can grow and shrink according to the needs at runtime.</a:t>
            </a:r>
          </a:p>
          <a:p>
            <a:pPr algn="just" fontAlgn="base">
              <a:buFont typeface="Arial" panose="020B0604020202020204" pitchFamily="34" charset="0"/>
              <a:buChar char="•"/>
            </a:pPr>
            <a:r>
              <a:rPr lang="en-US" sz="2400" b="0" i="0">
                <a:solidFill>
                  <a:srgbClr val="273239"/>
                </a:solidFill>
                <a:effectLst/>
                <a:latin typeface="Nunito" pitchFamily="2" charset="0"/>
              </a:rPr>
              <a:t>It is used in many virtual machines like JVM.</a:t>
            </a:r>
          </a:p>
          <a:p>
            <a:pPr algn="just" fontAlgn="base">
              <a:buFont typeface="Arial" panose="020B0604020202020204" pitchFamily="34" charset="0"/>
              <a:buChar char="•"/>
            </a:pPr>
            <a:endParaRPr lang="en-US" sz="2400" b="0" i="0">
              <a:solidFill>
                <a:srgbClr val="273239"/>
              </a:solidFill>
              <a:effectLst/>
              <a:latin typeface="Nunito" pitchFamily="2" charset="0"/>
            </a:endParaRPr>
          </a:p>
          <a:p>
            <a:pPr marL="0" indent="0" algn="just" fontAlgn="base">
              <a:buNone/>
            </a:pPr>
            <a:r>
              <a:rPr lang="en-US" sz="2400" b="1" i="0">
                <a:solidFill>
                  <a:srgbClr val="273239"/>
                </a:solidFill>
                <a:effectLst/>
                <a:latin typeface="Nunito" pitchFamily="2" charset="0"/>
              </a:rPr>
              <a:t>Disadvantages of Linked List implementation:</a:t>
            </a:r>
          </a:p>
          <a:p>
            <a:pPr algn="just" fontAlgn="base"/>
            <a:endParaRPr lang="en-US" sz="2400" b="1" i="0">
              <a:solidFill>
                <a:srgbClr val="273239"/>
              </a:solidFill>
              <a:effectLst/>
              <a:latin typeface="Nunito" pitchFamily="2" charset="0"/>
            </a:endParaRPr>
          </a:p>
          <a:p>
            <a:pPr algn="just" fontAlgn="base">
              <a:buFont typeface="Arial" panose="020B0604020202020204" pitchFamily="34" charset="0"/>
              <a:buChar char="•"/>
            </a:pPr>
            <a:r>
              <a:rPr lang="en-US" sz="2400" b="0" i="0">
                <a:solidFill>
                  <a:srgbClr val="273239"/>
                </a:solidFill>
                <a:effectLst/>
                <a:latin typeface="Nunito" pitchFamily="2" charset="0"/>
              </a:rPr>
              <a:t>Requires extra memory due to the involvement of pointers.</a:t>
            </a:r>
          </a:p>
          <a:p>
            <a:pPr algn="just" fontAlgn="base">
              <a:buFont typeface="Arial" panose="020B0604020202020204" pitchFamily="34" charset="0"/>
              <a:buChar char="•"/>
            </a:pPr>
            <a:r>
              <a:rPr lang="en-US" sz="2400" b="0" i="0">
                <a:solidFill>
                  <a:srgbClr val="273239"/>
                </a:solidFill>
                <a:effectLst/>
                <a:latin typeface="Nunito" pitchFamily="2" charset="0"/>
              </a:rPr>
              <a:t>Random accessing is not possible in stack.</a:t>
            </a:r>
          </a:p>
          <a:p>
            <a:endParaRPr lang="en-IN"/>
          </a:p>
        </p:txBody>
      </p:sp>
      <p:sp>
        <p:nvSpPr>
          <p:cNvPr id="4" name="Footer Placeholder 3">
            <a:extLst>
              <a:ext uri="{FF2B5EF4-FFF2-40B4-BE49-F238E27FC236}">
                <a16:creationId xmlns:a16="http://schemas.microsoft.com/office/drawing/2014/main" id="{DB76E775-4EF0-482B-BC0F-4A37BEDE4EC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2028209-A648-4DE1-A1D7-0B0903A725FD}"/>
              </a:ext>
            </a:extLst>
          </p:cNvPr>
          <p:cNvSpPr>
            <a:spLocks noGrp="1"/>
          </p:cNvSpPr>
          <p:nvPr>
            <p:ph type="sldNum" sz="quarter" idx="12"/>
          </p:nvPr>
        </p:nvSpPr>
        <p:spPr/>
        <p:txBody>
          <a:bodyPr/>
          <a:lstStyle/>
          <a:p>
            <a:fld id="{DF8A5812-A045-4ED1-AE09-1BD5E4DDFA3C}" type="slidenum">
              <a:rPr lang="en-US" dirty="0" smtClean="0"/>
              <a:t>103</a:t>
            </a:fld>
            <a:endParaRPr lang="en-US"/>
          </a:p>
        </p:txBody>
      </p:sp>
    </p:spTree>
    <p:extLst>
      <p:ext uri="{BB962C8B-B14F-4D97-AF65-F5344CB8AC3E}">
        <p14:creationId xmlns:p14="http://schemas.microsoft.com/office/powerpoint/2010/main" val="16061113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0B4780-500D-43EE-BB71-8CCB0A3EE6C4}"/>
              </a:ext>
            </a:extLst>
          </p:cNvPr>
          <p:cNvSpPr>
            <a:spLocks noGrp="1"/>
          </p:cNvSpPr>
          <p:nvPr>
            <p:ph type="title"/>
          </p:nvPr>
        </p:nvSpPr>
        <p:spPr>
          <a:xfrm>
            <a:off x="630936" y="639520"/>
            <a:ext cx="4834916" cy="1719072"/>
          </a:xfrm>
        </p:spPr>
        <p:txBody>
          <a:bodyPr vert="horz" lIns="91440" tIns="45720" rIns="91440" bIns="45720" rtlCol="0" anchor="b">
            <a:normAutofit/>
          </a:bodyPr>
          <a:lstStyle/>
          <a:p>
            <a:r>
              <a:rPr lang="en-US" b="1" kern="1200">
                <a:solidFill>
                  <a:schemeClr val="tx1"/>
                </a:solidFill>
                <a:latin typeface="+mj-lt"/>
                <a:ea typeface="+mj-ea"/>
                <a:cs typeface="+mj-cs"/>
              </a:rPr>
              <a:t>Time and Space Complexity of Stack Data Structure</a:t>
            </a:r>
            <a:br>
              <a:rPr lang="en-US" sz="2600" b="1" kern="1200">
                <a:solidFill>
                  <a:schemeClr val="tx1"/>
                </a:solidFill>
                <a:latin typeface="+mj-lt"/>
                <a:ea typeface="+mj-ea"/>
                <a:cs typeface="+mj-cs"/>
              </a:rPr>
            </a:br>
            <a:endParaRPr lang="en-US" sz="2600" kern="1200">
              <a:solidFill>
                <a:schemeClr val="tx1"/>
              </a:solidFill>
              <a:latin typeface="+mj-lt"/>
              <a:ea typeface="+mj-ea"/>
              <a:cs typeface="+mj-cs"/>
            </a:endParaRPr>
          </a:p>
        </p:txBody>
      </p:sp>
      <p:sp>
        <p:nvSpPr>
          <p:cNvPr id="2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330F2644-69DC-4504-B9A7-674EC3B3DDEC}"/>
              </a:ext>
            </a:extLst>
          </p:cNvPr>
          <p:cNvSpPr>
            <a:spLocks noGrp="1"/>
          </p:cNvSpPr>
          <p:nvPr>
            <p:ph type="body" sz="half" idx="2"/>
          </p:nvPr>
        </p:nvSpPr>
        <p:spPr>
          <a:xfrm>
            <a:off x="630936" y="2738679"/>
            <a:ext cx="4570804" cy="3479241"/>
          </a:xfrm>
        </p:spPr>
        <p:txBody>
          <a:bodyPr vert="horz" lIns="91440" tIns="45720" rIns="91440" bIns="45720" rtlCol="0" anchor="t">
            <a:normAutofit/>
          </a:bodyPr>
          <a:lstStyle/>
          <a:p>
            <a:pPr indent="-228600">
              <a:buFont typeface="Arial" panose="020B0604020202020204" pitchFamily="34" charset="0"/>
              <a:buChar char="•"/>
            </a:pPr>
            <a:r>
              <a:rPr lang="en-US" sz="2400"/>
              <a:t>The time complexity of push, pop, peek, and </a:t>
            </a:r>
            <a:r>
              <a:rPr lang="en-US" sz="2400" err="1"/>
              <a:t>isEmpty</a:t>
            </a:r>
            <a:r>
              <a:rPr lang="en-US" sz="2400"/>
              <a:t> operations on stack data structure is O(1)</a:t>
            </a:r>
          </a:p>
          <a:p>
            <a:endParaRPr lang="en-US" sz="2400"/>
          </a:p>
          <a:p>
            <a:pPr indent="-228600">
              <a:buFont typeface="Arial" panose="020B0604020202020204" pitchFamily="34" charset="0"/>
              <a:buChar char="•"/>
            </a:pPr>
            <a:r>
              <a:rPr lang="en-US" sz="2400"/>
              <a:t>The space complexity of stack data structure is also O(n)</a:t>
            </a:r>
            <a:endParaRPr lang="en-US" sz="1900"/>
          </a:p>
        </p:txBody>
      </p:sp>
      <p:sp>
        <p:nvSpPr>
          <p:cNvPr id="4" name="Footer Placeholder 3">
            <a:extLst>
              <a:ext uri="{FF2B5EF4-FFF2-40B4-BE49-F238E27FC236}">
                <a16:creationId xmlns:a16="http://schemas.microsoft.com/office/drawing/2014/main" id="{0694023A-03CB-4CD2-AFAD-7D78BC7E76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01AC027E-DAF8-4926-AB84-E1F99800467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dirty="0" smtClean="0"/>
              <a:pPr>
                <a:spcAft>
                  <a:spcPts val="600"/>
                </a:spcAft>
              </a:pPr>
              <a:t>104</a:t>
            </a:fld>
            <a:endParaRPr lang="en-US"/>
          </a:p>
        </p:txBody>
      </p:sp>
      <p:graphicFrame>
        <p:nvGraphicFramePr>
          <p:cNvPr id="9" name="Content Placeholder 8">
            <a:extLst>
              <a:ext uri="{FF2B5EF4-FFF2-40B4-BE49-F238E27FC236}">
                <a16:creationId xmlns:a16="http://schemas.microsoft.com/office/drawing/2014/main" id="{72FF7820-7D6D-4C94-8271-974961CFCEE3}"/>
              </a:ext>
            </a:extLst>
          </p:cNvPr>
          <p:cNvGraphicFramePr>
            <a:graphicFrameLocks noGrp="1"/>
          </p:cNvGraphicFramePr>
          <p:nvPr>
            <p:ph idx="1"/>
            <p:extLst>
              <p:ext uri="{D42A27DB-BD31-4B8C-83A1-F6EECF244321}">
                <p14:modId xmlns:p14="http://schemas.microsoft.com/office/powerpoint/2010/main" val="4117410927"/>
              </p:ext>
            </p:extLst>
          </p:nvPr>
        </p:nvGraphicFramePr>
        <p:xfrm>
          <a:off x="5835722" y="1141147"/>
          <a:ext cx="5722296" cy="4575707"/>
        </p:xfrm>
        <a:graphic>
          <a:graphicData uri="http://schemas.openxmlformats.org/drawingml/2006/table">
            <a:tbl>
              <a:tblPr firstRow="1" bandRow="1">
                <a:solidFill>
                  <a:schemeClr val="bg1">
                    <a:lumMod val="95000"/>
                  </a:schemeClr>
                </a:solidFill>
              </a:tblPr>
              <a:tblGrid>
                <a:gridCol w="2888187">
                  <a:extLst>
                    <a:ext uri="{9D8B030D-6E8A-4147-A177-3AD203B41FA5}">
                      <a16:colId xmlns:a16="http://schemas.microsoft.com/office/drawing/2014/main" val="2437788033"/>
                    </a:ext>
                  </a:extLst>
                </a:gridCol>
                <a:gridCol w="2834109">
                  <a:extLst>
                    <a:ext uri="{9D8B030D-6E8A-4147-A177-3AD203B41FA5}">
                      <a16:colId xmlns:a16="http://schemas.microsoft.com/office/drawing/2014/main" val="3386287777"/>
                    </a:ext>
                  </a:extLst>
                </a:gridCol>
              </a:tblGrid>
              <a:tr h="1030435">
                <a:tc>
                  <a:txBody>
                    <a:bodyPr/>
                    <a:lstStyle/>
                    <a:p>
                      <a:pPr algn="ctr" fontAlgn="base">
                        <a:spcBef>
                          <a:spcPts val="0"/>
                        </a:spcBef>
                        <a:spcAft>
                          <a:spcPts val="0"/>
                        </a:spcAft>
                      </a:pPr>
                      <a:r>
                        <a:rPr lang="en-IN" sz="3200" b="1" i="0" u="none" strike="noStrike" cap="none" spc="0">
                          <a:solidFill>
                            <a:schemeClr val="tx1"/>
                          </a:solidFill>
                          <a:effectLst/>
                          <a:latin typeface="Arial" panose="020B0604020202020204" pitchFamily="34" charset="0"/>
                        </a:rPr>
                        <a:t>Operations  </a:t>
                      </a:r>
                    </a:p>
                  </a:txBody>
                  <a:tcPr marL="151323" marR="228646" marT="43235" marB="324263"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ctr" fontAlgn="base">
                        <a:spcBef>
                          <a:spcPts val="0"/>
                        </a:spcBef>
                        <a:spcAft>
                          <a:spcPts val="0"/>
                        </a:spcAft>
                      </a:pPr>
                      <a:r>
                        <a:rPr lang="en-IN" sz="3200" b="1" i="0" u="none" strike="noStrike" cap="none" spc="0">
                          <a:solidFill>
                            <a:schemeClr val="tx1"/>
                          </a:solidFill>
                          <a:effectLst/>
                          <a:latin typeface="Arial" panose="020B0604020202020204" pitchFamily="34" charset="0"/>
                        </a:rPr>
                        <a:t>Complexity</a:t>
                      </a:r>
                    </a:p>
                  </a:txBody>
                  <a:tcPr marL="151323" marR="381077" marT="43235" marB="324263"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3627736113"/>
                  </a:ext>
                </a:extLst>
              </a:tr>
              <a:tr h="886318">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push() </a:t>
                      </a:r>
                    </a:p>
                  </a:txBody>
                  <a:tcPr marL="151323" marR="381077" marT="43235" marB="324263" anchor="ctr">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O(1)</a:t>
                      </a:r>
                    </a:p>
                  </a:txBody>
                  <a:tcPr marL="151323" marR="381077" marT="43235" marB="324263" anchor="ctr">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1149702684"/>
                  </a:ext>
                </a:extLst>
              </a:tr>
              <a:tr h="886318">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pop()   </a:t>
                      </a:r>
                    </a:p>
                  </a:txBody>
                  <a:tcPr marL="151323" marR="381077" marT="43235" marB="324263"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O(1)</a:t>
                      </a:r>
                    </a:p>
                  </a:txBody>
                  <a:tcPr marL="151323" marR="381077" marT="43235" marB="324263"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744044325"/>
                  </a:ext>
                </a:extLst>
              </a:tr>
              <a:tr h="886318">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isEmpty() </a:t>
                      </a:r>
                    </a:p>
                  </a:txBody>
                  <a:tcPr marL="151323" marR="381077" marT="43235" marB="324263"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O(1)</a:t>
                      </a:r>
                    </a:p>
                  </a:txBody>
                  <a:tcPr marL="151323" marR="381077" marT="43235" marB="324263"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891114563"/>
                  </a:ext>
                </a:extLst>
              </a:tr>
              <a:tr h="886318">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size()</a:t>
                      </a:r>
                    </a:p>
                  </a:txBody>
                  <a:tcPr marL="151323" marR="381077" marT="43235" marB="324263"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O(1)</a:t>
                      </a:r>
                    </a:p>
                  </a:txBody>
                  <a:tcPr marL="151323" marR="381077" marT="43235" marB="324263"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794959166"/>
                  </a:ext>
                </a:extLst>
              </a:tr>
            </a:tbl>
          </a:graphicData>
        </a:graphic>
      </p:graphicFrame>
    </p:spTree>
    <p:extLst>
      <p:ext uri="{BB962C8B-B14F-4D97-AF65-F5344CB8AC3E}">
        <p14:creationId xmlns:p14="http://schemas.microsoft.com/office/powerpoint/2010/main" val="37396559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9E279-7CD7-4472-9877-D939A37B193C}"/>
              </a:ext>
            </a:extLst>
          </p:cNvPr>
          <p:cNvSpPr>
            <a:spLocks noGrp="1"/>
          </p:cNvSpPr>
          <p:nvPr>
            <p:ph type="title"/>
          </p:nvPr>
        </p:nvSpPr>
        <p:spPr>
          <a:xfrm>
            <a:off x="575353" y="170068"/>
            <a:ext cx="5448728" cy="1159499"/>
          </a:xfrm>
        </p:spPr>
        <p:txBody>
          <a:bodyPr/>
          <a:lstStyle/>
          <a:p>
            <a:r>
              <a:rPr lang="en-US" b="1"/>
              <a:t>Case Study: Function Calls</a:t>
            </a:r>
            <a:br>
              <a:rPr lang="en-US" b="1"/>
            </a:br>
            <a:endParaRPr lang="en-IN" b="1"/>
          </a:p>
        </p:txBody>
      </p:sp>
      <p:sp>
        <p:nvSpPr>
          <p:cNvPr id="6" name="Text Placeholder 5">
            <a:extLst>
              <a:ext uri="{FF2B5EF4-FFF2-40B4-BE49-F238E27FC236}">
                <a16:creationId xmlns:a16="http://schemas.microsoft.com/office/drawing/2014/main" id="{3759E2E4-2C41-4FE1-9593-006A49D2207E}"/>
              </a:ext>
            </a:extLst>
          </p:cNvPr>
          <p:cNvSpPr>
            <a:spLocks noGrp="1"/>
          </p:cNvSpPr>
          <p:nvPr>
            <p:ph type="body" sz="half" idx="2"/>
          </p:nvPr>
        </p:nvSpPr>
        <p:spPr>
          <a:xfrm>
            <a:off x="657225" y="1354317"/>
            <a:ext cx="5086029" cy="4514671"/>
          </a:xfrm>
        </p:spPr>
        <p:txBody>
          <a:bodyPr>
            <a:normAutofit fontScale="92500" lnSpcReduction="10000"/>
          </a:bodyPr>
          <a:lstStyle/>
          <a:p>
            <a:pPr marL="342900" indent="-342900">
              <a:buFont typeface="Arial" panose="020B0604020202020204" pitchFamily="34" charset="0"/>
              <a:buChar char="•"/>
            </a:pPr>
            <a:r>
              <a:rPr lang="en-US" sz="2400"/>
              <a:t>Another example of using a stack data structure is in programming languages. When a function is called, its parameters and local variables are pushed onto the call stack. When the function returns, these values are popped off the stack.</a:t>
            </a:r>
          </a:p>
          <a:p>
            <a:endParaRPr lang="en-US" sz="2400"/>
          </a:p>
          <a:p>
            <a:pPr marL="342900" indent="-342900">
              <a:buFont typeface="Arial" panose="020B0604020202020204" pitchFamily="34" charset="0"/>
              <a:buChar char="•"/>
            </a:pPr>
            <a:r>
              <a:rPr lang="en-US" sz="2400"/>
              <a:t>This allows for nested function calls and ensures that each function has its own set of parameters and local variables. The stack data structure also ensures that functions are executed in the correct order.</a:t>
            </a:r>
          </a:p>
          <a:p>
            <a:endParaRPr lang="en-IN"/>
          </a:p>
        </p:txBody>
      </p:sp>
      <p:sp>
        <p:nvSpPr>
          <p:cNvPr id="4" name="Footer Placeholder 3">
            <a:extLst>
              <a:ext uri="{FF2B5EF4-FFF2-40B4-BE49-F238E27FC236}">
                <a16:creationId xmlns:a16="http://schemas.microsoft.com/office/drawing/2014/main" id="{EE2CC69D-FB2F-4622-B2B0-67A0AF1A7F9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90EBFA8-2E8B-4F4C-A870-69502B2257D3}"/>
              </a:ext>
            </a:extLst>
          </p:cNvPr>
          <p:cNvSpPr>
            <a:spLocks noGrp="1"/>
          </p:cNvSpPr>
          <p:nvPr>
            <p:ph type="sldNum" sz="quarter" idx="12"/>
          </p:nvPr>
        </p:nvSpPr>
        <p:spPr/>
        <p:txBody>
          <a:bodyPr/>
          <a:lstStyle/>
          <a:p>
            <a:fld id="{DF8A5812-A045-4ED1-AE09-1BD5E4DDFA3C}" type="slidenum">
              <a:rPr lang="en-US" dirty="0" smtClean="0"/>
              <a:t>105</a:t>
            </a:fld>
            <a:endParaRPr lang="en-US"/>
          </a:p>
        </p:txBody>
      </p:sp>
      <p:pic>
        <p:nvPicPr>
          <p:cNvPr id="3074" name="Picture 2" descr="Applications of Stack in Data Structure">
            <a:extLst>
              <a:ext uri="{FF2B5EF4-FFF2-40B4-BE49-F238E27FC236}">
                <a16:creationId xmlns:a16="http://schemas.microsoft.com/office/drawing/2014/main" id="{D055B34B-0D18-457C-9403-0B279203D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5173" y="1604575"/>
            <a:ext cx="5949228" cy="364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229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9CFE-8CDF-4E40-87FC-10B170BE4EE0}"/>
              </a:ext>
            </a:extLst>
          </p:cNvPr>
          <p:cNvSpPr>
            <a:spLocks noGrp="1"/>
          </p:cNvSpPr>
          <p:nvPr>
            <p:ph type="title"/>
          </p:nvPr>
        </p:nvSpPr>
        <p:spPr>
          <a:xfrm>
            <a:off x="839788" y="308225"/>
            <a:ext cx="5129497" cy="1171254"/>
          </a:xfrm>
        </p:spPr>
        <p:txBody>
          <a:bodyPr/>
          <a:lstStyle/>
          <a:p>
            <a:r>
              <a:rPr lang="en-US" b="1"/>
              <a:t>Case Study: Browser History</a:t>
            </a:r>
            <a:br>
              <a:rPr lang="en-US"/>
            </a:br>
            <a:endParaRPr lang="en-IN"/>
          </a:p>
        </p:txBody>
      </p:sp>
      <p:sp>
        <p:nvSpPr>
          <p:cNvPr id="3" name="Content Placeholder 2">
            <a:extLst>
              <a:ext uri="{FF2B5EF4-FFF2-40B4-BE49-F238E27FC236}">
                <a16:creationId xmlns:a16="http://schemas.microsoft.com/office/drawing/2014/main" id="{2084A24E-8C9E-46CD-A18B-CAF8B9B6F20B}"/>
              </a:ext>
            </a:extLst>
          </p:cNvPr>
          <p:cNvSpPr>
            <a:spLocks noGrp="1"/>
          </p:cNvSpPr>
          <p:nvPr>
            <p:ph idx="1"/>
          </p:nvPr>
        </p:nvSpPr>
        <p:spPr>
          <a:xfrm>
            <a:off x="839788" y="1592494"/>
            <a:ext cx="5376077" cy="4268556"/>
          </a:xfrm>
        </p:spPr>
        <p:txBody>
          <a:bodyPr>
            <a:normAutofit fontScale="92500" lnSpcReduction="10000"/>
          </a:bodyPr>
          <a:lstStyle/>
          <a:p>
            <a:r>
              <a:rPr lang="en-US" sz="2600"/>
              <a:t>One example of using a stack data structure is in web browsers. When you visit a website, the URL is added to the top of the browser history stack. If you click the back button, the most recent URL is popped off the stack and displayed.</a:t>
            </a:r>
          </a:p>
          <a:p>
            <a:r>
              <a:rPr lang="en-US" sz="2600"/>
              <a:t>This allows users to easily navigate through their browsing history and go back to previously visited websites. The stack data structure ensures that the most recently visited website is always at the top of the stack.</a:t>
            </a:r>
          </a:p>
          <a:p>
            <a:endParaRPr lang="en-IN"/>
          </a:p>
        </p:txBody>
      </p:sp>
      <p:sp>
        <p:nvSpPr>
          <p:cNvPr id="4" name="Footer Placeholder 3">
            <a:extLst>
              <a:ext uri="{FF2B5EF4-FFF2-40B4-BE49-F238E27FC236}">
                <a16:creationId xmlns:a16="http://schemas.microsoft.com/office/drawing/2014/main" id="{6182D4BC-D9A4-465A-8E95-42F8C58C0D3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987CD85-61A3-4117-8A24-98A4BD2E8C26}"/>
              </a:ext>
            </a:extLst>
          </p:cNvPr>
          <p:cNvSpPr>
            <a:spLocks noGrp="1"/>
          </p:cNvSpPr>
          <p:nvPr>
            <p:ph type="sldNum" sz="quarter" idx="12"/>
          </p:nvPr>
        </p:nvSpPr>
        <p:spPr/>
        <p:txBody>
          <a:bodyPr/>
          <a:lstStyle/>
          <a:p>
            <a:fld id="{DF8A5812-A045-4ED1-AE09-1BD5E4DDFA3C}" type="slidenum">
              <a:rPr lang="en-US" dirty="0" smtClean="0"/>
              <a:t>106</a:t>
            </a:fld>
            <a:endParaRPr lang="en-US"/>
          </a:p>
        </p:txBody>
      </p:sp>
      <p:pic>
        <p:nvPicPr>
          <p:cNvPr id="4098" name="Picture 2" descr="Web Browser History : Low Level Design">
            <a:extLst>
              <a:ext uri="{FF2B5EF4-FFF2-40B4-BE49-F238E27FC236}">
                <a16:creationId xmlns:a16="http://schemas.microsoft.com/office/drawing/2014/main" id="{73296419-6A18-4B07-BF45-B7CBFC741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3289" y="1592493"/>
            <a:ext cx="5503501" cy="3170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7764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04FB6A-F04E-7F80-F6A3-6B14330B320D}"/>
              </a:ext>
            </a:extLst>
          </p:cNvPr>
          <p:cNvSpPr>
            <a:spLocks noGrp="1"/>
          </p:cNvSpPr>
          <p:nvPr>
            <p:ph type="ctrTitle"/>
          </p:nvPr>
        </p:nvSpPr>
        <p:spPr>
          <a:xfrm>
            <a:off x="1524000" y="1122363"/>
            <a:ext cx="9144000" cy="2595418"/>
          </a:xfrm>
        </p:spPr>
        <p:txBody>
          <a:bodyPr>
            <a:normAutofit/>
          </a:bodyPr>
          <a:lstStyle/>
          <a:p>
            <a:r>
              <a:rPr lang="en-US" sz="4400" b="1">
                <a:latin typeface="Times New Roman"/>
                <a:cs typeface="Calibri Light"/>
              </a:rPr>
              <a:t>TREE DATA STRUCTURE</a:t>
            </a:r>
          </a:p>
        </p:txBody>
      </p:sp>
      <p:sp>
        <p:nvSpPr>
          <p:cNvPr id="4" name="Footer Placeholder 3">
            <a:extLst>
              <a:ext uri="{FF2B5EF4-FFF2-40B4-BE49-F238E27FC236}">
                <a16:creationId xmlns:a16="http://schemas.microsoft.com/office/drawing/2014/main" id="{2654860C-6727-5FA6-F1F8-BCC03BD9C52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4F8C403-298A-BEE1-1D7F-82D6A2803FD2}"/>
              </a:ext>
            </a:extLst>
          </p:cNvPr>
          <p:cNvSpPr>
            <a:spLocks noGrp="1"/>
          </p:cNvSpPr>
          <p:nvPr>
            <p:ph type="sldNum" sz="quarter" idx="12"/>
          </p:nvPr>
        </p:nvSpPr>
        <p:spPr/>
        <p:txBody>
          <a:bodyPr/>
          <a:lstStyle/>
          <a:p>
            <a:fld id="{DF8A5812-A045-4ED1-AE09-1BD5E4DDFA3C}" type="slidenum">
              <a:rPr lang="en-US" dirty="0" smtClean="0"/>
              <a:t>107</a:t>
            </a:fld>
            <a:endParaRPr lang="en-US"/>
          </a:p>
        </p:txBody>
      </p:sp>
    </p:spTree>
    <p:extLst>
      <p:ext uri="{BB962C8B-B14F-4D97-AF65-F5344CB8AC3E}">
        <p14:creationId xmlns:p14="http://schemas.microsoft.com/office/powerpoint/2010/main" val="5599910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4B330-81EE-76E0-5B23-667EFFDF9AF1}"/>
              </a:ext>
            </a:extLst>
          </p:cNvPr>
          <p:cNvSpPr>
            <a:spLocks noGrp="1"/>
          </p:cNvSpPr>
          <p:nvPr>
            <p:ph type="title"/>
          </p:nvPr>
        </p:nvSpPr>
        <p:spPr/>
        <p:txBody>
          <a:bodyPr/>
          <a:lstStyle/>
          <a:p>
            <a:r>
              <a:rPr lang="en-US" b="1">
                <a:latin typeface="Times New Roman"/>
                <a:cs typeface="Calibri Light"/>
              </a:rPr>
              <a:t>What is Tree?</a:t>
            </a:r>
            <a:endParaRPr lang="en-US">
              <a:cs typeface="Calibri Light"/>
            </a:endParaRPr>
          </a:p>
        </p:txBody>
      </p:sp>
      <p:sp>
        <p:nvSpPr>
          <p:cNvPr id="3" name="Content Placeholder 2">
            <a:extLst>
              <a:ext uri="{FF2B5EF4-FFF2-40B4-BE49-F238E27FC236}">
                <a16:creationId xmlns:a16="http://schemas.microsoft.com/office/drawing/2014/main" id="{20F30072-AA79-E7BF-02D6-884758A705B6}"/>
              </a:ext>
            </a:extLst>
          </p:cNvPr>
          <p:cNvSpPr>
            <a:spLocks noGrp="1"/>
          </p:cNvSpPr>
          <p:nvPr>
            <p:ph idx="1"/>
          </p:nvPr>
        </p:nvSpPr>
        <p:spPr>
          <a:xfrm>
            <a:off x="1031383" y="1836357"/>
            <a:ext cx="10322417" cy="4158156"/>
          </a:xfrm>
        </p:spPr>
        <p:txBody>
          <a:bodyPr vert="horz" lIns="91440" tIns="45720" rIns="91440" bIns="45720" rtlCol="0" anchor="t">
            <a:normAutofit lnSpcReduction="10000"/>
          </a:bodyPr>
          <a:lstStyle/>
          <a:p>
            <a:pPr algn="just"/>
            <a:r>
              <a:rPr lang="en-US" sz="2400">
                <a:solidFill>
                  <a:srgbClr val="374151"/>
                </a:solidFill>
                <a:latin typeface="Times New Roman"/>
                <a:ea typeface="+mn-lt"/>
                <a:cs typeface="+mn-lt"/>
              </a:rPr>
              <a:t>A tree data structure is a hierarchical data structure that consists of nodes connected by edges. It is a type of graph that does not contain any cycles (loops), meaning that there is only one path from any node to any other node.</a:t>
            </a:r>
          </a:p>
          <a:p>
            <a:pPr marL="0" indent="0" algn="just">
              <a:buNone/>
            </a:pPr>
            <a:endParaRPr lang="en-US" sz="2400">
              <a:solidFill>
                <a:srgbClr val="374151"/>
              </a:solidFill>
              <a:latin typeface="Times New Roman"/>
              <a:ea typeface="+mn-lt"/>
              <a:cs typeface="+mn-lt"/>
            </a:endParaRPr>
          </a:p>
          <a:p>
            <a:pPr algn="just"/>
            <a:r>
              <a:rPr lang="en-US" sz="2400">
                <a:solidFill>
                  <a:srgbClr val="374151"/>
                </a:solidFill>
                <a:latin typeface="Times New Roman"/>
                <a:ea typeface="+mn-lt"/>
                <a:cs typeface="+mn-lt"/>
              </a:rPr>
              <a:t>Top of the tree is the root node, which has zero or more child nodes. Each child node can have its own children, forming sub-trees. Nodes with no children are called leaf nodes.</a:t>
            </a:r>
            <a:endParaRPr lang="en-US" sz="2400">
              <a:solidFill>
                <a:srgbClr val="374151"/>
              </a:solidFill>
              <a:latin typeface="Times New Roman"/>
              <a:cs typeface="Calibri" panose="020F0502020204030204"/>
            </a:endParaRPr>
          </a:p>
          <a:p>
            <a:pPr marL="0" indent="0" algn="just">
              <a:buNone/>
            </a:pPr>
            <a:endParaRPr lang="en-US" sz="2400">
              <a:solidFill>
                <a:srgbClr val="374151"/>
              </a:solidFill>
              <a:latin typeface="Times New Roman"/>
              <a:ea typeface="+mn-lt"/>
              <a:cs typeface="+mn-lt"/>
            </a:endParaRPr>
          </a:p>
          <a:p>
            <a:pPr algn="just"/>
            <a:r>
              <a:rPr lang="en-US" sz="2400">
                <a:solidFill>
                  <a:srgbClr val="374151"/>
                </a:solidFill>
                <a:latin typeface="Times New Roman"/>
                <a:ea typeface="+mn-lt"/>
                <a:cs typeface="+mn-lt"/>
              </a:rPr>
              <a:t>In a tree data structure, each node can have any number of child nodes, but each child node can only have one parent. This one-to-many relationship between nodes makes trees a useful way to represent hierarchical relationships.</a:t>
            </a:r>
            <a:endParaRPr lang="en-US" sz="2400">
              <a:solidFill>
                <a:srgbClr val="374151"/>
              </a:solidFill>
              <a:latin typeface="Times New Roman"/>
              <a:cs typeface="Calibri" panose="020F0502020204030204"/>
            </a:endParaRPr>
          </a:p>
          <a:p>
            <a:pPr marL="0" indent="0" algn="just">
              <a:buNone/>
            </a:pPr>
            <a:endParaRPr lang="en-US" sz="2400">
              <a:solidFill>
                <a:srgbClr val="374151"/>
              </a:solidFill>
              <a:latin typeface="Times New Roman"/>
              <a:cs typeface="Calibri" panose="020F0502020204030204"/>
            </a:endParaRPr>
          </a:p>
          <a:p>
            <a:pPr algn="just"/>
            <a:endParaRPr lang="en-US" sz="2400">
              <a:solidFill>
                <a:srgbClr val="374151"/>
              </a:solidFill>
              <a:latin typeface="Times New Roman"/>
              <a:cs typeface="Calibri" panose="020F0502020204030204"/>
            </a:endParaRPr>
          </a:p>
          <a:p>
            <a:pPr algn="just"/>
            <a:endParaRPr lang="en-US" sz="2400">
              <a:solidFill>
                <a:srgbClr val="374151"/>
              </a:solidFill>
              <a:latin typeface="Times New Roman"/>
              <a:cs typeface="Calibri" panose="020F0502020204030204"/>
            </a:endParaRPr>
          </a:p>
          <a:p>
            <a:pPr algn="just"/>
            <a:endParaRPr lang="en-US" sz="2400">
              <a:solidFill>
                <a:srgbClr val="374151"/>
              </a:solidFill>
              <a:latin typeface="Times New Roman"/>
              <a:cs typeface="Calibri" panose="020F0502020204030204"/>
            </a:endParaRPr>
          </a:p>
          <a:p>
            <a:pPr algn="just"/>
            <a:endParaRPr lang="en-US" sz="2400">
              <a:solidFill>
                <a:srgbClr val="374151"/>
              </a:solidFill>
              <a:latin typeface="Calibri" panose="020F0502020204030204"/>
              <a:cs typeface="Calibri" panose="020F0502020204030204"/>
            </a:endParaRPr>
          </a:p>
        </p:txBody>
      </p:sp>
      <p:sp>
        <p:nvSpPr>
          <p:cNvPr id="4" name="Footer Placeholder 3">
            <a:extLst>
              <a:ext uri="{FF2B5EF4-FFF2-40B4-BE49-F238E27FC236}">
                <a16:creationId xmlns:a16="http://schemas.microsoft.com/office/drawing/2014/main" id="{62154FC0-8ED0-28CB-161F-8764AD9FFE6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13DCCDF-8BC2-AE95-B5F5-33DC8C7A2217}"/>
              </a:ext>
            </a:extLst>
          </p:cNvPr>
          <p:cNvSpPr>
            <a:spLocks noGrp="1"/>
          </p:cNvSpPr>
          <p:nvPr>
            <p:ph type="sldNum" sz="quarter" idx="12"/>
          </p:nvPr>
        </p:nvSpPr>
        <p:spPr/>
        <p:txBody>
          <a:bodyPr/>
          <a:lstStyle/>
          <a:p>
            <a:fld id="{DF8A5812-A045-4ED1-AE09-1BD5E4DDFA3C}" type="slidenum">
              <a:rPr lang="en-US" dirty="0" smtClean="0"/>
              <a:t>108</a:t>
            </a:fld>
            <a:endParaRPr lang="en-US"/>
          </a:p>
        </p:txBody>
      </p:sp>
    </p:spTree>
    <p:extLst>
      <p:ext uri="{BB962C8B-B14F-4D97-AF65-F5344CB8AC3E}">
        <p14:creationId xmlns:p14="http://schemas.microsoft.com/office/powerpoint/2010/main" val="25673344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85E96-EA5D-87B1-1718-58EB5286F705}"/>
              </a:ext>
            </a:extLst>
          </p:cNvPr>
          <p:cNvSpPr>
            <a:spLocks noGrp="1"/>
          </p:cNvSpPr>
          <p:nvPr>
            <p:ph type="title"/>
          </p:nvPr>
        </p:nvSpPr>
        <p:spPr>
          <a:xfrm>
            <a:off x="1028700" y="1967266"/>
            <a:ext cx="2640445" cy="2720438"/>
          </a:xfrm>
          <a:noFill/>
        </p:spPr>
        <p:txBody>
          <a:bodyPr vert="horz" lIns="91440" tIns="45720" rIns="91440" bIns="45720" rtlCol="0" anchor="ctr">
            <a:normAutofit/>
          </a:bodyPr>
          <a:lstStyle/>
          <a:p>
            <a:pPr algn="ctr"/>
            <a:r>
              <a:rPr lang="en-US" kern="1200">
                <a:solidFill>
                  <a:srgbClr val="FFFFFF"/>
                </a:solidFill>
                <a:latin typeface="Times New Roman"/>
                <a:cs typeface="Times New Roman"/>
              </a:rPr>
              <a:t>Example</a:t>
            </a:r>
          </a:p>
        </p:txBody>
      </p:sp>
      <p:pic>
        <p:nvPicPr>
          <p:cNvPr id="6" name="Picture 6" descr="Diagram&#10;&#10;Description automatically generated">
            <a:extLst>
              <a:ext uri="{FF2B5EF4-FFF2-40B4-BE49-F238E27FC236}">
                <a16:creationId xmlns:a16="http://schemas.microsoft.com/office/drawing/2014/main" id="{1BD0762F-4194-E5B9-B44B-36C1D23F5EC0}"/>
              </a:ext>
            </a:extLst>
          </p:cNvPr>
          <p:cNvPicPr>
            <a:picLocks noGrp="1" noChangeAspect="1"/>
          </p:cNvPicPr>
          <p:nvPr>
            <p:ph idx="1"/>
          </p:nvPr>
        </p:nvPicPr>
        <p:blipFill>
          <a:blip r:embed="rId2"/>
          <a:stretch>
            <a:fillRect/>
          </a:stretch>
        </p:blipFill>
        <p:spPr>
          <a:xfrm>
            <a:off x="4257771" y="566573"/>
            <a:ext cx="7715881" cy="5364616"/>
          </a:xfrm>
          <a:prstGeom prst="rect">
            <a:avLst/>
          </a:prstGeom>
        </p:spPr>
      </p:pic>
      <p:sp>
        <p:nvSpPr>
          <p:cNvPr id="4" name="Footer Placeholder 3">
            <a:extLst>
              <a:ext uri="{FF2B5EF4-FFF2-40B4-BE49-F238E27FC236}">
                <a16:creationId xmlns:a16="http://schemas.microsoft.com/office/drawing/2014/main" id="{39E92240-254A-8F19-26CA-C1F59D2A7469}"/>
              </a:ext>
            </a:extLst>
          </p:cNvPr>
          <p:cNvSpPr>
            <a:spLocks noGrp="1"/>
          </p:cNvSpPr>
          <p:nvPr>
            <p:ph type="ftr" sz="quarter" idx="11"/>
          </p:nvPr>
        </p:nvSpPr>
        <p:spPr>
          <a:xfrm>
            <a:off x="3903518"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FB68F37A-CC93-0E81-45D2-8EC6B713E895}"/>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DF8A5812-A045-4ED1-AE09-1BD5E4DDFA3C}" type="slidenum">
              <a:rPr lang="en-US" dirty="0">
                <a:solidFill>
                  <a:schemeClr val="tx1">
                    <a:alpha val="80000"/>
                  </a:schemeClr>
                </a:solidFill>
              </a:rPr>
              <a:pPr>
                <a:spcAft>
                  <a:spcPts val="600"/>
                </a:spcAft>
              </a:pPr>
              <a:t>109</a:t>
            </a:fld>
            <a:endParaRPr lang="en-US">
              <a:solidFill>
                <a:schemeClr val="tx1">
                  <a:alpha val="80000"/>
                </a:schemeClr>
              </a:solidFill>
            </a:endParaRPr>
          </a:p>
        </p:txBody>
      </p:sp>
    </p:spTree>
    <p:extLst>
      <p:ext uri="{BB962C8B-B14F-4D97-AF65-F5344CB8AC3E}">
        <p14:creationId xmlns:p14="http://schemas.microsoft.com/office/powerpoint/2010/main" val="590882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810B6C-FA6F-DA34-1220-88A8D8BEFF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2BD30C-05D6-D2C3-189F-B91039185EEF}"/>
              </a:ext>
            </a:extLst>
          </p:cNvPr>
          <p:cNvSpPr>
            <a:spLocks noGrp="1"/>
          </p:cNvSpPr>
          <p:nvPr>
            <p:ph type="sldNum" sz="quarter" idx="12"/>
          </p:nvPr>
        </p:nvSpPr>
        <p:spPr/>
        <p:txBody>
          <a:bodyPr/>
          <a:lstStyle/>
          <a:p>
            <a:fld id="{DF8A5812-A045-4ED1-AE09-1BD5E4DDFA3C}" type="slidenum">
              <a:rPr lang="en-US" smtClean="0"/>
              <a:t>11</a:t>
            </a:fld>
            <a:endParaRPr lang="en-US"/>
          </a:p>
        </p:txBody>
      </p:sp>
      <p:sp>
        <p:nvSpPr>
          <p:cNvPr id="9" name="TextBox 8">
            <a:extLst>
              <a:ext uri="{FF2B5EF4-FFF2-40B4-BE49-F238E27FC236}">
                <a16:creationId xmlns:a16="http://schemas.microsoft.com/office/drawing/2014/main" id="{C5A8FB10-ACA7-3FCF-6E0E-A348CD8C1046}"/>
              </a:ext>
            </a:extLst>
          </p:cNvPr>
          <p:cNvSpPr txBox="1"/>
          <p:nvPr/>
        </p:nvSpPr>
        <p:spPr>
          <a:xfrm>
            <a:off x="775854" y="1482436"/>
            <a:ext cx="108896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en-US" sz="2400">
              <a:latin typeface="Times New Roman"/>
              <a:cs typeface="Times New Roman"/>
            </a:endParaRPr>
          </a:p>
        </p:txBody>
      </p:sp>
      <p:pic>
        <p:nvPicPr>
          <p:cNvPr id="11" name="Picture 10" descr="Shape&#10;&#10;Description automatically generated with medium confidence">
            <a:extLst>
              <a:ext uri="{FF2B5EF4-FFF2-40B4-BE49-F238E27FC236}">
                <a16:creationId xmlns:a16="http://schemas.microsoft.com/office/drawing/2014/main" id="{D5946408-E6B1-203C-54C1-E3A68425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2" name="TextBox 1">
            <a:extLst>
              <a:ext uri="{FF2B5EF4-FFF2-40B4-BE49-F238E27FC236}">
                <a16:creationId xmlns:a16="http://schemas.microsoft.com/office/drawing/2014/main" id="{57E062D3-F651-99B6-94C2-E6D68B50017E}"/>
              </a:ext>
            </a:extLst>
          </p:cNvPr>
          <p:cNvSpPr txBox="1"/>
          <p:nvPr/>
        </p:nvSpPr>
        <p:spPr>
          <a:xfrm>
            <a:off x="443346" y="166255"/>
            <a:ext cx="961505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231F20"/>
                </a:solidFill>
                <a:latin typeface="Times New Roman"/>
                <a:cs typeface="Times New Roman"/>
              </a:rPr>
              <a:t>Using Graphs To Connect User Profile</a:t>
            </a:r>
            <a:endParaRPr lang="en-US">
              <a:latin typeface="Times New Roman"/>
              <a:cs typeface="Times New Roman"/>
            </a:endParaRPr>
          </a:p>
        </p:txBody>
      </p:sp>
      <p:pic>
        <p:nvPicPr>
          <p:cNvPr id="3" name="Picture 5" descr="Diagram&#10;&#10;Description automatically generated">
            <a:extLst>
              <a:ext uri="{FF2B5EF4-FFF2-40B4-BE49-F238E27FC236}">
                <a16:creationId xmlns:a16="http://schemas.microsoft.com/office/drawing/2014/main" id="{589D1867-8962-DB1F-8BB6-836ECE3771B6}"/>
              </a:ext>
            </a:extLst>
          </p:cNvPr>
          <p:cNvPicPr>
            <a:picLocks noChangeAspect="1"/>
          </p:cNvPicPr>
          <p:nvPr/>
        </p:nvPicPr>
        <p:blipFill>
          <a:blip r:embed="rId3"/>
          <a:stretch>
            <a:fillRect/>
          </a:stretch>
        </p:blipFill>
        <p:spPr>
          <a:xfrm>
            <a:off x="748147" y="1610692"/>
            <a:ext cx="9601198" cy="4287776"/>
          </a:xfrm>
          <a:prstGeom prst="rect">
            <a:avLst/>
          </a:prstGeom>
        </p:spPr>
      </p:pic>
    </p:spTree>
    <p:extLst>
      <p:ext uri="{BB962C8B-B14F-4D97-AF65-F5344CB8AC3E}">
        <p14:creationId xmlns:p14="http://schemas.microsoft.com/office/powerpoint/2010/main" val="1626847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326DB-3CFC-1C64-BB45-99F7CD9A44A3}"/>
              </a:ext>
            </a:extLst>
          </p:cNvPr>
          <p:cNvSpPr>
            <a:spLocks noGrp="1"/>
          </p:cNvSpPr>
          <p:nvPr>
            <p:ph type="title"/>
          </p:nvPr>
        </p:nvSpPr>
        <p:spPr/>
        <p:txBody>
          <a:bodyPr/>
          <a:lstStyle/>
          <a:p>
            <a:r>
              <a:rPr lang="en-US" b="1">
                <a:solidFill>
                  <a:srgbClr val="273239"/>
                </a:solidFill>
                <a:latin typeface="Times New Roman"/>
                <a:cs typeface="Times New Roman"/>
              </a:rPr>
              <a:t>Why Tree Data Structure?</a:t>
            </a:r>
            <a:endParaRPr lang="en-US">
              <a:latin typeface="Times New Roman"/>
              <a:cs typeface="Times New Roman"/>
            </a:endParaRPr>
          </a:p>
        </p:txBody>
      </p:sp>
      <p:sp>
        <p:nvSpPr>
          <p:cNvPr id="3" name="Content Placeholder 2">
            <a:extLst>
              <a:ext uri="{FF2B5EF4-FFF2-40B4-BE49-F238E27FC236}">
                <a16:creationId xmlns:a16="http://schemas.microsoft.com/office/drawing/2014/main" id="{35A20EA7-2D62-383B-3C51-45F2B5D7C7D3}"/>
              </a:ext>
            </a:extLst>
          </p:cNvPr>
          <p:cNvSpPr>
            <a:spLocks noGrp="1"/>
          </p:cNvSpPr>
          <p:nvPr>
            <p:ph idx="1"/>
          </p:nvPr>
        </p:nvSpPr>
        <p:spPr>
          <a:xfrm>
            <a:off x="1219199" y="1825625"/>
            <a:ext cx="10226964" cy="4351338"/>
          </a:xfrm>
        </p:spPr>
        <p:txBody>
          <a:bodyPr vert="horz" lIns="91440" tIns="45720" rIns="91440" bIns="45720" rtlCol="0" anchor="t">
            <a:normAutofit/>
          </a:bodyPr>
          <a:lstStyle/>
          <a:p>
            <a:pPr algn="just"/>
            <a:r>
              <a:rPr lang="en-US" sz="2400">
                <a:solidFill>
                  <a:srgbClr val="273239"/>
                </a:solidFill>
                <a:latin typeface="Times New Roman"/>
                <a:ea typeface="+mn-lt"/>
                <a:cs typeface="+mn-lt"/>
              </a:rPr>
              <a:t>One reason to use trees might be because you want to store information that naturally forms a hierarchy</a:t>
            </a:r>
            <a:r>
              <a:rPr lang="en-US" sz="1300">
                <a:solidFill>
                  <a:srgbClr val="273239"/>
                </a:solidFill>
                <a:ea typeface="+mn-lt"/>
                <a:cs typeface="+mn-lt"/>
              </a:rPr>
              <a:t>. </a:t>
            </a:r>
            <a:endParaRPr lang="en-US"/>
          </a:p>
          <a:p>
            <a:pPr marL="0" indent="0" algn="just">
              <a:buNone/>
            </a:pPr>
            <a:endParaRPr lang="en-US" sz="900" i="1">
              <a:solidFill>
                <a:srgbClr val="000000"/>
              </a:solidFill>
              <a:cs typeface="Calibri"/>
            </a:endParaRPr>
          </a:p>
          <a:p>
            <a:pPr algn="just"/>
            <a:r>
              <a:rPr lang="en-US" sz="2400">
                <a:solidFill>
                  <a:srgbClr val="273239"/>
                </a:solidFill>
                <a:latin typeface="Times New Roman"/>
                <a:ea typeface="+mn-lt"/>
                <a:cs typeface="+mn-lt"/>
              </a:rPr>
              <a:t>Trees (with some ordering e.g., BST) provide moderate access/search (quicker than Linked List and slower than arrays). </a:t>
            </a:r>
            <a:endParaRPr lang="en-US" sz="2400">
              <a:latin typeface="Times New Roman"/>
              <a:ea typeface="+mn-lt"/>
              <a:cs typeface="+mn-lt"/>
            </a:endParaRPr>
          </a:p>
          <a:p>
            <a:pPr marL="0" indent="0" algn="just">
              <a:buNone/>
            </a:pPr>
            <a:endParaRPr lang="en-US" sz="2400">
              <a:solidFill>
                <a:srgbClr val="273239"/>
              </a:solidFill>
              <a:latin typeface="Times New Roman"/>
              <a:ea typeface="+mn-lt"/>
              <a:cs typeface="+mn-lt"/>
            </a:endParaRPr>
          </a:p>
          <a:p>
            <a:pPr algn="just"/>
            <a:r>
              <a:rPr lang="en-US" sz="2400">
                <a:solidFill>
                  <a:srgbClr val="273239"/>
                </a:solidFill>
                <a:latin typeface="Times New Roman"/>
                <a:ea typeface="+mn-lt"/>
                <a:cs typeface="+mn-lt"/>
              </a:rPr>
              <a:t>Trees provide moderate insertion/deletion (quicker than Arrays and slower than Unordered Linked Lists). </a:t>
            </a:r>
            <a:endParaRPr lang="en-US" sz="2400">
              <a:solidFill>
                <a:srgbClr val="000000"/>
              </a:solidFill>
              <a:latin typeface="Times New Roman"/>
              <a:ea typeface="+mn-lt"/>
              <a:cs typeface="+mn-lt"/>
            </a:endParaRPr>
          </a:p>
          <a:p>
            <a:pPr marL="0" indent="0" algn="just">
              <a:buNone/>
            </a:pPr>
            <a:endParaRPr lang="en-US" sz="2400">
              <a:solidFill>
                <a:srgbClr val="273239"/>
              </a:solidFill>
              <a:latin typeface="Times New Roman"/>
              <a:ea typeface="+mn-lt"/>
              <a:cs typeface="+mn-lt"/>
            </a:endParaRPr>
          </a:p>
          <a:p>
            <a:pPr algn="just"/>
            <a:r>
              <a:rPr lang="en-US" sz="2400">
                <a:solidFill>
                  <a:srgbClr val="273239"/>
                </a:solidFill>
                <a:latin typeface="Times New Roman"/>
                <a:ea typeface="+mn-lt"/>
                <a:cs typeface="+mn-lt"/>
              </a:rPr>
              <a:t>Like Linked Lists and unlike Arrays, Trees don’t have an upper limit on the number of nodes as nodes are linked using pointers.</a:t>
            </a:r>
            <a:endParaRPr lang="en-US" sz="2400">
              <a:latin typeface="Times New Roman"/>
              <a:cs typeface="Calibri"/>
            </a:endParaRPr>
          </a:p>
          <a:p>
            <a:endParaRPr lang="en-US" sz="1300">
              <a:solidFill>
                <a:srgbClr val="273239"/>
              </a:solidFill>
              <a:cs typeface="Calibri"/>
            </a:endParaRPr>
          </a:p>
          <a:p>
            <a:endParaRPr lang="en-US" sz="1300">
              <a:solidFill>
                <a:srgbClr val="273239"/>
              </a:solidFill>
              <a:cs typeface="Calibri"/>
            </a:endParaRPr>
          </a:p>
        </p:txBody>
      </p:sp>
      <p:sp>
        <p:nvSpPr>
          <p:cNvPr id="4" name="Footer Placeholder 3">
            <a:extLst>
              <a:ext uri="{FF2B5EF4-FFF2-40B4-BE49-F238E27FC236}">
                <a16:creationId xmlns:a16="http://schemas.microsoft.com/office/drawing/2014/main" id="{8C795612-5038-C883-A27A-5D860B3AB75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248447D-E04A-E228-62B5-4C2FA692C1CD}"/>
              </a:ext>
            </a:extLst>
          </p:cNvPr>
          <p:cNvSpPr>
            <a:spLocks noGrp="1"/>
          </p:cNvSpPr>
          <p:nvPr>
            <p:ph type="sldNum" sz="quarter" idx="12"/>
          </p:nvPr>
        </p:nvSpPr>
        <p:spPr/>
        <p:txBody>
          <a:bodyPr/>
          <a:lstStyle/>
          <a:p>
            <a:fld id="{DF8A5812-A045-4ED1-AE09-1BD5E4DDFA3C}" type="slidenum">
              <a:rPr lang="en-US" dirty="0" smtClean="0"/>
              <a:pPr/>
              <a:t>110</a:t>
            </a:fld>
            <a:endParaRPr lang="en-US"/>
          </a:p>
        </p:txBody>
      </p:sp>
    </p:spTree>
    <p:extLst>
      <p:ext uri="{BB962C8B-B14F-4D97-AF65-F5344CB8AC3E}">
        <p14:creationId xmlns:p14="http://schemas.microsoft.com/office/powerpoint/2010/main" val="39642400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E014-EB55-C645-D043-5D0BFDB6CF62}"/>
              </a:ext>
            </a:extLst>
          </p:cNvPr>
          <p:cNvSpPr>
            <a:spLocks noGrp="1"/>
          </p:cNvSpPr>
          <p:nvPr>
            <p:ph type="title"/>
          </p:nvPr>
        </p:nvSpPr>
        <p:spPr/>
        <p:txBody>
          <a:bodyPr>
            <a:normAutofit/>
          </a:bodyPr>
          <a:lstStyle/>
          <a:p>
            <a:r>
              <a:rPr lang="en-US" b="1">
                <a:solidFill>
                  <a:srgbClr val="273239"/>
                </a:solidFill>
                <a:latin typeface="Times New Roman"/>
                <a:cs typeface="Times New Roman"/>
              </a:rPr>
              <a:t>Basic Operation Of Tree</a:t>
            </a:r>
            <a:endParaRPr lang="en-US" b="1">
              <a:latin typeface="Times New Roman"/>
              <a:cs typeface="Times New Roman"/>
            </a:endParaRPr>
          </a:p>
        </p:txBody>
      </p:sp>
      <p:sp>
        <p:nvSpPr>
          <p:cNvPr id="3" name="Content Placeholder 2">
            <a:extLst>
              <a:ext uri="{FF2B5EF4-FFF2-40B4-BE49-F238E27FC236}">
                <a16:creationId xmlns:a16="http://schemas.microsoft.com/office/drawing/2014/main" id="{09093614-1843-30BC-CE56-5925034FD5EB}"/>
              </a:ext>
            </a:extLst>
          </p:cNvPr>
          <p:cNvSpPr>
            <a:spLocks noGrp="1"/>
          </p:cNvSpPr>
          <p:nvPr>
            <p:ph idx="1"/>
          </p:nvPr>
        </p:nvSpPr>
        <p:spPr>
          <a:xfrm>
            <a:off x="995855" y="1825625"/>
            <a:ext cx="10357945" cy="4351338"/>
          </a:xfrm>
        </p:spPr>
        <p:txBody>
          <a:bodyPr vert="horz" lIns="91440" tIns="45720" rIns="91440" bIns="45720" rtlCol="0" anchor="t">
            <a:normAutofit lnSpcReduction="10000"/>
          </a:bodyPr>
          <a:lstStyle/>
          <a:p>
            <a:pPr algn="just">
              <a:lnSpc>
                <a:spcPct val="150000"/>
              </a:lnSpc>
            </a:pPr>
            <a:r>
              <a:rPr lang="en-US" sz="2400" b="1">
                <a:solidFill>
                  <a:srgbClr val="273239"/>
                </a:solidFill>
                <a:latin typeface="Times New Roman"/>
                <a:ea typeface="+mn-lt"/>
                <a:cs typeface="+mn-lt"/>
              </a:rPr>
              <a:t>Create </a:t>
            </a:r>
            <a:r>
              <a:rPr lang="en-US" sz="2400">
                <a:solidFill>
                  <a:srgbClr val="273239"/>
                </a:solidFill>
                <a:latin typeface="Times New Roman"/>
                <a:ea typeface="+mn-lt"/>
                <a:cs typeface="+mn-lt"/>
              </a:rPr>
              <a:t>– create a tree in data structure.</a:t>
            </a:r>
            <a:endParaRPr lang="en-US" sz="2400">
              <a:latin typeface="Times New Roman"/>
              <a:ea typeface="+mn-lt"/>
              <a:cs typeface="+mn-lt"/>
            </a:endParaRPr>
          </a:p>
          <a:p>
            <a:pPr algn="just">
              <a:lnSpc>
                <a:spcPct val="150000"/>
              </a:lnSpc>
            </a:pPr>
            <a:r>
              <a:rPr lang="en-US" sz="2400" b="1">
                <a:solidFill>
                  <a:srgbClr val="273239"/>
                </a:solidFill>
                <a:latin typeface="Times New Roman"/>
                <a:ea typeface="+mn-lt"/>
                <a:cs typeface="+mn-lt"/>
              </a:rPr>
              <a:t>Insert</a:t>
            </a:r>
            <a:r>
              <a:rPr lang="en-US" sz="2400">
                <a:solidFill>
                  <a:srgbClr val="273239"/>
                </a:solidFill>
                <a:latin typeface="Times New Roman"/>
                <a:ea typeface="+mn-lt"/>
                <a:cs typeface="+mn-lt"/>
              </a:rPr>
              <a:t> − Inserts data in a tree.</a:t>
            </a:r>
            <a:endParaRPr lang="en-US" sz="2400">
              <a:latin typeface="Times New Roman"/>
              <a:ea typeface="+mn-lt"/>
              <a:cs typeface="+mn-lt"/>
            </a:endParaRPr>
          </a:p>
          <a:p>
            <a:pPr algn="just">
              <a:lnSpc>
                <a:spcPct val="150000"/>
              </a:lnSpc>
            </a:pPr>
            <a:r>
              <a:rPr lang="en-US" sz="2400" b="1">
                <a:solidFill>
                  <a:srgbClr val="273239"/>
                </a:solidFill>
                <a:latin typeface="Times New Roman"/>
                <a:ea typeface="+mn-lt"/>
                <a:cs typeface="+mn-lt"/>
              </a:rPr>
              <a:t>Search</a:t>
            </a:r>
            <a:r>
              <a:rPr lang="en-US" sz="2400">
                <a:solidFill>
                  <a:srgbClr val="273239"/>
                </a:solidFill>
                <a:latin typeface="Times New Roman"/>
                <a:ea typeface="+mn-lt"/>
                <a:cs typeface="+mn-lt"/>
              </a:rPr>
              <a:t> − Searches specific data  in a tree to check it is present or not.</a:t>
            </a:r>
            <a:endParaRPr lang="en-US" sz="2400">
              <a:latin typeface="Times New Roman"/>
              <a:ea typeface="+mn-lt"/>
              <a:cs typeface="+mn-lt"/>
            </a:endParaRPr>
          </a:p>
          <a:p>
            <a:pPr algn="just">
              <a:lnSpc>
                <a:spcPct val="150000"/>
              </a:lnSpc>
            </a:pPr>
            <a:r>
              <a:rPr lang="en-US" sz="2400" b="1">
                <a:solidFill>
                  <a:srgbClr val="273239"/>
                </a:solidFill>
                <a:latin typeface="Times New Roman"/>
                <a:ea typeface="+mn-lt"/>
                <a:cs typeface="+mn-lt"/>
              </a:rPr>
              <a:t>Preorder Traversal</a:t>
            </a:r>
            <a:r>
              <a:rPr lang="en-US" sz="2400">
                <a:solidFill>
                  <a:srgbClr val="273239"/>
                </a:solidFill>
                <a:latin typeface="Times New Roman"/>
                <a:ea typeface="+mn-lt"/>
                <a:cs typeface="+mn-lt"/>
              </a:rPr>
              <a:t> – perform Traveling a tree in a pre-order manner data  structure .</a:t>
            </a:r>
            <a:endParaRPr lang="en-US" sz="2400">
              <a:latin typeface="Times New Roman"/>
              <a:ea typeface="+mn-lt"/>
              <a:cs typeface="+mn-lt"/>
            </a:endParaRPr>
          </a:p>
          <a:p>
            <a:pPr algn="just">
              <a:lnSpc>
                <a:spcPct val="150000"/>
              </a:lnSpc>
            </a:pPr>
            <a:r>
              <a:rPr lang="en-US" sz="2400" b="1">
                <a:solidFill>
                  <a:srgbClr val="273239"/>
                </a:solidFill>
                <a:latin typeface="Times New Roman"/>
                <a:ea typeface="+mn-lt"/>
                <a:cs typeface="+mn-lt"/>
              </a:rPr>
              <a:t>In order Traversal</a:t>
            </a:r>
            <a:r>
              <a:rPr lang="en-US" sz="2400">
                <a:solidFill>
                  <a:srgbClr val="273239"/>
                </a:solidFill>
                <a:latin typeface="Times New Roman"/>
                <a:ea typeface="+mn-lt"/>
                <a:cs typeface="+mn-lt"/>
              </a:rPr>
              <a:t> – perform Traveling a tree in an in-order manner.</a:t>
            </a:r>
            <a:endParaRPr lang="en-US" sz="2400">
              <a:latin typeface="Times New Roman"/>
              <a:ea typeface="+mn-lt"/>
              <a:cs typeface="+mn-lt"/>
            </a:endParaRPr>
          </a:p>
          <a:p>
            <a:pPr algn="just">
              <a:lnSpc>
                <a:spcPct val="150000"/>
              </a:lnSpc>
            </a:pPr>
            <a:r>
              <a:rPr lang="en-US" sz="2400" b="1">
                <a:solidFill>
                  <a:srgbClr val="273239"/>
                </a:solidFill>
                <a:latin typeface="Times New Roman"/>
                <a:ea typeface="+mn-lt"/>
                <a:cs typeface="+mn-lt"/>
              </a:rPr>
              <a:t>Post order Traversal</a:t>
            </a:r>
            <a:r>
              <a:rPr lang="en-US" sz="2400">
                <a:solidFill>
                  <a:srgbClr val="273239"/>
                </a:solidFill>
                <a:latin typeface="Times New Roman"/>
                <a:ea typeface="+mn-lt"/>
                <a:cs typeface="+mn-lt"/>
              </a:rPr>
              <a:t> –perform Traveling a tree in a post-order manner.</a:t>
            </a:r>
            <a:endParaRPr lang="en-US" sz="2400">
              <a:latin typeface="Times New Roman"/>
              <a:cs typeface="Times New Roman"/>
            </a:endParaRPr>
          </a:p>
        </p:txBody>
      </p:sp>
      <p:sp>
        <p:nvSpPr>
          <p:cNvPr id="4" name="Footer Placeholder 3">
            <a:extLst>
              <a:ext uri="{FF2B5EF4-FFF2-40B4-BE49-F238E27FC236}">
                <a16:creationId xmlns:a16="http://schemas.microsoft.com/office/drawing/2014/main" id="{05860E94-4839-D34A-E635-EE70804A45C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69BC771-724D-223B-D96F-45560282A776}"/>
              </a:ext>
            </a:extLst>
          </p:cNvPr>
          <p:cNvSpPr>
            <a:spLocks noGrp="1"/>
          </p:cNvSpPr>
          <p:nvPr>
            <p:ph type="sldNum" sz="quarter" idx="12"/>
          </p:nvPr>
        </p:nvSpPr>
        <p:spPr/>
        <p:txBody>
          <a:bodyPr/>
          <a:lstStyle/>
          <a:p>
            <a:fld id="{DF8A5812-A045-4ED1-AE09-1BD5E4DDFA3C}" type="slidenum">
              <a:rPr lang="en-US" dirty="0" smtClean="0"/>
              <a:t>111</a:t>
            </a:fld>
            <a:endParaRPr lang="en-US"/>
          </a:p>
        </p:txBody>
      </p:sp>
    </p:spTree>
    <p:extLst>
      <p:ext uri="{BB962C8B-B14F-4D97-AF65-F5344CB8AC3E}">
        <p14:creationId xmlns:p14="http://schemas.microsoft.com/office/powerpoint/2010/main" val="3412470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A766C-7926-6B56-22E1-ED0BF5E013A6}"/>
              </a:ext>
            </a:extLst>
          </p:cNvPr>
          <p:cNvSpPr>
            <a:spLocks noGrp="1"/>
          </p:cNvSpPr>
          <p:nvPr>
            <p:ph type="title"/>
          </p:nvPr>
        </p:nvSpPr>
        <p:spPr/>
        <p:txBody>
          <a:bodyPr/>
          <a:lstStyle/>
          <a:p>
            <a:r>
              <a:rPr lang="en-US" b="1">
                <a:latin typeface="Times New Roman"/>
                <a:cs typeface="Calibri Light"/>
              </a:rPr>
              <a:t>Type of Tree</a:t>
            </a:r>
          </a:p>
        </p:txBody>
      </p:sp>
      <p:sp>
        <p:nvSpPr>
          <p:cNvPr id="3" name="Content Placeholder 2">
            <a:extLst>
              <a:ext uri="{FF2B5EF4-FFF2-40B4-BE49-F238E27FC236}">
                <a16:creationId xmlns:a16="http://schemas.microsoft.com/office/drawing/2014/main" id="{996620A7-06BA-A809-3217-1B6CD856E39E}"/>
              </a:ext>
            </a:extLst>
          </p:cNvPr>
          <p:cNvSpPr>
            <a:spLocks noGrp="1"/>
          </p:cNvSpPr>
          <p:nvPr>
            <p:ph idx="1"/>
          </p:nvPr>
        </p:nvSpPr>
        <p:spPr/>
        <p:txBody>
          <a:bodyPr vert="horz" lIns="91440" tIns="45720" rIns="91440" bIns="45720" rtlCol="0" anchor="t">
            <a:normAutofit/>
          </a:bodyPr>
          <a:lstStyle/>
          <a:p>
            <a:r>
              <a:rPr lang="en-US" sz="2400">
                <a:latin typeface="Times New Roman"/>
                <a:cs typeface="Calibri"/>
              </a:rPr>
              <a:t>Binary Tree</a:t>
            </a:r>
          </a:p>
          <a:p>
            <a:r>
              <a:rPr lang="en-US" sz="2400">
                <a:latin typeface="Times New Roman"/>
                <a:cs typeface="Calibri"/>
              </a:rPr>
              <a:t>Binary Search Tree</a:t>
            </a:r>
          </a:p>
          <a:p>
            <a:r>
              <a:rPr lang="en-US" sz="2400">
                <a:latin typeface="Times New Roman"/>
                <a:cs typeface="Calibri"/>
              </a:rPr>
              <a:t>AVL Tree</a:t>
            </a:r>
          </a:p>
          <a:p>
            <a:r>
              <a:rPr lang="en-US" sz="2400">
                <a:latin typeface="Times New Roman"/>
                <a:cs typeface="Calibri"/>
              </a:rPr>
              <a:t>B Tree</a:t>
            </a:r>
          </a:p>
          <a:p>
            <a:r>
              <a:rPr lang="en-US" sz="2400">
                <a:latin typeface="Times New Roman"/>
                <a:cs typeface="Calibri"/>
              </a:rPr>
              <a:t>B+ Tree</a:t>
            </a:r>
          </a:p>
        </p:txBody>
      </p:sp>
      <p:sp>
        <p:nvSpPr>
          <p:cNvPr id="4" name="Footer Placeholder 3">
            <a:extLst>
              <a:ext uri="{FF2B5EF4-FFF2-40B4-BE49-F238E27FC236}">
                <a16:creationId xmlns:a16="http://schemas.microsoft.com/office/drawing/2014/main" id="{D6D64E58-B672-E7BC-13F4-4725492B8B8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8F21E43-7C75-0A4C-1302-90F8E2A79D12}"/>
              </a:ext>
            </a:extLst>
          </p:cNvPr>
          <p:cNvSpPr>
            <a:spLocks noGrp="1"/>
          </p:cNvSpPr>
          <p:nvPr>
            <p:ph type="sldNum" sz="quarter" idx="12"/>
          </p:nvPr>
        </p:nvSpPr>
        <p:spPr/>
        <p:txBody>
          <a:bodyPr/>
          <a:lstStyle/>
          <a:p>
            <a:fld id="{DF8A5812-A045-4ED1-AE09-1BD5E4DDFA3C}" type="slidenum">
              <a:rPr lang="en-US" dirty="0" smtClean="0"/>
              <a:t>112</a:t>
            </a:fld>
            <a:endParaRPr lang="en-US"/>
          </a:p>
        </p:txBody>
      </p:sp>
    </p:spTree>
    <p:extLst>
      <p:ext uri="{BB962C8B-B14F-4D97-AF65-F5344CB8AC3E}">
        <p14:creationId xmlns:p14="http://schemas.microsoft.com/office/powerpoint/2010/main" val="31326479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8035-F882-2830-5F32-E8E65FF5B45A}"/>
              </a:ext>
            </a:extLst>
          </p:cNvPr>
          <p:cNvSpPr>
            <a:spLocks noGrp="1"/>
          </p:cNvSpPr>
          <p:nvPr>
            <p:ph type="title"/>
          </p:nvPr>
        </p:nvSpPr>
        <p:spPr/>
        <p:txBody>
          <a:bodyPr/>
          <a:lstStyle/>
          <a:p>
            <a:r>
              <a:rPr lang="en-US" b="1">
                <a:latin typeface="Times New Roman"/>
                <a:cs typeface="Calibri Light"/>
              </a:rPr>
              <a:t>Application of Tree</a:t>
            </a:r>
          </a:p>
        </p:txBody>
      </p:sp>
      <p:sp>
        <p:nvSpPr>
          <p:cNvPr id="3" name="Content Placeholder 2">
            <a:extLst>
              <a:ext uri="{FF2B5EF4-FFF2-40B4-BE49-F238E27FC236}">
                <a16:creationId xmlns:a16="http://schemas.microsoft.com/office/drawing/2014/main" id="{1C9DFE73-3DFB-0AB6-0ABD-7717C1E13FE7}"/>
              </a:ext>
            </a:extLst>
          </p:cNvPr>
          <p:cNvSpPr>
            <a:spLocks noGrp="1"/>
          </p:cNvSpPr>
          <p:nvPr>
            <p:ph idx="1"/>
          </p:nvPr>
        </p:nvSpPr>
        <p:spPr/>
        <p:txBody>
          <a:bodyPr vert="horz" lIns="91440" tIns="45720" rIns="91440" bIns="45720" rtlCol="0" anchor="t">
            <a:noAutofit/>
          </a:bodyPr>
          <a:lstStyle/>
          <a:p>
            <a:pPr marL="171450"/>
            <a:r>
              <a:rPr lang="en-US" sz="2400" b="1">
                <a:solidFill>
                  <a:srgbClr val="374151"/>
                </a:solidFill>
                <a:latin typeface="Times New Roman"/>
                <a:ea typeface="+mn-lt"/>
                <a:cs typeface="+mn-lt"/>
              </a:rPr>
              <a:t>Artificial intelligence</a:t>
            </a:r>
            <a:r>
              <a:rPr lang="en-US" sz="2400">
                <a:solidFill>
                  <a:srgbClr val="374151"/>
                </a:solidFill>
                <a:latin typeface="Times New Roman"/>
                <a:ea typeface="+mn-lt"/>
                <a:cs typeface="+mn-lt"/>
              </a:rPr>
              <a:t>: Decision trees are used in machine learning algorithms for decision making and classification tasks.</a:t>
            </a:r>
            <a:endParaRPr lang="en-US" sz="2400">
              <a:latin typeface="Times New Roman"/>
              <a:cs typeface="Calibri"/>
            </a:endParaRPr>
          </a:p>
          <a:p>
            <a:r>
              <a:rPr lang="en-US" sz="2400" b="1">
                <a:solidFill>
                  <a:srgbClr val="374151"/>
                </a:solidFill>
                <a:latin typeface="Times New Roman"/>
                <a:ea typeface="+mn-lt"/>
                <a:cs typeface="+mn-lt"/>
              </a:rPr>
              <a:t>Network routing</a:t>
            </a:r>
            <a:r>
              <a:rPr lang="en-US" sz="2400">
                <a:solidFill>
                  <a:srgbClr val="374151"/>
                </a:solidFill>
                <a:latin typeface="Times New Roman"/>
                <a:ea typeface="+mn-lt"/>
                <a:cs typeface="+mn-lt"/>
              </a:rPr>
              <a:t>: Trees are used to model the hierarchy of a network routing system, such as the internet.</a:t>
            </a:r>
            <a:endParaRPr lang="en-US" sz="2400">
              <a:latin typeface="Times New Roman"/>
              <a:cs typeface="Calibri"/>
            </a:endParaRPr>
          </a:p>
          <a:p>
            <a:r>
              <a:rPr lang="en-US" sz="2400" b="1">
                <a:solidFill>
                  <a:srgbClr val="374151"/>
                </a:solidFill>
                <a:latin typeface="Times New Roman"/>
                <a:ea typeface="+mn-lt"/>
                <a:cs typeface="+mn-lt"/>
              </a:rPr>
              <a:t>Game theory</a:t>
            </a:r>
            <a:r>
              <a:rPr lang="en-US" sz="2400">
                <a:solidFill>
                  <a:srgbClr val="374151"/>
                </a:solidFill>
                <a:latin typeface="Times New Roman"/>
                <a:ea typeface="+mn-lt"/>
                <a:cs typeface="+mn-lt"/>
              </a:rPr>
              <a:t>: Game trees are used to represent the possible outcomes of a game and help players make strategic decisions.</a:t>
            </a:r>
            <a:endParaRPr lang="en-US" sz="2400">
              <a:latin typeface="Times New Roman"/>
              <a:cs typeface="Calibri"/>
            </a:endParaRPr>
          </a:p>
          <a:p>
            <a:r>
              <a:rPr lang="en-US" sz="2400" b="1">
                <a:solidFill>
                  <a:srgbClr val="374151"/>
                </a:solidFill>
                <a:latin typeface="Times New Roman"/>
                <a:ea typeface="+mn-lt"/>
                <a:cs typeface="+mn-lt"/>
              </a:rPr>
              <a:t>Image processing</a:t>
            </a:r>
            <a:r>
              <a:rPr lang="en-US" sz="2400">
                <a:solidFill>
                  <a:srgbClr val="374151"/>
                </a:solidFill>
                <a:latin typeface="Times New Roman"/>
                <a:ea typeface="+mn-lt"/>
                <a:cs typeface="+mn-lt"/>
              </a:rPr>
              <a:t>: Trees are used in image compression algorithms, such as wavelet compression, to efficiently represent the image data.</a:t>
            </a:r>
            <a:endParaRPr lang="en-US" sz="2400">
              <a:latin typeface="Times New Roman"/>
              <a:cs typeface="Calibri"/>
            </a:endParaRPr>
          </a:p>
          <a:p>
            <a:r>
              <a:rPr lang="en-US" sz="2400" b="1">
                <a:solidFill>
                  <a:srgbClr val="374151"/>
                </a:solidFill>
                <a:latin typeface="Times New Roman"/>
                <a:ea typeface="+mn-lt"/>
                <a:cs typeface="+mn-lt"/>
              </a:rPr>
              <a:t>Finance</a:t>
            </a:r>
            <a:r>
              <a:rPr lang="en-US" sz="2400">
                <a:solidFill>
                  <a:srgbClr val="374151"/>
                </a:solidFill>
                <a:latin typeface="Times New Roman"/>
                <a:ea typeface="+mn-lt"/>
                <a:cs typeface="+mn-lt"/>
              </a:rPr>
              <a:t>: Trees are used in financial modeling to represent the possible outcomes of investment decisions and help with risk analysis.</a:t>
            </a:r>
            <a:endParaRPr lang="en-US" sz="2400">
              <a:latin typeface="Times New Roman"/>
            </a:endParaRPr>
          </a:p>
          <a:p>
            <a:endParaRPr lang="en-US">
              <a:cs typeface="Calibri"/>
            </a:endParaRPr>
          </a:p>
        </p:txBody>
      </p:sp>
      <p:sp>
        <p:nvSpPr>
          <p:cNvPr id="4" name="Footer Placeholder 3">
            <a:extLst>
              <a:ext uri="{FF2B5EF4-FFF2-40B4-BE49-F238E27FC236}">
                <a16:creationId xmlns:a16="http://schemas.microsoft.com/office/drawing/2014/main" id="{52CD3F4D-BA24-A41C-7717-FD38D81FA27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1879F427-323F-4702-5BF0-79A7AE4855D4}"/>
              </a:ext>
            </a:extLst>
          </p:cNvPr>
          <p:cNvSpPr>
            <a:spLocks noGrp="1"/>
          </p:cNvSpPr>
          <p:nvPr>
            <p:ph type="sldNum" sz="quarter" idx="12"/>
          </p:nvPr>
        </p:nvSpPr>
        <p:spPr/>
        <p:txBody>
          <a:bodyPr/>
          <a:lstStyle/>
          <a:p>
            <a:fld id="{DF8A5812-A045-4ED1-AE09-1BD5E4DDFA3C}" type="slidenum">
              <a:rPr lang="en-US" smtClean="0"/>
              <a:t>113</a:t>
            </a:fld>
            <a:endParaRPr lang="en-US"/>
          </a:p>
        </p:txBody>
      </p:sp>
    </p:spTree>
    <p:extLst>
      <p:ext uri="{BB962C8B-B14F-4D97-AF65-F5344CB8AC3E}">
        <p14:creationId xmlns:p14="http://schemas.microsoft.com/office/powerpoint/2010/main" val="40127637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2C184-3481-99C9-C24C-B523328D3107}"/>
              </a:ext>
            </a:extLst>
          </p:cNvPr>
          <p:cNvSpPr>
            <a:spLocks noGrp="1"/>
          </p:cNvSpPr>
          <p:nvPr>
            <p:ph type="title"/>
          </p:nvPr>
        </p:nvSpPr>
        <p:spPr/>
        <p:txBody>
          <a:bodyPr/>
          <a:lstStyle/>
          <a:p>
            <a:pPr algn="ctr"/>
            <a:r>
              <a:rPr lang="en-US" b="1">
                <a:cs typeface="Calibri Light" panose="020F0302020204030204"/>
              </a:rPr>
              <a:t>Binary tree</a:t>
            </a:r>
          </a:p>
        </p:txBody>
      </p:sp>
      <p:sp>
        <p:nvSpPr>
          <p:cNvPr id="3" name="Content Placeholder 2">
            <a:extLst>
              <a:ext uri="{FF2B5EF4-FFF2-40B4-BE49-F238E27FC236}">
                <a16:creationId xmlns:a16="http://schemas.microsoft.com/office/drawing/2014/main" id="{B6BBCCA6-67EB-DFCD-CB1B-5A017DC5D97C}"/>
              </a:ext>
            </a:extLst>
          </p:cNvPr>
          <p:cNvSpPr>
            <a:spLocks noGrp="1"/>
          </p:cNvSpPr>
          <p:nvPr>
            <p:ph idx="1"/>
          </p:nvPr>
        </p:nvSpPr>
        <p:spPr/>
        <p:txBody>
          <a:bodyPr vert="horz" lIns="91440" tIns="45720" rIns="91440" bIns="45720" rtlCol="0" anchor="t">
            <a:normAutofit/>
          </a:bodyPr>
          <a:lstStyle/>
          <a:p>
            <a:pPr marL="0" indent="0">
              <a:buNone/>
            </a:pPr>
            <a:r>
              <a:rPr lang="en-US" sz="2400">
                <a:latin typeface="Times New Roman"/>
                <a:ea typeface="+mn-lt"/>
                <a:cs typeface="+mn-lt"/>
              </a:rPr>
              <a:t>A binary tree is a tree data structure composed of nodes, each of which has at most, two children, referred to as left and right nodes. The tree starts off with a single node known as the root.</a:t>
            </a:r>
            <a:endParaRPr lang="en-US" sz="2400">
              <a:latin typeface="Times New Roman"/>
              <a:cs typeface="Calibri" panose="020F0502020204030204"/>
            </a:endParaRPr>
          </a:p>
          <a:p>
            <a:pPr marL="0" indent="0">
              <a:buNone/>
            </a:pPr>
            <a:r>
              <a:rPr lang="en-US" sz="2400">
                <a:latin typeface="Times New Roman"/>
                <a:ea typeface="+mn-lt"/>
                <a:cs typeface="+mn-lt"/>
              </a:rPr>
              <a:t>Each node in the tree contains the following:</a:t>
            </a:r>
            <a:endParaRPr lang="en-US" sz="2400">
              <a:latin typeface="Times New Roman"/>
              <a:cs typeface="Calibri"/>
            </a:endParaRPr>
          </a:p>
          <a:p>
            <a:r>
              <a:rPr lang="en-US" sz="2400">
                <a:latin typeface="Times New Roman"/>
                <a:ea typeface="+mn-lt"/>
                <a:cs typeface="+mn-lt"/>
              </a:rPr>
              <a:t>Data</a:t>
            </a:r>
            <a:endParaRPr lang="en-US" sz="2400">
              <a:latin typeface="Times New Roman"/>
              <a:cs typeface="Calibri"/>
            </a:endParaRPr>
          </a:p>
          <a:p>
            <a:r>
              <a:rPr lang="en-US" sz="2400">
                <a:latin typeface="Times New Roman"/>
                <a:ea typeface="+mn-lt"/>
                <a:cs typeface="+mn-lt"/>
              </a:rPr>
              <a:t>Pointer to the left child</a:t>
            </a:r>
            <a:endParaRPr lang="en-US" sz="2400">
              <a:latin typeface="Times New Roman"/>
              <a:cs typeface="Calibri"/>
            </a:endParaRPr>
          </a:p>
          <a:p>
            <a:r>
              <a:rPr lang="en-US" sz="2400">
                <a:latin typeface="Times New Roman"/>
                <a:ea typeface="+mn-lt"/>
                <a:cs typeface="+mn-lt"/>
              </a:rPr>
              <a:t>Pointer to the right child</a:t>
            </a:r>
            <a:endParaRPr lang="en-US" sz="2400">
              <a:latin typeface="Times New Roman"/>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1D2F923A-D6AD-36B8-E232-3B91B4652D5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98A477E-A25F-0013-7CE1-A5FC81699E84}"/>
              </a:ext>
            </a:extLst>
          </p:cNvPr>
          <p:cNvSpPr>
            <a:spLocks noGrp="1"/>
          </p:cNvSpPr>
          <p:nvPr>
            <p:ph type="sldNum" sz="quarter" idx="12"/>
          </p:nvPr>
        </p:nvSpPr>
        <p:spPr/>
        <p:txBody>
          <a:bodyPr/>
          <a:lstStyle/>
          <a:p>
            <a:fld id="{DF8A5812-A045-4ED1-AE09-1BD5E4DDFA3C}" type="slidenum">
              <a:rPr lang="en-US" dirty="0" smtClean="0"/>
              <a:t>114</a:t>
            </a:fld>
            <a:endParaRPr lang="en-US"/>
          </a:p>
        </p:txBody>
      </p:sp>
    </p:spTree>
    <p:extLst>
      <p:ext uri="{BB962C8B-B14F-4D97-AF65-F5344CB8AC3E}">
        <p14:creationId xmlns:p14="http://schemas.microsoft.com/office/powerpoint/2010/main" val="3358698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AEFD4-AF26-1EDB-9FAC-042E87F0FA2B}"/>
              </a:ext>
            </a:extLst>
          </p:cNvPr>
          <p:cNvSpPr>
            <a:spLocks noGrp="1"/>
          </p:cNvSpPr>
          <p:nvPr>
            <p:ph type="title"/>
          </p:nvPr>
        </p:nvSpPr>
        <p:spPr/>
        <p:txBody>
          <a:bodyPr>
            <a:normAutofit/>
          </a:bodyPr>
          <a:lstStyle/>
          <a:p>
            <a:r>
              <a:rPr lang="en-US">
                <a:latin typeface="Calibri"/>
                <a:cs typeface="Calibri"/>
              </a:rPr>
              <a:t>           Properties of Binary Tree</a:t>
            </a:r>
            <a:endParaRPr lang="en-US"/>
          </a:p>
        </p:txBody>
      </p:sp>
      <p:sp>
        <p:nvSpPr>
          <p:cNvPr id="3" name="Content Placeholder 2">
            <a:extLst>
              <a:ext uri="{FF2B5EF4-FFF2-40B4-BE49-F238E27FC236}">
                <a16:creationId xmlns:a16="http://schemas.microsoft.com/office/drawing/2014/main" id="{6D81A1A6-8A73-57DD-0D76-C2CC61EDA1A7}"/>
              </a:ext>
            </a:extLst>
          </p:cNvPr>
          <p:cNvSpPr>
            <a:spLocks noGrp="1"/>
          </p:cNvSpPr>
          <p:nvPr>
            <p:ph idx="1"/>
          </p:nvPr>
        </p:nvSpPr>
        <p:spPr>
          <a:xfrm>
            <a:off x="838200" y="1825625"/>
            <a:ext cx="10644996" cy="4351338"/>
          </a:xfrm>
        </p:spPr>
        <p:txBody>
          <a:bodyPr vert="horz" lIns="91440" tIns="45720" rIns="91440" bIns="45720" rtlCol="0" anchor="t">
            <a:normAutofit/>
          </a:bodyPr>
          <a:lstStyle/>
          <a:p>
            <a:pPr algn="just"/>
            <a:endParaRPr lang="en-US" sz="1600">
              <a:solidFill>
                <a:srgbClr val="610B4B"/>
              </a:solidFill>
              <a:cs typeface="Calibri" panose="020F0502020204030204"/>
            </a:endParaRPr>
          </a:p>
          <a:p>
            <a:pPr algn="just"/>
            <a:r>
              <a:rPr lang="en-US" sz="2400">
                <a:ea typeface="+mn-lt"/>
                <a:cs typeface="+mn-lt"/>
              </a:rPr>
              <a:t>At each level of </a:t>
            </a:r>
            <a:r>
              <a:rPr lang="en-US" sz="2400" err="1">
                <a:ea typeface="+mn-lt"/>
                <a:cs typeface="+mn-lt"/>
              </a:rPr>
              <a:t>i</a:t>
            </a:r>
            <a:r>
              <a:rPr lang="en-US" sz="2400">
                <a:ea typeface="+mn-lt"/>
                <a:cs typeface="+mn-lt"/>
              </a:rPr>
              <a:t>, the maximum number of nodes is 2</a:t>
            </a:r>
            <a:r>
              <a:rPr lang="en-US" sz="2400" baseline="30000">
                <a:ea typeface="+mn-lt"/>
                <a:cs typeface="+mn-lt"/>
              </a:rPr>
              <a:t>i</a:t>
            </a:r>
            <a:r>
              <a:rPr lang="en-US" sz="2400">
                <a:ea typeface="+mn-lt"/>
                <a:cs typeface="+mn-lt"/>
              </a:rPr>
              <a:t>.</a:t>
            </a:r>
            <a:endParaRPr lang="en-US" sz="2400">
              <a:cs typeface="Calibri"/>
            </a:endParaRPr>
          </a:p>
          <a:p>
            <a:pPr algn="just"/>
            <a:r>
              <a:rPr lang="en-US" sz="2400">
                <a:ea typeface="+mn-lt"/>
                <a:cs typeface="+mn-lt"/>
              </a:rPr>
              <a:t>The height of the tree is defined as the longest path from the root node to the leaf node. The tree which is shown above has a height equal to 3. Therefore, the maximum number of nodes at height 3 is equal to (1+2+4+8) = 15. In general, the maximum number of nodes possible at height h is (2</a:t>
            </a:r>
            <a:r>
              <a:rPr lang="en-US" sz="2400" baseline="30000">
                <a:ea typeface="+mn-lt"/>
                <a:cs typeface="+mn-lt"/>
              </a:rPr>
              <a:t>0</a:t>
            </a:r>
            <a:r>
              <a:rPr lang="en-US" sz="2400">
                <a:ea typeface="+mn-lt"/>
                <a:cs typeface="+mn-lt"/>
              </a:rPr>
              <a:t> + 2</a:t>
            </a:r>
            <a:r>
              <a:rPr lang="en-US" sz="2400" baseline="30000">
                <a:ea typeface="+mn-lt"/>
                <a:cs typeface="+mn-lt"/>
              </a:rPr>
              <a:t>1</a:t>
            </a:r>
            <a:r>
              <a:rPr lang="en-US" sz="2400">
                <a:ea typeface="+mn-lt"/>
                <a:cs typeface="+mn-lt"/>
              </a:rPr>
              <a:t> + 2</a:t>
            </a:r>
            <a:r>
              <a:rPr lang="en-US" sz="2400" baseline="30000">
                <a:ea typeface="+mn-lt"/>
                <a:cs typeface="+mn-lt"/>
              </a:rPr>
              <a:t>2</a:t>
            </a:r>
            <a:r>
              <a:rPr lang="en-US" sz="2400">
                <a:ea typeface="+mn-lt"/>
                <a:cs typeface="+mn-lt"/>
              </a:rPr>
              <a:t>+….2</a:t>
            </a:r>
            <a:r>
              <a:rPr lang="en-US" sz="2400" baseline="30000">
                <a:ea typeface="+mn-lt"/>
                <a:cs typeface="+mn-lt"/>
              </a:rPr>
              <a:t>h</a:t>
            </a:r>
            <a:r>
              <a:rPr lang="en-US" sz="2400">
                <a:ea typeface="+mn-lt"/>
                <a:cs typeface="+mn-lt"/>
              </a:rPr>
              <a:t>) = 2</a:t>
            </a:r>
            <a:r>
              <a:rPr lang="en-US" sz="2400" baseline="30000">
                <a:ea typeface="+mn-lt"/>
                <a:cs typeface="+mn-lt"/>
              </a:rPr>
              <a:t>h+1</a:t>
            </a:r>
            <a:r>
              <a:rPr lang="en-US" sz="2400">
                <a:ea typeface="+mn-lt"/>
                <a:cs typeface="+mn-lt"/>
              </a:rPr>
              <a:t> -1.</a:t>
            </a:r>
            <a:endParaRPr lang="en-US" sz="2400">
              <a:cs typeface="Calibri"/>
            </a:endParaRPr>
          </a:p>
          <a:p>
            <a:pPr algn="just"/>
            <a:r>
              <a:rPr lang="en-US" sz="2400">
                <a:ea typeface="+mn-lt"/>
                <a:cs typeface="+mn-lt"/>
              </a:rPr>
              <a:t>The minimum number of nodes possible at height h is equal to </a:t>
            </a:r>
            <a:r>
              <a:rPr lang="en-US" sz="2400" b="1">
                <a:ea typeface="+mn-lt"/>
                <a:cs typeface="+mn-lt"/>
              </a:rPr>
              <a:t>h+1</a:t>
            </a:r>
            <a:r>
              <a:rPr lang="en-US" sz="2400">
                <a:ea typeface="+mn-lt"/>
                <a:cs typeface="+mn-lt"/>
              </a:rPr>
              <a:t>.</a:t>
            </a:r>
            <a:endParaRPr lang="en-US" sz="2400">
              <a:cs typeface="Calibri"/>
            </a:endParaRPr>
          </a:p>
          <a:p>
            <a:pPr algn="just"/>
            <a:r>
              <a:rPr lang="en-US" sz="2400">
                <a:ea typeface="+mn-lt"/>
                <a:cs typeface="+mn-lt"/>
              </a:rPr>
              <a:t>If the number of nodes is minimum, then the height of the tree would be maximum. Conversely, if the number of nodes is maximum, then the height of the tree would be minimum.</a:t>
            </a: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E45BF702-894E-FEA9-B605-CAFF0EA9C45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1AD09FB-0145-998F-0C82-657623412482}"/>
              </a:ext>
            </a:extLst>
          </p:cNvPr>
          <p:cNvSpPr>
            <a:spLocks noGrp="1"/>
          </p:cNvSpPr>
          <p:nvPr>
            <p:ph type="sldNum" sz="quarter" idx="12"/>
          </p:nvPr>
        </p:nvSpPr>
        <p:spPr/>
        <p:txBody>
          <a:bodyPr/>
          <a:lstStyle/>
          <a:p>
            <a:fld id="{DF8A5812-A045-4ED1-AE09-1BD5E4DDFA3C}" type="slidenum">
              <a:rPr lang="en-US" dirty="0" smtClean="0"/>
              <a:t>115</a:t>
            </a:fld>
            <a:endParaRPr lang="en-US"/>
          </a:p>
        </p:txBody>
      </p:sp>
    </p:spTree>
    <p:extLst>
      <p:ext uri="{BB962C8B-B14F-4D97-AF65-F5344CB8AC3E}">
        <p14:creationId xmlns:p14="http://schemas.microsoft.com/office/powerpoint/2010/main" val="6159278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AEFD4-AF26-1EDB-9FAC-042E87F0FA2B}"/>
              </a:ext>
            </a:extLst>
          </p:cNvPr>
          <p:cNvSpPr>
            <a:spLocks noGrp="1"/>
          </p:cNvSpPr>
          <p:nvPr>
            <p:ph type="title"/>
          </p:nvPr>
        </p:nvSpPr>
        <p:spPr/>
        <p:txBody>
          <a:bodyPr>
            <a:normAutofit/>
          </a:bodyPr>
          <a:lstStyle/>
          <a:p>
            <a:r>
              <a:rPr lang="en-US" b="1">
                <a:latin typeface="Calibri"/>
                <a:cs typeface="Calibri"/>
              </a:rPr>
              <a:t>        Common operations</a:t>
            </a:r>
            <a:endParaRPr lang="en-US"/>
          </a:p>
        </p:txBody>
      </p:sp>
      <p:sp>
        <p:nvSpPr>
          <p:cNvPr id="3" name="Content Placeholder 2">
            <a:extLst>
              <a:ext uri="{FF2B5EF4-FFF2-40B4-BE49-F238E27FC236}">
                <a16:creationId xmlns:a16="http://schemas.microsoft.com/office/drawing/2014/main" id="{6D81A1A6-8A73-57DD-0D76-C2CC61EDA1A7}"/>
              </a:ext>
            </a:extLst>
          </p:cNvPr>
          <p:cNvSpPr>
            <a:spLocks noGrp="1"/>
          </p:cNvSpPr>
          <p:nvPr>
            <p:ph idx="1"/>
          </p:nvPr>
        </p:nvSpPr>
        <p:spPr>
          <a:xfrm>
            <a:off x="838200" y="1552456"/>
            <a:ext cx="10515600" cy="4624507"/>
          </a:xfrm>
        </p:spPr>
        <p:txBody>
          <a:bodyPr vert="horz" lIns="91440" tIns="45720" rIns="91440" bIns="45720" rtlCol="0" anchor="t">
            <a:normAutofit/>
          </a:bodyPr>
          <a:lstStyle/>
          <a:p>
            <a:endParaRPr lang="en-US" sz="2400" b="1">
              <a:cs typeface="Calibri" panose="020F0502020204030204"/>
            </a:endParaRPr>
          </a:p>
          <a:p>
            <a:pPr marL="0" indent="0">
              <a:buNone/>
            </a:pPr>
            <a:r>
              <a:rPr lang="en-US" sz="2400">
                <a:ea typeface="+mn-lt"/>
                <a:cs typeface="+mn-lt"/>
              </a:rPr>
              <a:t> Following is a list of common operations that can be performed on a binary tree:</a:t>
            </a:r>
            <a:endParaRPr lang="en-US" sz="2400">
              <a:cs typeface="Calibri"/>
            </a:endParaRPr>
          </a:p>
          <a:p>
            <a:pPr marL="0" indent="0">
              <a:buNone/>
            </a:pPr>
            <a:endParaRPr lang="en-US" sz="2400"/>
          </a:p>
          <a:p>
            <a:pPr marL="0" indent="0">
              <a:buNone/>
            </a:pPr>
            <a:r>
              <a:rPr lang="en-US" sz="2400" b="1"/>
              <a:t> 1. Insertion</a:t>
            </a:r>
            <a:endParaRPr lang="en-US" sz="2400">
              <a:cs typeface="Calibri"/>
            </a:endParaRPr>
          </a:p>
          <a:p>
            <a:pPr marL="0" indent="0">
              <a:buNone/>
            </a:pPr>
            <a:r>
              <a:rPr lang="en-US" sz="2400">
                <a:ea typeface="+mn-lt"/>
                <a:cs typeface="+mn-lt"/>
              </a:rPr>
              <a:t> Elements may be inserted into a binary tree in any order. The very first insertion operation creates the root node. Each insertion that follows iteratively searches for an empty location at each level of the tree.</a:t>
            </a:r>
            <a:endParaRPr lang="en-US" sz="2400">
              <a:cs typeface="Calibri"/>
            </a:endParaRPr>
          </a:p>
          <a:p>
            <a:pPr marL="0" indent="0">
              <a:buNone/>
            </a:pPr>
            <a:r>
              <a:rPr lang="en-US" sz="2400">
                <a:ea typeface="+mn-lt"/>
                <a:cs typeface="+mn-lt"/>
              </a:rPr>
              <a:t> Upon finding an empty left </a:t>
            </a:r>
            <a:r>
              <a:rPr lang="en-US" sz="2400" i="1">
                <a:ea typeface="+mn-lt"/>
                <a:cs typeface="+mn-lt"/>
              </a:rPr>
              <a:t>or</a:t>
            </a:r>
            <a:r>
              <a:rPr lang="en-US" sz="2400">
                <a:ea typeface="+mn-lt"/>
                <a:cs typeface="+mn-lt"/>
              </a:rPr>
              <a:t> right child, the new element is inserted. By convention,  the insertion always begins from the </a:t>
            </a:r>
            <a:r>
              <a:rPr lang="en-US" sz="2400" i="1">
                <a:ea typeface="+mn-lt"/>
                <a:cs typeface="+mn-lt"/>
              </a:rPr>
              <a:t>left</a:t>
            </a:r>
            <a:r>
              <a:rPr lang="en-US" sz="2400">
                <a:ea typeface="+mn-lt"/>
                <a:cs typeface="+mn-lt"/>
              </a:rPr>
              <a:t> child node.</a:t>
            </a:r>
            <a:endParaRPr lang="en-US" sz="2400">
              <a:cs typeface="Calibri" panose="020F0502020204030204"/>
            </a:endParaRPr>
          </a:p>
          <a:p>
            <a:pPr marL="0" indent="0" algn="ctr">
              <a:buNone/>
            </a:pPr>
            <a:br>
              <a:rPr lang="en-US"/>
            </a:b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E45BF702-894E-FEA9-B605-CAFF0EA9C45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1AD09FB-0145-998F-0C82-657623412482}"/>
              </a:ext>
            </a:extLst>
          </p:cNvPr>
          <p:cNvSpPr>
            <a:spLocks noGrp="1"/>
          </p:cNvSpPr>
          <p:nvPr>
            <p:ph type="sldNum" sz="quarter" idx="12"/>
          </p:nvPr>
        </p:nvSpPr>
        <p:spPr/>
        <p:txBody>
          <a:bodyPr/>
          <a:lstStyle/>
          <a:p>
            <a:fld id="{DF8A5812-A045-4ED1-AE09-1BD5E4DDFA3C}" type="slidenum">
              <a:rPr lang="en-US" dirty="0" smtClean="0"/>
              <a:t>116</a:t>
            </a:fld>
            <a:endParaRPr lang="en-US"/>
          </a:p>
        </p:txBody>
      </p:sp>
    </p:spTree>
    <p:extLst>
      <p:ext uri="{BB962C8B-B14F-4D97-AF65-F5344CB8AC3E}">
        <p14:creationId xmlns:p14="http://schemas.microsoft.com/office/powerpoint/2010/main" val="41890203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10;&#10;Description automatically generated">
            <a:extLst>
              <a:ext uri="{FF2B5EF4-FFF2-40B4-BE49-F238E27FC236}">
                <a16:creationId xmlns:a16="http://schemas.microsoft.com/office/drawing/2014/main" id="{9A2C74F5-A008-3775-5D70-9C4354C2A98F}"/>
              </a:ext>
            </a:extLst>
          </p:cNvPr>
          <p:cNvPicPr>
            <a:picLocks noGrp="1" noChangeAspect="1"/>
          </p:cNvPicPr>
          <p:nvPr>
            <p:ph idx="1"/>
          </p:nvPr>
        </p:nvPicPr>
        <p:blipFill>
          <a:blip r:embed="rId2"/>
          <a:stretch>
            <a:fillRect/>
          </a:stretch>
        </p:blipFill>
        <p:spPr>
          <a:xfrm>
            <a:off x="1259637" y="792808"/>
            <a:ext cx="8910727" cy="5166143"/>
          </a:xfrm>
        </p:spPr>
      </p:pic>
      <p:sp>
        <p:nvSpPr>
          <p:cNvPr id="4" name="Footer Placeholder 3">
            <a:extLst>
              <a:ext uri="{FF2B5EF4-FFF2-40B4-BE49-F238E27FC236}">
                <a16:creationId xmlns:a16="http://schemas.microsoft.com/office/drawing/2014/main" id="{10221A85-6E53-2E07-27BD-179C9A2B103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FCE778D-DC1A-72E3-2868-B4B02D18B7DD}"/>
              </a:ext>
            </a:extLst>
          </p:cNvPr>
          <p:cNvSpPr>
            <a:spLocks noGrp="1"/>
          </p:cNvSpPr>
          <p:nvPr>
            <p:ph type="sldNum" sz="quarter" idx="12"/>
          </p:nvPr>
        </p:nvSpPr>
        <p:spPr/>
        <p:txBody>
          <a:bodyPr/>
          <a:lstStyle/>
          <a:p>
            <a:fld id="{DF8A5812-A045-4ED1-AE09-1BD5E4DDFA3C}" type="slidenum">
              <a:rPr lang="en-US" dirty="0" smtClean="0"/>
              <a:t>117</a:t>
            </a:fld>
            <a:endParaRPr lang="en-US"/>
          </a:p>
        </p:txBody>
      </p:sp>
    </p:spTree>
    <p:extLst>
      <p:ext uri="{BB962C8B-B14F-4D97-AF65-F5344CB8AC3E}">
        <p14:creationId xmlns:p14="http://schemas.microsoft.com/office/powerpoint/2010/main" val="9349128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CE734-4A67-EAE7-3D9B-0AFC76178C12}"/>
              </a:ext>
            </a:extLst>
          </p:cNvPr>
          <p:cNvSpPr>
            <a:spLocks noGrp="1"/>
          </p:cNvSpPr>
          <p:nvPr>
            <p:ph type="title"/>
          </p:nvPr>
        </p:nvSpPr>
        <p:spPr/>
        <p:txBody>
          <a:bodyPr/>
          <a:lstStyle/>
          <a:p>
            <a:r>
              <a:rPr lang="en-US">
                <a:cs typeface="Calibri Light"/>
              </a:rPr>
              <a:t>Insertion algorithm</a:t>
            </a:r>
            <a:endParaRPr lang="en-US"/>
          </a:p>
        </p:txBody>
      </p:sp>
      <p:sp>
        <p:nvSpPr>
          <p:cNvPr id="3" name="Content Placeholder 2">
            <a:extLst>
              <a:ext uri="{FF2B5EF4-FFF2-40B4-BE49-F238E27FC236}">
                <a16:creationId xmlns:a16="http://schemas.microsoft.com/office/drawing/2014/main" id="{A2C966B8-8046-9021-DEDB-7B2879FAEB7E}"/>
              </a:ext>
            </a:extLst>
          </p:cNvPr>
          <p:cNvSpPr>
            <a:spLocks noGrp="1"/>
          </p:cNvSpPr>
          <p:nvPr>
            <p:ph idx="1"/>
          </p:nvPr>
        </p:nvSpPr>
        <p:spPr/>
        <p:txBody>
          <a:bodyPr vert="horz" lIns="91440" tIns="45720" rIns="91440" bIns="45720" rtlCol="0" anchor="t">
            <a:noAutofit/>
          </a:bodyPr>
          <a:lstStyle/>
          <a:p>
            <a:pPr marL="0" indent="0">
              <a:buNone/>
            </a:pPr>
            <a:r>
              <a:rPr lang="en-US" sz="2400">
                <a:ea typeface="+mn-lt"/>
                <a:cs typeface="+mn-lt"/>
              </a:rPr>
              <a:t>1.Start at the root of the binary tree.</a:t>
            </a:r>
            <a:endParaRPr lang="en-US" sz="2400">
              <a:cs typeface="Calibri" panose="020F0502020204030204"/>
            </a:endParaRPr>
          </a:p>
          <a:p>
            <a:pPr marL="0" indent="0">
              <a:buNone/>
            </a:pPr>
            <a:r>
              <a:rPr lang="en-US" sz="2400">
                <a:ea typeface="+mn-lt"/>
                <a:cs typeface="+mn-lt"/>
              </a:rPr>
              <a:t>2.If the root is empty, create a new node with the key value of the new node and make it the root of the tree.</a:t>
            </a:r>
            <a:endParaRPr lang="en-US" sz="2400">
              <a:cs typeface="Calibri"/>
            </a:endParaRPr>
          </a:p>
          <a:p>
            <a:pPr marL="0" indent="0">
              <a:buNone/>
            </a:pPr>
            <a:r>
              <a:rPr lang="en-US" sz="2400">
                <a:ea typeface="+mn-lt"/>
                <a:cs typeface="+mn-lt"/>
              </a:rPr>
              <a:t>3.If the root is not empty, compare the key value of the new node to the key value of the current node.</a:t>
            </a:r>
            <a:endParaRPr lang="en-US" sz="2400">
              <a:cs typeface="Calibri"/>
            </a:endParaRPr>
          </a:p>
          <a:p>
            <a:pPr marL="0" indent="0">
              <a:buNone/>
            </a:pPr>
            <a:r>
              <a:rPr lang="en-US" sz="2400">
                <a:ea typeface="+mn-lt"/>
                <a:cs typeface="+mn-lt"/>
              </a:rPr>
              <a:t>4.If the key value of the new node is less than the key value of the current node, go to the left subtree of the current node.</a:t>
            </a:r>
            <a:endParaRPr lang="en-US" sz="2400">
              <a:cs typeface="Calibri"/>
            </a:endParaRPr>
          </a:p>
          <a:p>
            <a:pPr marL="0" indent="0">
              <a:buNone/>
            </a:pPr>
            <a:r>
              <a:rPr lang="en-US" sz="2400">
                <a:ea typeface="+mn-lt"/>
                <a:cs typeface="+mn-lt"/>
              </a:rPr>
              <a:t>5.If the key value of the new node is greater than the key value of the current node, go to the right subtree of the current node.</a:t>
            </a:r>
            <a:endParaRPr lang="en-US" sz="2400">
              <a:cs typeface="Calibri"/>
            </a:endParaRPr>
          </a:p>
          <a:p>
            <a:pPr marL="0" indent="0">
              <a:buNone/>
            </a:pPr>
            <a:r>
              <a:rPr lang="en-US" sz="2400">
                <a:ea typeface="+mn-lt"/>
                <a:cs typeface="+mn-lt"/>
              </a:rPr>
              <a:t>6.Repeat steps 3-5 until an empty position is found.</a:t>
            </a:r>
            <a:endParaRPr lang="en-US" sz="2400">
              <a:cs typeface="Calibri"/>
            </a:endParaRPr>
          </a:p>
          <a:p>
            <a:pPr marL="0" indent="0">
              <a:buNone/>
            </a:pPr>
            <a:r>
              <a:rPr lang="en-US" sz="2400">
                <a:ea typeface="+mn-lt"/>
                <a:cs typeface="+mn-lt"/>
              </a:rPr>
              <a:t>7.Create a new node with the key value of the new node at the empty position.</a:t>
            </a:r>
            <a:endParaRPr lang="en-US" sz="2400">
              <a:cs typeface="Calibri" panose="020F0502020204030204"/>
            </a:endParaRPr>
          </a:p>
          <a:p>
            <a:endParaRPr lang="en-US">
              <a:cs typeface="Calibri"/>
            </a:endParaRPr>
          </a:p>
        </p:txBody>
      </p:sp>
      <p:sp>
        <p:nvSpPr>
          <p:cNvPr id="4" name="Footer Placeholder 3">
            <a:extLst>
              <a:ext uri="{FF2B5EF4-FFF2-40B4-BE49-F238E27FC236}">
                <a16:creationId xmlns:a16="http://schemas.microsoft.com/office/drawing/2014/main" id="{58FC9CA1-72E5-CD68-D790-8EBC925EDD5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E165B24-C943-3F16-3A46-8B8F177D2DF7}"/>
              </a:ext>
            </a:extLst>
          </p:cNvPr>
          <p:cNvSpPr>
            <a:spLocks noGrp="1"/>
          </p:cNvSpPr>
          <p:nvPr>
            <p:ph type="sldNum" sz="quarter" idx="12"/>
          </p:nvPr>
        </p:nvSpPr>
        <p:spPr/>
        <p:txBody>
          <a:bodyPr/>
          <a:lstStyle/>
          <a:p>
            <a:fld id="{DF8A5812-A045-4ED1-AE09-1BD5E4DDFA3C}" type="slidenum">
              <a:rPr lang="en-US" dirty="0" smtClean="0"/>
              <a:t>118</a:t>
            </a:fld>
            <a:endParaRPr lang="en-US"/>
          </a:p>
        </p:txBody>
      </p:sp>
    </p:spTree>
    <p:extLst>
      <p:ext uri="{BB962C8B-B14F-4D97-AF65-F5344CB8AC3E}">
        <p14:creationId xmlns:p14="http://schemas.microsoft.com/office/powerpoint/2010/main" val="15486985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7FDE8-960A-951D-DF28-7551B7E8C316}"/>
              </a:ext>
            </a:extLst>
          </p:cNvPr>
          <p:cNvSpPr>
            <a:spLocks noGrp="1"/>
          </p:cNvSpPr>
          <p:nvPr>
            <p:ph idx="1"/>
          </p:nvPr>
        </p:nvSpPr>
        <p:spPr>
          <a:xfrm>
            <a:off x="838200" y="1106758"/>
            <a:ext cx="10515600" cy="5070205"/>
          </a:xfrm>
        </p:spPr>
        <p:txBody>
          <a:bodyPr vert="horz" lIns="91440" tIns="45720" rIns="91440" bIns="45720" rtlCol="0" anchor="t">
            <a:normAutofit/>
          </a:bodyPr>
          <a:lstStyle/>
          <a:p>
            <a:pPr marL="0" indent="0">
              <a:buNone/>
            </a:pPr>
            <a:r>
              <a:rPr lang="en-US" sz="2400" b="1"/>
              <a:t>2. Deletion</a:t>
            </a:r>
            <a:endParaRPr lang="en-US" sz="2400" b="1">
              <a:cs typeface="Calibri" panose="020F0502020204030204"/>
            </a:endParaRPr>
          </a:p>
          <a:p>
            <a:pPr marL="0" indent="0">
              <a:buNone/>
            </a:pPr>
            <a:r>
              <a:rPr lang="en-US" sz="2400">
                <a:solidFill>
                  <a:srgbClr val="3D3D4E"/>
                </a:solidFill>
                <a:ea typeface="+mn-lt"/>
                <a:cs typeface="+mn-lt"/>
              </a:rPr>
              <a:t> An element may also be removed from the binary tree. Since there is no particular order among the elements, upon deletion of a particular node, it is replaced with the right-most element.</a:t>
            </a:r>
            <a:endParaRPr lang="en-US" sz="2400">
              <a:cs typeface="Calibri"/>
            </a:endParaRPr>
          </a:p>
          <a:p>
            <a:pPr marL="0" indent="0">
              <a:buNone/>
            </a:pPr>
            <a:r>
              <a:rPr lang="en-US" sz="2400">
                <a:solidFill>
                  <a:srgbClr val="3D3D4E"/>
                </a:solidFill>
                <a:ea typeface="+mn-lt"/>
                <a:cs typeface="+mn-lt"/>
              </a:rPr>
              <a:t> Let’s look at an example to get a better idea of how the deletion process works</a:t>
            </a:r>
            <a:r>
              <a:rPr lang="en-US" sz="1400">
                <a:solidFill>
                  <a:srgbClr val="3D3D4E"/>
                </a:solidFill>
                <a:ea typeface="+mn-lt"/>
                <a:cs typeface="+mn-lt"/>
              </a:rPr>
              <a:t>.</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2E6320B4-B7A6-C36D-6E57-745B76BAEED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E387EEF-E625-A275-DBFF-7A847D8085EA}"/>
              </a:ext>
            </a:extLst>
          </p:cNvPr>
          <p:cNvSpPr>
            <a:spLocks noGrp="1"/>
          </p:cNvSpPr>
          <p:nvPr>
            <p:ph type="sldNum" sz="quarter" idx="12"/>
          </p:nvPr>
        </p:nvSpPr>
        <p:spPr/>
        <p:txBody>
          <a:bodyPr/>
          <a:lstStyle/>
          <a:p>
            <a:fld id="{DF8A5812-A045-4ED1-AE09-1BD5E4DDFA3C}" type="slidenum">
              <a:rPr lang="en-US" dirty="0" smtClean="0"/>
              <a:t>119</a:t>
            </a:fld>
            <a:endParaRPr lang="en-US"/>
          </a:p>
        </p:txBody>
      </p:sp>
      <p:pic>
        <p:nvPicPr>
          <p:cNvPr id="6" name="Picture 6" descr="A picture containing diagram&#10;&#10;Description automatically generated">
            <a:extLst>
              <a:ext uri="{FF2B5EF4-FFF2-40B4-BE49-F238E27FC236}">
                <a16:creationId xmlns:a16="http://schemas.microsoft.com/office/drawing/2014/main" id="{79B82D1C-F8B7-719C-9557-29D0EF7FCEB5}"/>
              </a:ext>
            </a:extLst>
          </p:cNvPr>
          <p:cNvPicPr>
            <a:picLocks noChangeAspect="1"/>
          </p:cNvPicPr>
          <p:nvPr/>
        </p:nvPicPr>
        <p:blipFill>
          <a:blip r:embed="rId2"/>
          <a:stretch>
            <a:fillRect/>
          </a:stretch>
        </p:blipFill>
        <p:spPr>
          <a:xfrm>
            <a:off x="1877685" y="3224079"/>
            <a:ext cx="6941387" cy="2667090"/>
          </a:xfrm>
          <a:prstGeom prst="rect">
            <a:avLst/>
          </a:prstGeom>
        </p:spPr>
      </p:pic>
    </p:spTree>
    <p:extLst>
      <p:ext uri="{BB962C8B-B14F-4D97-AF65-F5344CB8AC3E}">
        <p14:creationId xmlns:p14="http://schemas.microsoft.com/office/powerpoint/2010/main" val="356476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810B6C-FA6F-DA34-1220-88A8D8BEFF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2BD30C-05D6-D2C3-189F-B91039185EEF}"/>
              </a:ext>
            </a:extLst>
          </p:cNvPr>
          <p:cNvSpPr>
            <a:spLocks noGrp="1"/>
          </p:cNvSpPr>
          <p:nvPr>
            <p:ph type="sldNum" sz="quarter" idx="12"/>
          </p:nvPr>
        </p:nvSpPr>
        <p:spPr/>
        <p:txBody>
          <a:bodyPr/>
          <a:lstStyle/>
          <a:p>
            <a:fld id="{DF8A5812-A045-4ED1-AE09-1BD5E4DDFA3C}" type="slidenum">
              <a:rPr lang="en-US" smtClean="0"/>
              <a:t>12</a:t>
            </a:fld>
            <a:endParaRPr lang="en-US"/>
          </a:p>
        </p:txBody>
      </p:sp>
      <p:sp>
        <p:nvSpPr>
          <p:cNvPr id="9" name="TextBox 8">
            <a:extLst>
              <a:ext uri="{FF2B5EF4-FFF2-40B4-BE49-F238E27FC236}">
                <a16:creationId xmlns:a16="http://schemas.microsoft.com/office/drawing/2014/main" id="{C5A8FB10-ACA7-3FCF-6E0E-A348CD8C1046}"/>
              </a:ext>
            </a:extLst>
          </p:cNvPr>
          <p:cNvSpPr txBox="1"/>
          <p:nvPr/>
        </p:nvSpPr>
        <p:spPr>
          <a:xfrm>
            <a:off x="775854" y="1482436"/>
            <a:ext cx="108896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en-US" sz="2400">
              <a:latin typeface="Times New Roman"/>
              <a:cs typeface="Times New Roman"/>
            </a:endParaRPr>
          </a:p>
        </p:txBody>
      </p:sp>
      <p:pic>
        <p:nvPicPr>
          <p:cNvPr id="11" name="Picture 10" descr="Shape&#10;&#10;Description automatically generated with medium confidence">
            <a:extLst>
              <a:ext uri="{FF2B5EF4-FFF2-40B4-BE49-F238E27FC236}">
                <a16:creationId xmlns:a16="http://schemas.microsoft.com/office/drawing/2014/main" id="{D5946408-E6B1-203C-54C1-E3A68425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6" name="TextBox 5">
            <a:extLst>
              <a:ext uri="{FF2B5EF4-FFF2-40B4-BE49-F238E27FC236}">
                <a16:creationId xmlns:a16="http://schemas.microsoft.com/office/drawing/2014/main" id="{EF571468-AF12-E98E-2ADC-AA2A1E81FAAD}"/>
              </a:ext>
            </a:extLst>
          </p:cNvPr>
          <p:cNvSpPr txBox="1"/>
          <p:nvPr/>
        </p:nvSpPr>
        <p:spPr>
          <a:xfrm>
            <a:off x="665019" y="263236"/>
            <a:ext cx="849283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231F20"/>
                </a:solidFill>
                <a:latin typeface="Times New Roman"/>
                <a:cs typeface="Times New Roman"/>
              </a:rPr>
              <a:t>Binary tree to store media files</a:t>
            </a:r>
            <a:r>
              <a:rPr lang="en-US" sz="4400" b="1">
                <a:solidFill>
                  <a:srgbClr val="231F20"/>
                </a:solidFill>
              </a:rPr>
              <a:t> </a:t>
            </a:r>
            <a:endParaRPr lang="en-US"/>
          </a:p>
        </p:txBody>
      </p:sp>
      <p:pic>
        <p:nvPicPr>
          <p:cNvPr id="7" name="Picture 7" descr="A picture containing table&#10;&#10;Description automatically generated">
            <a:extLst>
              <a:ext uri="{FF2B5EF4-FFF2-40B4-BE49-F238E27FC236}">
                <a16:creationId xmlns:a16="http://schemas.microsoft.com/office/drawing/2014/main" id="{DD0F3219-EA69-612A-0A79-49EE96AF796B}"/>
              </a:ext>
            </a:extLst>
          </p:cNvPr>
          <p:cNvPicPr>
            <a:picLocks noChangeAspect="1"/>
          </p:cNvPicPr>
          <p:nvPr/>
        </p:nvPicPr>
        <p:blipFill>
          <a:blip r:embed="rId3"/>
          <a:stretch>
            <a:fillRect/>
          </a:stretch>
        </p:blipFill>
        <p:spPr>
          <a:xfrm>
            <a:off x="734292" y="1313774"/>
            <a:ext cx="10723417" cy="4618377"/>
          </a:xfrm>
          <a:prstGeom prst="rect">
            <a:avLst/>
          </a:prstGeom>
        </p:spPr>
      </p:pic>
    </p:spTree>
    <p:extLst>
      <p:ext uri="{BB962C8B-B14F-4D97-AF65-F5344CB8AC3E}">
        <p14:creationId xmlns:p14="http://schemas.microsoft.com/office/powerpoint/2010/main" val="23237122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D4C3F-4E8B-37C2-BBC6-BCD09DBD9229}"/>
              </a:ext>
            </a:extLst>
          </p:cNvPr>
          <p:cNvSpPr>
            <a:spLocks noGrp="1"/>
          </p:cNvSpPr>
          <p:nvPr>
            <p:ph type="title"/>
          </p:nvPr>
        </p:nvSpPr>
        <p:spPr/>
        <p:txBody>
          <a:bodyPr/>
          <a:lstStyle/>
          <a:p>
            <a:r>
              <a:rPr lang="en-US" b="1">
                <a:cs typeface="Calibri Light"/>
              </a:rPr>
              <a:t>                 Deletion Algorithm</a:t>
            </a:r>
            <a:endParaRPr lang="en-US" b="1"/>
          </a:p>
        </p:txBody>
      </p:sp>
      <p:sp>
        <p:nvSpPr>
          <p:cNvPr id="3" name="Content Placeholder 2">
            <a:extLst>
              <a:ext uri="{FF2B5EF4-FFF2-40B4-BE49-F238E27FC236}">
                <a16:creationId xmlns:a16="http://schemas.microsoft.com/office/drawing/2014/main" id="{E91CEC93-6620-FAC7-60B3-7E711355CA51}"/>
              </a:ext>
            </a:extLst>
          </p:cNvPr>
          <p:cNvSpPr>
            <a:spLocks noGrp="1"/>
          </p:cNvSpPr>
          <p:nvPr>
            <p:ph idx="1"/>
          </p:nvPr>
        </p:nvSpPr>
        <p:spPr>
          <a:xfrm>
            <a:off x="838200" y="1825625"/>
            <a:ext cx="10515600" cy="4654050"/>
          </a:xfrm>
        </p:spPr>
        <p:txBody>
          <a:bodyPr vert="horz" lIns="91440" tIns="45720" rIns="91440" bIns="45720" rtlCol="0" anchor="t">
            <a:normAutofit/>
          </a:bodyPr>
          <a:lstStyle/>
          <a:p>
            <a:pPr marL="0" indent="0">
              <a:buNone/>
            </a:pPr>
            <a:r>
              <a:rPr lang="en-US" sz="2400">
                <a:ea typeface="+mn-lt"/>
                <a:cs typeface="+mn-lt"/>
              </a:rPr>
              <a:t>1 Start at the root node.</a:t>
            </a:r>
            <a:endParaRPr lang="en-US" sz="2400">
              <a:cs typeface="Calibri" panose="020F0502020204030204"/>
            </a:endParaRPr>
          </a:p>
          <a:p>
            <a:pPr marL="0" indent="0">
              <a:buNone/>
            </a:pPr>
            <a:r>
              <a:rPr lang="en-US" sz="2400">
                <a:ea typeface="+mn-lt"/>
                <a:cs typeface="+mn-lt"/>
              </a:rPr>
              <a:t>2 Traverse the tree to find the node to be deleted.</a:t>
            </a:r>
            <a:endParaRPr lang="en-US" sz="2400">
              <a:cs typeface="Calibri"/>
            </a:endParaRPr>
          </a:p>
          <a:p>
            <a:pPr lvl="1"/>
            <a:r>
              <a:rPr lang="en-US">
                <a:ea typeface="+mn-lt"/>
                <a:cs typeface="+mn-lt"/>
              </a:rPr>
              <a:t>If the node is not found, exit the function.</a:t>
            </a:r>
            <a:endParaRPr lang="en-US">
              <a:cs typeface="Calibri"/>
            </a:endParaRPr>
          </a:p>
          <a:p>
            <a:pPr marL="0" indent="0">
              <a:buNone/>
            </a:pPr>
            <a:r>
              <a:rPr lang="en-US" sz="2400">
                <a:ea typeface="+mn-lt"/>
                <a:cs typeface="+mn-lt"/>
              </a:rPr>
              <a:t>3 If the node has no children, simply delete it.</a:t>
            </a:r>
            <a:endParaRPr lang="en-US" sz="2400">
              <a:cs typeface="Calibri"/>
            </a:endParaRPr>
          </a:p>
          <a:p>
            <a:pPr marL="0" indent="0">
              <a:buNone/>
            </a:pPr>
            <a:r>
              <a:rPr lang="en-US" sz="2400">
                <a:ea typeface="+mn-lt"/>
                <a:cs typeface="+mn-lt"/>
              </a:rPr>
              <a:t>4 If the node has one child, replace the node with its child.</a:t>
            </a:r>
            <a:endParaRPr lang="en-US" sz="2400">
              <a:cs typeface="Calibri"/>
            </a:endParaRPr>
          </a:p>
          <a:p>
            <a:pPr marL="0" indent="0">
              <a:buNone/>
            </a:pPr>
            <a:r>
              <a:rPr lang="en-US" sz="2400">
                <a:ea typeface="+mn-lt"/>
                <a:cs typeface="+mn-lt"/>
              </a:rPr>
              <a:t>5 If the node has two children, find the node with the smallest value in the right subtree (the successor).</a:t>
            </a:r>
            <a:endParaRPr lang="en-US" sz="2400">
              <a:cs typeface="Calibri"/>
            </a:endParaRPr>
          </a:p>
          <a:p>
            <a:pPr lvl="1"/>
            <a:r>
              <a:rPr lang="en-US">
                <a:ea typeface="+mn-lt"/>
                <a:cs typeface="+mn-lt"/>
              </a:rPr>
              <a:t>Replace the node to be deleted with the successor.</a:t>
            </a:r>
            <a:endParaRPr lang="en-US">
              <a:cs typeface="Calibri"/>
            </a:endParaRPr>
          </a:p>
          <a:p>
            <a:pPr lvl="1"/>
            <a:r>
              <a:rPr lang="en-US">
                <a:ea typeface="+mn-lt"/>
                <a:cs typeface="+mn-lt"/>
              </a:rPr>
              <a:t>Delete the successor (which will have at most one child).</a:t>
            </a:r>
            <a:endParaRPr lang="en-US"/>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D5FBFC79-ED72-A2CB-6ADD-4F7EE3372FB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FB4C53F-8259-C378-B157-189D5D800770}"/>
              </a:ext>
            </a:extLst>
          </p:cNvPr>
          <p:cNvSpPr>
            <a:spLocks noGrp="1"/>
          </p:cNvSpPr>
          <p:nvPr>
            <p:ph type="sldNum" sz="quarter" idx="12"/>
          </p:nvPr>
        </p:nvSpPr>
        <p:spPr/>
        <p:txBody>
          <a:bodyPr/>
          <a:lstStyle/>
          <a:p>
            <a:fld id="{DF8A5812-A045-4ED1-AE09-1BD5E4DDFA3C}" type="slidenum">
              <a:rPr lang="en-US" smtClean="0"/>
              <a:t>120</a:t>
            </a:fld>
            <a:endParaRPr lang="en-US"/>
          </a:p>
        </p:txBody>
      </p:sp>
    </p:spTree>
    <p:extLst>
      <p:ext uri="{BB962C8B-B14F-4D97-AF65-F5344CB8AC3E}">
        <p14:creationId xmlns:p14="http://schemas.microsoft.com/office/powerpoint/2010/main" val="21641238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806D10-D66B-D943-00E8-1172DA890EEA}"/>
              </a:ext>
            </a:extLst>
          </p:cNvPr>
          <p:cNvSpPr>
            <a:spLocks noGrp="1"/>
          </p:cNvSpPr>
          <p:nvPr>
            <p:ph idx="1"/>
          </p:nvPr>
        </p:nvSpPr>
        <p:spPr>
          <a:xfrm>
            <a:off x="838200" y="1365550"/>
            <a:ext cx="10515600" cy="4811413"/>
          </a:xfrm>
        </p:spPr>
        <p:txBody>
          <a:bodyPr vert="horz" lIns="91440" tIns="45720" rIns="91440" bIns="45720" rtlCol="0" anchor="t">
            <a:normAutofit lnSpcReduction="10000"/>
          </a:bodyPr>
          <a:lstStyle/>
          <a:p>
            <a:pPr marL="0" indent="0">
              <a:buNone/>
            </a:pPr>
            <a:r>
              <a:rPr lang="en-US" sz="2400" b="1"/>
              <a:t>3. Tree traversal</a:t>
            </a:r>
            <a:endParaRPr lang="en-US" sz="2400">
              <a:cs typeface="Calibri" panose="020F0502020204030204"/>
            </a:endParaRPr>
          </a:p>
          <a:p>
            <a:pPr marL="0" indent="0">
              <a:buNone/>
            </a:pPr>
            <a:endParaRPr lang="en-US" sz="2400" b="1">
              <a:ea typeface="+mn-lt"/>
              <a:cs typeface="+mn-lt"/>
            </a:endParaRPr>
          </a:p>
          <a:p>
            <a:pPr marL="0" indent="0">
              <a:buNone/>
            </a:pPr>
            <a:r>
              <a:rPr lang="en-US" sz="2400">
                <a:ea typeface="+mn-lt"/>
                <a:cs typeface="+mn-lt"/>
              </a:rPr>
              <a:t> Another frequently used tree operation is traversal.</a:t>
            </a:r>
          </a:p>
          <a:p>
            <a:pPr marL="0" indent="0">
              <a:buNone/>
            </a:pPr>
            <a:r>
              <a:rPr lang="en-US" sz="2400">
                <a:ea typeface="+mn-lt"/>
                <a:cs typeface="+mn-lt"/>
              </a:rPr>
              <a:t> </a:t>
            </a:r>
            <a:r>
              <a:rPr lang="en-US" sz="2400" b="1">
                <a:ea typeface="+mn-lt"/>
                <a:cs typeface="+mn-lt"/>
              </a:rPr>
              <a:t>Tree traversal</a:t>
            </a:r>
            <a:r>
              <a:rPr lang="en-US" sz="2400">
                <a:ea typeface="+mn-lt"/>
                <a:cs typeface="+mn-lt"/>
              </a:rPr>
              <a:t> is the process of visiting each node present in a tree. </a:t>
            </a:r>
          </a:p>
          <a:p>
            <a:pPr marL="0" indent="0">
              <a:buNone/>
            </a:pPr>
            <a:r>
              <a:rPr lang="en-US" sz="2400">
                <a:ea typeface="+mn-lt"/>
                <a:cs typeface="+mn-lt"/>
              </a:rPr>
              <a:t> There are three methods of tree traversal:</a:t>
            </a:r>
            <a:endParaRPr lang="en-US" sz="2400">
              <a:cs typeface="Calibri"/>
            </a:endParaRPr>
          </a:p>
          <a:p>
            <a:pPr marL="0" indent="0">
              <a:buNone/>
            </a:pPr>
            <a:endParaRPr lang="en-US" sz="2400">
              <a:ea typeface="+mn-lt"/>
              <a:cs typeface="+mn-lt"/>
            </a:endParaRPr>
          </a:p>
          <a:p>
            <a:pPr marL="0" indent="0">
              <a:buNone/>
            </a:pPr>
            <a:r>
              <a:rPr lang="en-US" sz="2400">
                <a:ea typeface="+mn-lt"/>
                <a:cs typeface="+mn-lt"/>
              </a:rPr>
              <a:t> In-order traversal</a:t>
            </a:r>
            <a:endParaRPr lang="en-US" sz="2400">
              <a:cs typeface="Calibri"/>
            </a:endParaRPr>
          </a:p>
          <a:p>
            <a:pPr marL="0" indent="0">
              <a:buNone/>
            </a:pPr>
            <a:r>
              <a:rPr lang="en-US" sz="2400">
                <a:ea typeface="+mn-lt"/>
                <a:cs typeface="+mn-lt"/>
              </a:rPr>
              <a:t> Post-order traversal</a:t>
            </a:r>
            <a:endParaRPr lang="en-US" sz="2400">
              <a:cs typeface="Calibri"/>
            </a:endParaRPr>
          </a:p>
          <a:p>
            <a:pPr marL="0" indent="0">
              <a:buNone/>
            </a:pPr>
            <a:r>
              <a:rPr lang="en-US" sz="2400">
                <a:ea typeface="+mn-lt"/>
                <a:cs typeface="+mn-lt"/>
              </a:rPr>
              <a:t> Pre-order traversal</a:t>
            </a:r>
            <a:endParaRPr lang="en-US" sz="2400">
              <a:cs typeface="Calibri" panose="020F0502020204030204"/>
            </a:endParaRPr>
          </a:p>
          <a:p>
            <a:pPr marL="0" indent="0">
              <a:buNone/>
            </a:pPr>
            <a:br>
              <a:rPr lang="en-US"/>
            </a:b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B7DB24A6-4E8C-F16C-517F-47A05F09438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59DAB79-9FEF-EAF3-583F-1981046BA159}"/>
              </a:ext>
            </a:extLst>
          </p:cNvPr>
          <p:cNvSpPr>
            <a:spLocks noGrp="1"/>
          </p:cNvSpPr>
          <p:nvPr>
            <p:ph type="sldNum" sz="quarter" idx="12"/>
          </p:nvPr>
        </p:nvSpPr>
        <p:spPr/>
        <p:txBody>
          <a:bodyPr/>
          <a:lstStyle/>
          <a:p>
            <a:fld id="{DF8A5812-A045-4ED1-AE09-1BD5E4DDFA3C}" type="slidenum">
              <a:rPr lang="en-US" dirty="0" smtClean="0"/>
              <a:t>121</a:t>
            </a:fld>
            <a:endParaRPr lang="en-US"/>
          </a:p>
        </p:txBody>
      </p:sp>
    </p:spTree>
    <p:extLst>
      <p:ext uri="{BB962C8B-B14F-4D97-AF65-F5344CB8AC3E}">
        <p14:creationId xmlns:p14="http://schemas.microsoft.com/office/powerpoint/2010/main" val="10692426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A0C54-F1B5-6829-3958-0904EE078AFA}"/>
              </a:ext>
            </a:extLst>
          </p:cNvPr>
          <p:cNvSpPr>
            <a:spLocks noGrp="1"/>
          </p:cNvSpPr>
          <p:nvPr>
            <p:ph type="title"/>
          </p:nvPr>
        </p:nvSpPr>
        <p:spPr/>
        <p:txBody>
          <a:bodyPr/>
          <a:lstStyle/>
          <a:p>
            <a:r>
              <a:rPr lang="en-US" b="1">
                <a:cs typeface="Calibri Light"/>
              </a:rPr>
              <a:t>                Types of Binary Tree</a:t>
            </a:r>
            <a:endParaRPr lang="en-US" b="1"/>
          </a:p>
        </p:txBody>
      </p:sp>
      <p:sp>
        <p:nvSpPr>
          <p:cNvPr id="3" name="Content Placeholder 2">
            <a:extLst>
              <a:ext uri="{FF2B5EF4-FFF2-40B4-BE49-F238E27FC236}">
                <a16:creationId xmlns:a16="http://schemas.microsoft.com/office/drawing/2014/main" id="{B4FAF818-0344-42AF-7C3F-6370925B0AB4}"/>
              </a:ext>
            </a:extLst>
          </p:cNvPr>
          <p:cNvSpPr>
            <a:spLocks noGrp="1"/>
          </p:cNvSpPr>
          <p:nvPr>
            <p:ph idx="1"/>
          </p:nvPr>
        </p:nvSpPr>
        <p:spPr>
          <a:xfrm>
            <a:off x="838200" y="1512474"/>
            <a:ext cx="10515600" cy="4664489"/>
          </a:xfrm>
        </p:spPr>
        <p:txBody>
          <a:bodyPr vert="horz" lIns="91440" tIns="45720" rIns="91440" bIns="45720" rtlCol="0" anchor="t">
            <a:normAutofit fontScale="92500" lnSpcReduction="20000"/>
          </a:bodyPr>
          <a:lstStyle/>
          <a:p>
            <a:pPr algn="just"/>
            <a:endParaRPr lang="en-US" sz="2400">
              <a:ea typeface="+mn-lt"/>
              <a:cs typeface="+mn-lt"/>
            </a:endParaRPr>
          </a:p>
          <a:p>
            <a:pPr algn="just"/>
            <a:endParaRPr lang="en-US" sz="2400">
              <a:ea typeface="+mn-lt"/>
              <a:cs typeface="+mn-lt"/>
            </a:endParaRPr>
          </a:p>
          <a:p>
            <a:pPr algn="just"/>
            <a:r>
              <a:rPr lang="en-US" sz="2400">
                <a:ea typeface="+mn-lt"/>
                <a:cs typeface="+mn-lt"/>
              </a:rPr>
              <a:t>Full/ proper/ strict Binary tree</a:t>
            </a:r>
            <a:endParaRPr lang="en-US" sz="2400">
              <a:cs typeface="Calibri" panose="020F0502020204030204"/>
            </a:endParaRPr>
          </a:p>
          <a:p>
            <a:pPr algn="just"/>
            <a:endParaRPr lang="en-US" sz="2400">
              <a:ea typeface="+mn-lt"/>
              <a:cs typeface="+mn-lt"/>
            </a:endParaRPr>
          </a:p>
          <a:p>
            <a:pPr algn="just"/>
            <a:r>
              <a:rPr lang="en-US" sz="2400">
                <a:ea typeface="+mn-lt"/>
                <a:cs typeface="+mn-lt"/>
              </a:rPr>
              <a:t>Complete Binary tree</a:t>
            </a:r>
            <a:endParaRPr lang="en-US" sz="2400">
              <a:cs typeface="Calibri"/>
            </a:endParaRPr>
          </a:p>
          <a:p>
            <a:pPr algn="just"/>
            <a:endParaRPr lang="en-US" sz="2400">
              <a:ea typeface="+mn-lt"/>
              <a:cs typeface="+mn-lt"/>
            </a:endParaRPr>
          </a:p>
          <a:p>
            <a:pPr algn="just"/>
            <a:r>
              <a:rPr lang="en-US" sz="2400">
                <a:ea typeface="+mn-lt"/>
                <a:cs typeface="+mn-lt"/>
              </a:rPr>
              <a:t>Perfect Binary tree</a:t>
            </a:r>
            <a:endParaRPr lang="en-US" sz="2400">
              <a:cs typeface="Calibri"/>
            </a:endParaRPr>
          </a:p>
          <a:p>
            <a:pPr algn="just"/>
            <a:endParaRPr lang="en-US" sz="2400">
              <a:ea typeface="+mn-lt"/>
              <a:cs typeface="+mn-lt"/>
            </a:endParaRPr>
          </a:p>
          <a:p>
            <a:pPr algn="just"/>
            <a:r>
              <a:rPr lang="en-US" sz="2400">
                <a:ea typeface="+mn-lt"/>
                <a:cs typeface="+mn-lt"/>
              </a:rPr>
              <a:t>Degenerate Binary tree</a:t>
            </a:r>
            <a:endParaRPr lang="en-US" sz="2400">
              <a:cs typeface="Calibri"/>
            </a:endParaRPr>
          </a:p>
          <a:p>
            <a:pPr algn="just"/>
            <a:endParaRPr lang="en-US" sz="2400">
              <a:ea typeface="+mn-lt"/>
              <a:cs typeface="+mn-lt"/>
            </a:endParaRPr>
          </a:p>
          <a:p>
            <a:pPr algn="just"/>
            <a:r>
              <a:rPr lang="en-US" sz="2400">
                <a:ea typeface="+mn-lt"/>
                <a:cs typeface="+mn-lt"/>
              </a:rPr>
              <a:t>Balanced Binary tree</a:t>
            </a:r>
            <a:endParaRPr lang="en-US" sz="2400"/>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8AB41D82-680C-12FB-13DD-CDD170E1FA0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C5E3F5A-4765-E2AC-452A-BBBBDE2C2BEB}"/>
              </a:ext>
            </a:extLst>
          </p:cNvPr>
          <p:cNvSpPr>
            <a:spLocks noGrp="1"/>
          </p:cNvSpPr>
          <p:nvPr>
            <p:ph type="sldNum" sz="quarter" idx="12"/>
          </p:nvPr>
        </p:nvSpPr>
        <p:spPr/>
        <p:txBody>
          <a:bodyPr/>
          <a:lstStyle/>
          <a:p>
            <a:fld id="{DF8A5812-A045-4ED1-AE09-1BD5E4DDFA3C}" type="slidenum">
              <a:rPr lang="en-US" smtClean="0"/>
              <a:t>122</a:t>
            </a:fld>
            <a:endParaRPr lang="en-US"/>
          </a:p>
        </p:txBody>
      </p:sp>
    </p:spTree>
    <p:extLst>
      <p:ext uri="{BB962C8B-B14F-4D97-AF65-F5344CB8AC3E}">
        <p14:creationId xmlns:p14="http://schemas.microsoft.com/office/powerpoint/2010/main" val="31873184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932A7-37BD-0BB7-2F13-A77F23CCD7F3}"/>
              </a:ext>
            </a:extLst>
          </p:cNvPr>
          <p:cNvSpPr>
            <a:spLocks noGrp="1"/>
          </p:cNvSpPr>
          <p:nvPr>
            <p:ph type="title"/>
          </p:nvPr>
        </p:nvSpPr>
        <p:spPr/>
        <p:txBody>
          <a:bodyPr>
            <a:normAutofit/>
          </a:bodyPr>
          <a:lstStyle/>
          <a:p>
            <a:r>
              <a:rPr lang="en-US" b="1">
                <a:solidFill>
                  <a:srgbClr val="333333"/>
                </a:solidFill>
                <a:latin typeface="Calibri"/>
                <a:cs typeface="Calibri"/>
              </a:rPr>
              <a:t>    Full/ proper/ strict Binary tree</a:t>
            </a:r>
            <a:endParaRPr lang="en-US"/>
          </a:p>
        </p:txBody>
      </p:sp>
      <p:sp>
        <p:nvSpPr>
          <p:cNvPr id="3" name="Content Placeholder 2">
            <a:extLst>
              <a:ext uri="{FF2B5EF4-FFF2-40B4-BE49-F238E27FC236}">
                <a16:creationId xmlns:a16="http://schemas.microsoft.com/office/drawing/2014/main" id="{5B115834-08E2-CE62-CFB5-BBB6B5538E19}"/>
              </a:ext>
            </a:extLst>
          </p:cNvPr>
          <p:cNvSpPr>
            <a:spLocks noGrp="1"/>
          </p:cNvSpPr>
          <p:nvPr>
            <p:ph idx="1"/>
          </p:nvPr>
        </p:nvSpPr>
        <p:spPr/>
        <p:txBody>
          <a:bodyPr vert="horz" lIns="91440" tIns="45720" rIns="91440" bIns="45720" rtlCol="0" anchor="t">
            <a:normAutofit/>
          </a:bodyPr>
          <a:lstStyle/>
          <a:p>
            <a:pPr algn="just"/>
            <a:endParaRPr lang="en-US" sz="1200" b="1">
              <a:solidFill>
                <a:srgbClr val="333333"/>
              </a:solidFill>
              <a:cs typeface="Calibri" panose="020F0502020204030204"/>
            </a:endParaRPr>
          </a:p>
          <a:p>
            <a:pPr algn="just"/>
            <a:r>
              <a:rPr lang="en-US" sz="2400">
                <a:solidFill>
                  <a:srgbClr val="333333"/>
                </a:solidFill>
                <a:ea typeface="+mn-lt"/>
                <a:cs typeface="+mn-lt"/>
              </a:rPr>
              <a:t>The full binary tree is also known as a strict binary tree. The tree can only be considered as the full binary tree if each node must contain either 0 or 2 children. The full binary tree can also be defined as the tree in which each node must contain 2 children except the leaf nodes</a:t>
            </a:r>
            <a:endParaRPr lang="en-US" sz="2400">
              <a:solidFill>
                <a:srgbClr val="333333"/>
              </a:solidFill>
              <a:cs typeface="Calibri"/>
            </a:endParaRPr>
          </a:p>
          <a:p>
            <a:pPr algn="just"/>
            <a:endParaRPr lang="en-US" sz="2400" b="1">
              <a:solidFill>
                <a:srgbClr val="333333"/>
              </a:solidFill>
              <a:cs typeface="Calibri"/>
            </a:endParaRPr>
          </a:p>
          <a:p>
            <a:pPr marL="0" indent="0" algn="just">
              <a:buNone/>
            </a:pPr>
            <a:br>
              <a:rPr lang="en-US"/>
            </a:b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E6DF1378-5AB3-6FFC-0B44-94B14F22D96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DD93F4F-C4A8-0D11-18D9-41944EC4028D}"/>
              </a:ext>
            </a:extLst>
          </p:cNvPr>
          <p:cNvSpPr>
            <a:spLocks noGrp="1"/>
          </p:cNvSpPr>
          <p:nvPr>
            <p:ph type="sldNum" sz="quarter" idx="12"/>
          </p:nvPr>
        </p:nvSpPr>
        <p:spPr/>
        <p:txBody>
          <a:bodyPr/>
          <a:lstStyle/>
          <a:p>
            <a:fld id="{DF8A5812-A045-4ED1-AE09-1BD5E4DDFA3C}" type="slidenum">
              <a:rPr lang="en-US" smtClean="0"/>
              <a:t>123</a:t>
            </a:fld>
            <a:endParaRPr lang="en-US"/>
          </a:p>
        </p:txBody>
      </p:sp>
    </p:spTree>
    <p:extLst>
      <p:ext uri="{BB962C8B-B14F-4D97-AF65-F5344CB8AC3E}">
        <p14:creationId xmlns:p14="http://schemas.microsoft.com/office/powerpoint/2010/main" val="8689387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E3C22-C3E7-FC7F-AEA4-E474AEBF23D7}"/>
              </a:ext>
            </a:extLst>
          </p:cNvPr>
          <p:cNvSpPr>
            <a:spLocks noGrp="1"/>
          </p:cNvSpPr>
          <p:nvPr>
            <p:ph type="title"/>
          </p:nvPr>
        </p:nvSpPr>
        <p:spPr/>
        <p:txBody>
          <a:bodyPr>
            <a:normAutofit/>
          </a:bodyPr>
          <a:lstStyle/>
          <a:p>
            <a:r>
              <a:rPr lang="en-US" b="1">
                <a:solidFill>
                  <a:srgbClr val="333333"/>
                </a:solidFill>
                <a:latin typeface="Calibri"/>
                <a:cs typeface="Calibri"/>
              </a:rPr>
              <a:t>     Properties of Full Binary Tree</a:t>
            </a:r>
            <a:endParaRPr lang="en-US"/>
          </a:p>
        </p:txBody>
      </p:sp>
      <p:sp>
        <p:nvSpPr>
          <p:cNvPr id="3" name="Content Placeholder 2">
            <a:extLst>
              <a:ext uri="{FF2B5EF4-FFF2-40B4-BE49-F238E27FC236}">
                <a16:creationId xmlns:a16="http://schemas.microsoft.com/office/drawing/2014/main" id="{7A41A109-4614-11CF-0414-3FE5FE5365A2}"/>
              </a:ext>
            </a:extLst>
          </p:cNvPr>
          <p:cNvSpPr>
            <a:spLocks noGrp="1"/>
          </p:cNvSpPr>
          <p:nvPr>
            <p:ph idx="1"/>
          </p:nvPr>
        </p:nvSpPr>
        <p:spPr/>
        <p:txBody>
          <a:bodyPr vert="horz" lIns="91440" tIns="45720" rIns="91440" bIns="45720" rtlCol="0" anchor="t">
            <a:noAutofit/>
          </a:bodyPr>
          <a:lstStyle/>
          <a:p>
            <a:pPr algn="just"/>
            <a:endParaRPr lang="en-US" sz="1700" b="1">
              <a:solidFill>
                <a:srgbClr val="333333"/>
              </a:solidFill>
              <a:cs typeface="Calibri"/>
            </a:endParaRPr>
          </a:p>
          <a:p>
            <a:pPr algn="just"/>
            <a:r>
              <a:rPr lang="en-US" sz="2400">
                <a:cs typeface="Calibri"/>
              </a:rPr>
              <a:t>The number of leaf nodes is equal to the number of internal nodes plus 1. In the above example, the number of internal nodes is 5; therefore, the number of leaf nodes is equal to 6.</a:t>
            </a:r>
          </a:p>
          <a:p>
            <a:pPr algn="just"/>
            <a:r>
              <a:rPr lang="en-US" sz="2400">
                <a:cs typeface="Calibri"/>
              </a:rPr>
              <a:t>The maximum number of nodes is the same as the number of nodes in the binary tree, i.e., 2</a:t>
            </a:r>
            <a:r>
              <a:rPr lang="en-US" sz="2400" baseline="30000">
                <a:cs typeface="Calibri"/>
              </a:rPr>
              <a:t>h+1</a:t>
            </a:r>
            <a:r>
              <a:rPr lang="en-US" sz="2400">
                <a:cs typeface="Calibri"/>
              </a:rPr>
              <a:t> -1.</a:t>
            </a:r>
          </a:p>
          <a:p>
            <a:pPr algn="just"/>
            <a:r>
              <a:rPr lang="en-US" sz="2400">
                <a:cs typeface="Calibri"/>
              </a:rPr>
              <a:t>The minimum number of nodes in the full binary tree is 2*h-1.</a:t>
            </a:r>
          </a:p>
          <a:p>
            <a:pPr algn="just"/>
            <a:r>
              <a:rPr lang="en-US" sz="2400">
                <a:cs typeface="Calibri"/>
              </a:rPr>
              <a:t>The minimum height of the full binary tree is </a:t>
            </a:r>
            <a:r>
              <a:rPr lang="en-US" sz="2400" b="1">
                <a:cs typeface="Calibri"/>
              </a:rPr>
              <a:t>log</a:t>
            </a:r>
            <a:r>
              <a:rPr lang="en-US" sz="2400" b="1" baseline="-25000">
                <a:cs typeface="Calibri"/>
              </a:rPr>
              <a:t>2</a:t>
            </a:r>
            <a:r>
              <a:rPr lang="en-US" sz="2400" b="1">
                <a:cs typeface="Calibri"/>
              </a:rPr>
              <a:t>(n+1) - 1.</a:t>
            </a:r>
            <a:endParaRPr lang="en-US" sz="2400">
              <a:cs typeface="Calibri"/>
            </a:endParaRPr>
          </a:p>
          <a:p>
            <a:pPr marL="0" indent="0" algn="just">
              <a:buNone/>
            </a:pPr>
            <a:endParaRPr lang="en-US" sz="2400">
              <a:cs typeface="Calibri"/>
            </a:endParaRPr>
          </a:p>
          <a:p>
            <a:pPr algn="just"/>
            <a:endParaRPr lang="en-US" sz="2400" b="1">
              <a:solidFill>
                <a:srgbClr val="333333"/>
              </a:solidFill>
              <a:cs typeface="Calibri"/>
            </a:endParaRPr>
          </a:p>
        </p:txBody>
      </p:sp>
      <p:sp>
        <p:nvSpPr>
          <p:cNvPr id="4" name="Footer Placeholder 3">
            <a:extLst>
              <a:ext uri="{FF2B5EF4-FFF2-40B4-BE49-F238E27FC236}">
                <a16:creationId xmlns:a16="http://schemas.microsoft.com/office/drawing/2014/main" id="{F9435EF8-DBF5-D02C-00BD-0FDA27E2C52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35CE44B-8DC5-0B26-703C-BB92ECA61474}"/>
              </a:ext>
            </a:extLst>
          </p:cNvPr>
          <p:cNvSpPr>
            <a:spLocks noGrp="1"/>
          </p:cNvSpPr>
          <p:nvPr>
            <p:ph type="sldNum" sz="quarter" idx="12"/>
          </p:nvPr>
        </p:nvSpPr>
        <p:spPr/>
        <p:txBody>
          <a:bodyPr/>
          <a:lstStyle/>
          <a:p>
            <a:fld id="{DF8A5812-A045-4ED1-AE09-1BD5E4DDFA3C}" type="slidenum">
              <a:rPr lang="en-US" smtClean="0"/>
              <a:t>124</a:t>
            </a:fld>
            <a:endParaRPr lang="en-US"/>
          </a:p>
        </p:txBody>
      </p:sp>
    </p:spTree>
    <p:extLst>
      <p:ext uri="{BB962C8B-B14F-4D97-AF65-F5344CB8AC3E}">
        <p14:creationId xmlns:p14="http://schemas.microsoft.com/office/powerpoint/2010/main" val="5907446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60BD4-39C4-6D8E-CDB8-3EB9D48E7BC1}"/>
              </a:ext>
            </a:extLst>
          </p:cNvPr>
          <p:cNvSpPr>
            <a:spLocks noGrp="1"/>
          </p:cNvSpPr>
          <p:nvPr>
            <p:ph type="title"/>
          </p:nvPr>
        </p:nvSpPr>
        <p:spPr/>
        <p:txBody>
          <a:bodyPr>
            <a:normAutofit/>
          </a:bodyPr>
          <a:lstStyle/>
          <a:p>
            <a:r>
              <a:rPr lang="en-US" b="1">
                <a:solidFill>
                  <a:srgbClr val="333333"/>
                </a:solidFill>
                <a:latin typeface="Calibri"/>
                <a:cs typeface="Calibri"/>
              </a:rPr>
              <a:t>            Complete Binary Tree</a:t>
            </a:r>
            <a:endParaRPr lang="en-US"/>
          </a:p>
        </p:txBody>
      </p:sp>
      <p:sp>
        <p:nvSpPr>
          <p:cNvPr id="3" name="Content Placeholder 2">
            <a:extLst>
              <a:ext uri="{FF2B5EF4-FFF2-40B4-BE49-F238E27FC236}">
                <a16:creationId xmlns:a16="http://schemas.microsoft.com/office/drawing/2014/main" id="{BE409732-0DDB-4363-427F-365809DACD88}"/>
              </a:ext>
            </a:extLst>
          </p:cNvPr>
          <p:cNvSpPr>
            <a:spLocks noGrp="1"/>
          </p:cNvSpPr>
          <p:nvPr>
            <p:ph idx="1"/>
          </p:nvPr>
        </p:nvSpPr>
        <p:spPr/>
        <p:txBody>
          <a:bodyPr vert="horz" lIns="91440" tIns="45720" rIns="91440" bIns="45720" rtlCol="0" anchor="t">
            <a:normAutofit/>
          </a:bodyPr>
          <a:lstStyle/>
          <a:p>
            <a:pPr algn="just"/>
            <a:endParaRPr lang="en-US" sz="1200" b="1">
              <a:solidFill>
                <a:srgbClr val="333333"/>
              </a:solidFill>
              <a:cs typeface="Calibri" panose="020F0502020204030204"/>
            </a:endParaRPr>
          </a:p>
          <a:p>
            <a:pPr marL="0" indent="0" algn="just">
              <a:buNone/>
            </a:pPr>
            <a:r>
              <a:rPr lang="en-US" sz="2400">
                <a:solidFill>
                  <a:srgbClr val="333333"/>
                </a:solidFill>
                <a:ea typeface="+mn-lt"/>
                <a:cs typeface="+mn-lt"/>
              </a:rPr>
              <a:t>The complete binary tree is a tree in which all the nodes are completely filled except the last level. In the last level, all the nodes must be as left as possible. In a complete binary tree, the nodes should be added from the left.</a:t>
            </a:r>
            <a:endParaRPr lang="en-US" sz="2400">
              <a:cs typeface="Calibri"/>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4EBD8A46-C4EA-E0C1-17A4-F758DDCE07B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F233C43-95DD-2544-9ED2-5F7BF9E58361}"/>
              </a:ext>
            </a:extLst>
          </p:cNvPr>
          <p:cNvSpPr>
            <a:spLocks noGrp="1"/>
          </p:cNvSpPr>
          <p:nvPr>
            <p:ph type="sldNum" sz="quarter" idx="12"/>
          </p:nvPr>
        </p:nvSpPr>
        <p:spPr/>
        <p:txBody>
          <a:bodyPr/>
          <a:lstStyle/>
          <a:p>
            <a:fld id="{DF8A5812-A045-4ED1-AE09-1BD5E4DDFA3C}" type="slidenum">
              <a:rPr lang="en-US" smtClean="0"/>
              <a:t>125</a:t>
            </a:fld>
            <a:endParaRPr lang="en-US"/>
          </a:p>
        </p:txBody>
      </p:sp>
    </p:spTree>
    <p:extLst>
      <p:ext uri="{BB962C8B-B14F-4D97-AF65-F5344CB8AC3E}">
        <p14:creationId xmlns:p14="http://schemas.microsoft.com/office/powerpoint/2010/main" val="5973003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7732C-BABA-F281-B5C9-A9BA394EDDEA}"/>
              </a:ext>
            </a:extLst>
          </p:cNvPr>
          <p:cNvSpPr>
            <a:spLocks noGrp="1"/>
          </p:cNvSpPr>
          <p:nvPr>
            <p:ph type="title"/>
          </p:nvPr>
        </p:nvSpPr>
        <p:spPr/>
        <p:txBody>
          <a:bodyPr>
            <a:normAutofit/>
          </a:bodyPr>
          <a:lstStyle/>
          <a:p>
            <a:r>
              <a:rPr lang="en-US" b="1">
                <a:latin typeface="Calibri"/>
                <a:cs typeface="Calibri"/>
              </a:rPr>
              <a:t>Properties of Complete Binary Tree</a:t>
            </a:r>
            <a:endParaRPr lang="en-US"/>
          </a:p>
        </p:txBody>
      </p:sp>
      <p:sp>
        <p:nvSpPr>
          <p:cNvPr id="3" name="Content Placeholder 2">
            <a:extLst>
              <a:ext uri="{FF2B5EF4-FFF2-40B4-BE49-F238E27FC236}">
                <a16:creationId xmlns:a16="http://schemas.microsoft.com/office/drawing/2014/main" id="{67EA504A-FFE6-C0BF-4BEE-1C457CD6A5DB}"/>
              </a:ext>
            </a:extLst>
          </p:cNvPr>
          <p:cNvSpPr>
            <a:spLocks noGrp="1"/>
          </p:cNvSpPr>
          <p:nvPr>
            <p:ph idx="1"/>
          </p:nvPr>
        </p:nvSpPr>
        <p:spPr/>
        <p:txBody>
          <a:bodyPr vert="horz" lIns="91440" tIns="45720" rIns="91440" bIns="45720" rtlCol="0" anchor="t">
            <a:normAutofit/>
          </a:bodyPr>
          <a:lstStyle/>
          <a:p>
            <a:endParaRPr lang="en-US" sz="2400" b="1">
              <a:cs typeface="Calibri" panose="020F0502020204030204"/>
            </a:endParaRPr>
          </a:p>
          <a:p>
            <a:endParaRPr lang="en-US" sz="2400" b="1">
              <a:ea typeface="+mn-lt"/>
              <a:cs typeface="+mn-lt"/>
            </a:endParaRPr>
          </a:p>
          <a:p>
            <a:pPr marL="0" indent="0" algn="just">
              <a:buNone/>
            </a:pPr>
            <a:r>
              <a:rPr lang="en-US" sz="2400">
                <a:ea typeface="+mn-lt"/>
                <a:cs typeface="+mn-lt"/>
              </a:rPr>
              <a:t>The maximum number of nodes in complete binary tree is 2</a:t>
            </a:r>
            <a:r>
              <a:rPr lang="en-US" sz="2400" baseline="30000">
                <a:ea typeface="+mn-lt"/>
                <a:cs typeface="+mn-lt"/>
              </a:rPr>
              <a:t>h+1</a:t>
            </a:r>
            <a:r>
              <a:rPr lang="en-US" sz="2400">
                <a:ea typeface="+mn-lt"/>
                <a:cs typeface="+mn-lt"/>
              </a:rPr>
              <a:t> - 1.</a:t>
            </a:r>
            <a:endParaRPr lang="en-US" sz="2400">
              <a:cs typeface="Calibri"/>
            </a:endParaRPr>
          </a:p>
          <a:p>
            <a:pPr marL="0" indent="0" algn="just">
              <a:buNone/>
            </a:pPr>
            <a:r>
              <a:rPr lang="en-US" sz="2400">
                <a:ea typeface="+mn-lt"/>
                <a:cs typeface="+mn-lt"/>
              </a:rPr>
              <a:t>The minimum number of nodes in complete binary tree is 2</a:t>
            </a:r>
            <a:r>
              <a:rPr lang="en-US" sz="2400" baseline="30000">
                <a:ea typeface="+mn-lt"/>
                <a:cs typeface="+mn-lt"/>
              </a:rPr>
              <a:t>h</a:t>
            </a:r>
            <a:r>
              <a:rPr lang="en-US" sz="2400">
                <a:ea typeface="+mn-lt"/>
                <a:cs typeface="+mn-lt"/>
              </a:rPr>
              <a:t>.</a:t>
            </a:r>
            <a:endParaRPr lang="en-US" sz="2400">
              <a:cs typeface="Calibri"/>
            </a:endParaRPr>
          </a:p>
          <a:p>
            <a:pPr marL="0" indent="0" algn="just">
              <a:buNone/>
            </a:pPr>
            <a:r>
              <a:rPr lang="en-US" sz="2400">
                <a:ea typeface="+mn-lt"/>
                <a:cs typeface="+mn-lt"/>
              </a:rPr>
              <a:t>The minimum height of a complete binary tree is </a:t>
            </a:r>
            <a:r>
              <a:rPr lang="en-US" sz="2400" b="1">
                <a:ea typeface="+mn-lt"/>
                <a:cs typeface="+mn-lt"/>
              </a:rPr>
              <a:t>log</a:t>
            </a:r>
            <a:r>
              <a:rPr lang="en-US" sz="2400" b="1" baseline="-25000">
                <a:ea typeface="+mn-lt"/>
                <a:cs typeface="+mn-lt"/>
              </a:rPr>
              <a:t>2</a:t>
            </a:r>
            <a:r>
              <a:rPr lang="en-US" sz="2400" b="1">
                <a:ea typeface="+mn-lt"/>
                <a:cs typeface="+mn-lt"/>
              </a:rPr>
              <a:t>(n+1) - 1.</a:t>
            </a:r>
            <a:endParaRPr lang="en-US" sz="2400">
              <a:cs typeface="Calibri" panose="020F0502020204030204"/>
            </a:endParaRPr>
          </a:p>
          <a:p>
            <a:pPr marL="0" indent="0" algn="just">
              <a:buNone/>
            </a:pPr>
            <a:br>
              <a:rPr lang="en-US"/>
            </a:b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D9E77921-985B-D05B-3F0F-A35943476FD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AF70C8A-D137-614E-C79D-647E55E1F1D8}"/>
              </a:ext>
            </a:extLst>
          </p:cNvPr>
          <p:cNvSpPr>
            <a:spLocks noGrp="1"/>
          </p:cNvSpPr>
          <p:nvPr>
            <p:ph type="sldNum" sz="quarter" idx="12"/>
          </p:nvPr>
        </p:nvSpPr>
        <p:spPr/>
        <p:txBody>
          <a:bodyPr/>
          <a:lstStyle/>
          <a:p>
            <a:fld id="{DF8A5812-A045-4ED1-AE09-1BD5E4DDFA3C}" type="slidenum">
              <a:rPr lang="en-US" smtClean="0"/>
              <a:t>126</a:t>
            </a:fld>
            <a:endParaRPr lang="en-US"/>
          </a:p>
        </p:txBody>
      </p:sp>
    </p:spTree>
    <p:extLst>
      <p:ext uri="{BB962C8B-B14F-4D97-AF65-F5344CB8AC3E}">
        <p14:creationId xmlns:p14="http://schemas.microsoft.com/office/powerpoint/2010/main" val="12027336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7E9A09-E7AC-F432-E6A3-2FF2711816F6}"/>
              </a:ext>
            </a:extLst>
          </p:cNvPr>
          <p:cNvSpPr>
            <a:spLocks noGrp="1"/>
          </p:cNvSpPr>
          <p:nvPr>
            <p:ph idx="1"/>
          </p:nvPr>
        </p:nvSpPr>
        <p:spPr>
          <a:xfrm>
            <a:off x="838200" y="760913"/>
            <a:ext cx="10515600" cy="5249036"/>
          </a:xfrm>
        </p:spPr>
        <p:txBody>
          <a:bodyPr vert="horz" lIns="91440" tIns="45720" rIns="91440" bIns="45720" rtlCol="0" anchor="t">
            <a:normAutofit fontScale="92500" lnSpcReduction="10000"/>
          </a:bodyPr>
          <a:lstStyle/>
          <a:p>
            <a:pPr marL="0" indent="0" algn="just">
              <a:buNone/>
            </a:pPr>
            <a:r>
              <a:rPr lang="en-US" sz="4400" b="1">
                <a:solidFill>
                  <a:srgbClr val="333333"/>
                </a:solidFill>
                <a:ea typeface="+mn-lt"/>
                <a:cs typeface="+mn-lt"/>
              </a:rPr>
              <a:t>                       Perfect Binary Tree</a:t>
            </a:r>
            <a:endParaRPr lang="en-US" sz="4400">
              <a:cs typeface="Calibri" panose="020F0502020204030204"/>
            </a:endParaRPr>
          </a:p>
          <a:p>
            <a:pPr algn="just"/>
            <a:endParaRPr lang="en-US" sz="1200" b="1">
              <a:solidFill>
                <a:srgbClr val="333333"/>
              </a:solidFill>
              <a:ea typeface="+mn-lt"/>
              <a:cs typeface="+mn-lt"/>
            </a:endParaRPr>
          </a:p>
          <a:p>
            <a:pPr algn="just"/>
            <a:endParaRPr lang="en-US" sz="1200" b="1">
              <a:solidFill>
                <a:srgbClr val="333333"/>
              </a:solidFill>
              <a:ea typeface="+mn-lt"/>
              <a:cs typeface="+mn-lt"/>
            </a:endParaRPr>
          </a:p>
          <a:p>
            <a:pPr marL="0" indent="0" algn="just">
              <a:buNone/>
            </a:pPr>
            <a:r>
              <a:rPr lang="en-US" sz="2400">
                <a:solidFill>
                  <a:srgbClr val="333333"/>
                </a:solidFill>
                <a:ea typeface="+mn-lt"/>
                <a:cs typeface="+mn-lt"/>
              </a:rPr>
              <a:t>A tree is a perfect binary tree if all the internal nodes have 2 children, and all the leaf nodes are at the same level.</a:t>
            </a:r>
            <a:endParaRPr lang="en-US" sz="2400">
              <a:cs typeface="Calibri" panose="020F0502020204030204"/>
            </a:endParaRPr>
          </a:p>
          <a:p>
            <a:pPr marL="0" indent="0" algn="just">
              <a:buNone/>
            </a:pPr>
            <a:endParaRPr lang="en-US" sz="2400">
              <a:solidFill>
                <a:srgbClr val="333333"/>
              </a:solidFill>
              <a:cs typeface="Calibri"/>
            </a:endParaRPr>
          </a:p>
          <a:p>
            <a:pPr algn="just">
              <a:buNone/>
            </a:pPr>
            <a:r>
              <a:rPr lang="en-US" sz="4400"/>
              <a:t>        </a:t>
            </a:r>
            <a:endParaRPr lang="en-US" sz="4400" b="1">
              <a:cs typeface="Calibri"/>
            </a:endParaRPr>
          </a:p>
          <a:p>
            <a:pPr algn="just">
              <a:buNone/>
            </a:pPr>
            <a:br>
              <a:rPr lang="en-US"/>
            </a:br>
            <a:endParaRPr lang="en-US"/>
          </a:p>
          <a:p>
            <a:pPr marL="0" indent="0" algn="just">
              <a:buNone/>
            </a:pPr>
            <a:br>
              <a:rPr lang="en-US"/>
            </a:br>
            <a:endParaRPr lang="en-US"/>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2C00D9BA-D6A8-BD06-5D11-BEAE66479AD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ECA8426-D8F4-ABB4-3EEE-77F4B0FF5EAC}"/>
              </a:ext>
            </a:extLst>
          </p:cNvPr>
          <p:cNvSpPr>
            <a:spLocks noGrp="1"/>
          </p:cNvSpPr>
          <p:nvPr>
            <p:ph type="sldNum" sz="quarter" idx="12"/>
          </p:nvPr>
        </p:nvSpPr>
        <p:spPr/>
        <p:txBody>
          <a:bodyPr/>
          <a:lstStyle/>
          <a:p>
            <a:fld id="{DF8A5812-A045-4ED1-AE09-1BD5E4DDFA3C}" type="slidenum">
              <a:rPr lang="en-US" smtClean="0"/>
              <a:t>127</a:t>
            </a:fld>
            <a:endParaRPr lang="en-US"/>
          </a:p>
        </p:txBody>
      </p:sp>
    </p:spTree>
    <p:extLst>
      <p:ext uri="{BB962C8B-B14F-4D97-AF65-F5344CB8AC3E}">
        <p14:creationId xmlns:p14="http://schemas.microsoft.com/office/powerpoint/2010/main" val="35417850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36AA-6D32-B9A0-C248-8AB2F418DE6C}"/>
              </a:ext>
            </a:extLst>
          </p:cNvPr>
          <p:cNvSpPr>
            <a:spLocks noGrp="1"/>
          </p:cNvSpPr>
          <p:nvPr>
            <p:ph type="title"/>
          </p:nvPr>
        </p:nvSpPr>
        <p:spPr/>
        <p:txBody>
          <a:bodyPr>
            <a:normAutofit/>
          </a:bodyPr>
          <a:lstStyle/>
          <a:p>
            <a:r>
              <a:rPr lang="en-US">
                <a:latin typeface="Calibri"/>
                <a:cs typeface="Calibri"/>
              </a:rPr>
              <a:t>         Degenerate Binary Tree</a:t>
            </a:r>
            <a:endParaRPr lang="en-US"/>
          </a:p>
        </p:txBody>
      </p:sp>
      <p:sp>
        <p:nvSpPr>
          <p:cNvPr id="3" name="Content Placeholder 2">
            <a:extLst>
              <a:ext uri="{FF2B5EF4-FFF2-40B4-BE49-F238E27FC236}">
                <a16:creationId xmlns:a16="http://schemas.microsoft.com/office/drawing/2014/main" id="{933FC3A1-2D16-DC2D-7213-52F72F3A48E1}"/>
              </a:ext>
            </a:extLst>
          </p:cNvPr>
          <p:cNvSpPr>
            <a:spLocks noGrp="1"/>
          </p:cNvSpPr>
          <p:nvPr>
            <p:ph idx="1"/>
          </p:nvPr>
        </p:nvSpPr>
        <p:spPr/>
        <p:txBody>
          <a:bodyPr vert="horz" lIns="91440" tIns="45720" rIns="91440" bIns="45720" rtlCol="0" anchor="t">
            <a:normAutofit/>
          </a:bodyPr>
          <a:lstStyle/>
          <a:p>
            <a:pPr algn="just"/>
            <a:endParaRPr lang="en-US" sz="1600">
              <a:solidFill>
                <a:srgbClr val="610B4B"/>
              </a:solidFill>
              <a:cs typeface="Calibri" panose="020F0502020204030204"/>
            </a:endParaRPr>
          </a:p>
          <a:p>
            <a:pPr marL="0" indent="0" algn="just">
              <a:buNone/>
            </a:pPr>
            <a:r>
              <a:rPr lang="en-US" sz="2400">
                <a:solidFill>
                  <a:srgbClr val="333333"/>
                </a:solidFill>
                <a:ea typeface="+mn-lt"/>
                <a:cs typeface="+mn-lt"/>
              </a:rPr>
              <a:t>The degenerate binary tree is a tree in which all the internal nodes have only one children.</a:t>
            </a:r>
            <a:endParaRPr lang="en-US" sz="2400">
              <a:cs typeface="Calibri" panose="020F0502020204030204"/>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B0D17C01-8F66-7372-B546-515ECDECAE0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4994CA8-CBCA-DD88-3026-8E3D1720B624}"/>
              </a:ext>
            </a:extLst>
          </p:cNvPr>
          <p:cNvSpPr>
            <a:spLocks noGrp="1"/>
          </p:cNvSpPr>
          <p:nvPr>
            <p:ph type="sldNum" sz="quarter" idx="12"/>
          </p:nvPr>
        </p:nvSpPr>
        <p:spPr/>
        <p:txBody>
          <a:bodyPr/>
          <a:lstStyle/>
          <a:p>
            <a:fld id="{DF8A5812-A045-4ED1-AE09-1BD5E4DDFA3C}" type="slidenum">
              <a:rPr lang="en-US" smtClean="0"/>
              <a:t>128</a:t>
            </a:fld>
            <a:endParaRPr lang="en-US"/>
          </a:p>
        </p:txBody>
      </p:sp>
    </p:spTree>
    <p:extLst>
      <p:ext uri="{BB962C8B-B14F-4D97-AF65-F5344CB8AC3E}">
        <p14:creationId xmlns:p14="http://schemas.microsoft.com/office/powerpoint/2010/main" val="26600032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416DC-7598-9955-DBD2-3AFF478D2210}"/>
              </a:ext>
            </a:extLst>
          </p:cNvPr>
          <p:cNvSpPr>
            <a:spLocks noGrp="1"/>
          </p:cNvSpPr>
          <p:nvPr>
            <p:ph type="title"/>
          </p:nvPr>
        </p:nvSpPr>
        <p:spPr/>
        <p:txBody>
          <a:bodyPr>
            <a:normAutofit/>
          </a:bodyPr>
          <a:lstStyle/>
          <a:p>
            <a:r>
              <a:rPr lang="en-US" b="1">
                <a:solidFill>
                  <a:srgbClr val="333333"/>
                </a:solidFill>
                <a:latin typeface="Calibri"/>
                <a:cs typeface="Calibri"/>
              </a:rPr>
              <a:t>           Balanced Binary Tree</a:t>
            </a:r>
            <a:endParaRPr lang="en-US"/>
          </a:p>
        </p:txBody>
      </p:sp>
      <p:sp>
        <p:nvSpPr>
          <p:cNvPr id="3" name="Content Placeholder 2">
            <a:extLst>
              <a:ext uri="{FF2B5EF4-FFF2-40B4-BE49-F238E27FC236}">
                <a16:creationId xmlns:a16="http://schemas.microsoft.com/office/drawing/2014/main" id="{24DE16DA-105A-EA48-0E57-DC0701E05A66}"/>
              </a:ext>
            </a:extLst>
          </p:cNvPr>
          <p:cNvSpPr>
            <a:spLocks noGrp="1"/>
          </p:cNvSpPr>
          <p:nvPr>
            <p:ph idx="1"/>
          </p:nvPr>
        </p:nvSpPr>
        <p:spPr/>
        <p:txBody>
          <a:bodyPr vert="horz" lIns="91440" tIns="45720" rIns="91440" bIns="45720" rtlCol="0" anchor="t">
            <a:normAutofit/>
          </a:bodyPr>
          <a:lstStyle/>
          <a:p>
            <a:pPr algn="just"/>
            <a:endParaRPr lang="en-US" sz="2400" b="1">
              <a:cs typeface="Calibri" panose="020F0502020204030204"/>
            </a:endParaRPr>
          </a:p>
          <a:p>
            <a:pPr marL="0" indent="0" algn="just">
              <a:buNone/>
            </a:pPr>
            <a:r>
              <a:rPr lang="en-US" sz="2400">
                <a:ea typeface="+mn-lt"/>
                <a:cs typeface="+mn-lt"/>
              </a:rPr>
              <a:t>The balanced binary tree is a tree in which both the left and right trees differ by </a:t>
            </a:r>
            <a:r>
              <a:rPr lang="en-US" sz="2400" err="1">
                <a:ea typeface="+mn-lt"/>
                <a:cs typeface="+mn-lt"/>
              </a:rPr>
              <a:t>atmost</a:t>
            </a:r>
            <a:r>
              <a:rPr lang="en-US" sz="2400">
                <a:ea typeface="+mn-lt"/>
                <a:cs typeface="+mn-lt"/>
              </a:rPr>
              <a:t> 1. For example, </a:t>
            </a:r>
            <a:r>
              <a:rPr lang="en-US" sz="2400" b="1" i="1">
                <a:ea typeface="+mn-lt"/>
                <a:cs typeface="+mn-lt"/>
              </a:rPr>
              <a:t>AVL</a:t>
            </a:r>
            <a:r>
              <a:rPr lang="en-US" sz="2400">
                <a:ea typeface="+mn-lt"/>
                <a:cs typeface="+mn-lt"/>
              </a:rPr>
              <a:t> and </a:t>
            </a:r>
            <a:r>
              <a:rPr lang="en-US" sz="2400" b="1" i="1">
                <a:ea typeface="+mn-lt"/>
                <a:cs typeface="+mn-lt"/>
              </a:rPr>
              <a:t>Red-Black trees</a:t>
            </a:r>
            <a:r>
              <a:rPr lang="en-US" sz="2400">
                <a:ea typeface="+mn-lt"/>
                <a:cs typeface="+mn-lt"/>
              </a:rPr>
              <a:t> are balanced binary tree.</a:t>
            </a:r>
            <a:endParaRPr lang="en-US" sz="2400">
              <a:cs typeface="Calibri" panose="020F0502020204030204"/>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878A9F76-74E0-75EF-F914-983A2E6F613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3399ECD-3EDA-1E97-4147-BC6221DE1E14}"/>
              </a:ext>
            </a:extLst>
          </p:cNvPr>
          <p:cNvSpPr>
            <a:spLocks noGrp="1"/>
          </p:cNvSpPr>
          <p:nvPr>
            <p:ph type="sldNum" sz="quarter" idx="12"/>
          </p:nvPr>
        </p:nvSpPr>
        <p:spPr/>
        <p:txBody>
          <a:bodyPr/>
          <a:lstStyle/>
          <a:p>
            <a:fld id="{DF8A5812-A045-4ED1-AE09-1BD5E4DDFA3C}" type="slidenum">
              <a:rPr lang="en-US" smtClean="0"/>
              <a:t>129</a:t>
            </a:fld>
            <a:endParaRPr lang="en-US"/>
          </a:p>
        </p:txBody>
      </p:sp>
    </p:spTree>
    <p:extLst>
      <p:ext uri="{BB962C8B-B14F-4D97-AF65-F5344CB8AC3E}">
        <p14:creationId xmlns:p14="http://schemas.microsoft.com/office/powerpoint/2010/main" val="248837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810B6C-FA6F-DA34-1220-88A8D8BEFF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2BD30C-05D6-D2C3-189F-B91039185EEF}"/>
              </a:ext>
            </a:extLst>
          </p:cNvPr>
          <p:cNvSpPr>
            <a:spLocks noGrp="1"/>
          </p:cNvSpPr>
          <p:nvPr>
            <p:ph type="sldNum" sz="quarter" idx="12"/>
          </p:nvPr>
        </p:nvSpPr>
        <p:spPr/>
        <p:txBody>
          <a:bodyPr/>
          <a:lstStyle/>
          <a:p>
            <a:fld id="{DF8A5812-A045-4ED1-AE09-1BD5E4DDFA3C}" type="slidenum">
              <a:rPr lang="en-US" smtClean="0"/>
              <a:t>13</a:t>
            </a:fld>
            <a:endParaRPr lang="en-US"/>
          </a:p>
        </p:txBody>
      </p:sp>
      <p:sp>
        <p:nvSpPr>
          <p:cNvPr id="9" name="TextBox 8">
            <a:extLst>
              <a:ext uri="{FF2B5EF4-FFF2-40B4-BE49-F238E27FC236}">
                <a16:creationId xmlns:a16="http://schemas.microsoft.com/office/drawing/2014/main" id="{C5A8FB10-ACA7-3FCF-6E0E-A348CD8C1046}"/>
              </a:ext>
            </a:extLst>
          </p:cNvPr>
          <p:cNvSpPr txBox="1"/>
          <p:nvPr/>
        </p:nvSpPr>
        <p:spPr>
          <a:xfrm>
            <a:off x="775854" y="1482436"/>
            <a:ext cx="108896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en-US" sz="2400">
              <a:latin typeface="Times New Roman"/>
              <a:cs typeface="Times New Roman"/>
            </a:endParaRPr>
          </a:p>
        </p:txBody>
      </p:sp>
      <p:pic>
        <p:nvPicPr>
          <p:cNvPr id="11" name="Picture 10" descr="Shape&#10;&#10;Description automatically generated with medium confidence">
            <a:extLst>
              <a:ext uri="{FF2B5EF4-FFF2-40B4-BE49-F238E27FC236}">
                <a16:creationId xmlns:a16="http://schemas.microsoft.com/office/drawing/2014/main" id="{D5946408-E6B1-203C-54C1-E3A68425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2" name="TextBox 1">
            <a:extLst>
              <a:ext uri="{FF2B5EF4-FFF2-40B4-BE49-F238E27FC236}">
                <a16:creationId xmlns:a16="http://schemas.microsoft.com/office/drawing/2014/main" id="{4136BBD3-2F06-A2BE-5127-2A2FD1DC47A0}"/>
              </a:ext>
            </a:extLst>
          </p:cNvPr>
          <p:cNvSpPr txBox="1"/>
          <p:nvPr/>
        </p:nvSpPr>
        <p:spPr>
          <a:xfrm>
            <a:off x="568036" y="138545"/>
            <a:ext cx="879763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231F20"/>
                </a:solidFill>
                <a:latin typeface="Times New Roman"/>
                <a:cs typeface="Times New Roman"/>
              </a:rPr>
              <a:t>Storing Posts Using Linked List</a:t>
            </a:r>
            <a:endParaRPr lang="en-US">
              <a:latin typeface="Times New Roman"/>
              <a:cs typeface="Times New Roman"/>
            </a:endParaRPr>
          </a:p>
        </p:txBody>
      </p:sp>
      <p:pic>
        <p:nvPicPr>
          <p:cNvPr id="8" name="Picture 9" descr="Text, chat or text message&#10;&#10;Description automatically generated">
            <a:extLst>
              <a:ext uri="{FF2B5EF4-FFF2-40B4-BE49-F238E27FC236}">
                <a16:creationId xmlns:a16="http://schemas.microsoft.com/office/drawing/2014/main" id="{B7EA7998-E6EC-1389-87FF-8A58CC8200FF}"/>
              </a:ext>
            </a:extLst>
          </p:cNvPr>
          <p:cNvPicPr>
            <a:picLocks noChangeAspect="1"/>
          </p:cNvPicPr>
          <p:nvPr/>
        </p:nvPicPr>
        <p:blipFill>
          <a:blip r:embed="rId3"/>
          <a:stretch>
            <a:fillRect/>
          </a:stretch>
        </p:blipFill>
        <p:spPr>
          <a:xfrm>
            <a:off x="554183" y="1480155"/>
            <a:ext cx="10529453" cy="4631980"/>
          </a:xfrm>
          <a:prstGeom prst="rect">
            <a:avLst/>
          </a:prstGeom>
        </p:spPr>
      </p:pic>
    </p:spTree>
    <p:extLst>
      <p:ext uri="{BB962C8B-B14F-4D97-AF65-F5344CB8AC3E}">
        <p14:creationId xmlns:p14="http://schemas.microsoft.com/office/powerpoint/2010/main" val="404970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910F6-B594-A41F-6D2A-F01DA124D174}"/>
              </a:ext>
            </a:extLst>
          </p:cNvPr>
          <p:cNvSpPr>
            <a:spLocks noGrp="1"/>
          </p:cNvSpPr>
          <p:nvPr>
            <p:ph type="title"/>
          </p:nvPr>
        </p:nvSpPr>
        <p:spPr/>
        <p:txBody>
          <a:bodyPr/>
          <a:lstStyle/>
          <a:p>
            <a:r>
              <a:rPr lang="en-US" b="1">
                <a:latin typeface="Times New Roman"/>
                <a:cs typeface="Calibri Light"/>
              </a:rPr>
              <a:t>Binary Search Tree</a:t>
            </a:r>
            <a:endParaRPr lang="en-US" b="1">
              <a:latin typeface="Times New Roman"/>
            </a:endParaRPr>
          </a:p>
        </p:txBody>
      </p:sp>
      <p:sp>
        <p:nvSpPr>
          <p:cNvPr id="3" name="Content Placeholder 2">
            <a:extLst>
              <a:ext uri="{FF2B5EF4-FFF2-40B4-BE49-F238E27FC236}">
                <a16:creationId xmlns:a16="http://schemas.microsoft.com/office/drawing/2014/main" id="{D71EEB4D-D520-0452-EA78-00EB6A368A5E}"/>
              </a:ext>
            </a:extLst>
          </p:cNvPr>
          <p:cNvSpPr>
            <a:spLocks noGrp="1"/>
          </p:cNvSpPr>
          <p:nvPr>
            <p:ph idx="1"/>
          </p:nvPr>
        </p:nvSpPr>
        <p:spPr/>
        <p:txBody>
          <a:bodyPr vert="horz" lIns="91440" tIns="45720" rIns="91440" bIns="45720" rtlCol="0" anchor="t">
            <a:noAutofit/>
          </a:bodyPr>
          <a:lstStyle/>
          <a:p>
            <a:pPr algn="just"/>
            <a:r>
              <a:rPr lang="en-US" sz="2400">
                <a:solidFill>
                  <a:srgbClr val="333333"/>
                </a:solidFill>
                <a:ea typeface="+mn-lt"/>
                <a:cs typeface="+mn-lt"/>
              </a:rPr>
              <a:t>A binary search tree follows some order to arrange the elements. In a Binary search tree, the value of left node must be smaller than the parent node, and the value of right node must be greater than the parent node. This rule is applied recursively to the left and right subtrees of the root.</a:t>
            </a:r>
            <a:endParaRPr lang="en-US" sz="2400">
              <a:cs typeface="Calibri" panose="020F0502020204030204"/>
            </a:endParaRPr>
          </a:p>
          <a:p>
            <a:pPr algn="just"/>
            <a:r>
              <a:rPr lang="en-US" sz="2400">
                <a:solidFill>
                  <a:srgbClr val="333333"/>
                </a:solidFill>
                <a:ea typeface="+mn-lt"/>
                <a:cs typeface="+mn-lt"/>
              </a:rPr>
              <a:t>Let's understand the concept of Binary search tree with an example.</a:t>
            </a:r>
            <a:endParaRPr lang="en-US" sz="2400">
              <a:cs typeface="Calibri"/>
            </a:endParaRPr>
          </a:p>
          <a:p>
            <a:pPr algn="just"/>
            <a:r>
              <a:rPr lang="en-US" sz="2400">
                <a:solidFill>
                  <a:srgbClr val="333333"/>
                </a:solidFill>
                <a:ea typeface="+mn-lt"/>
                <a:cs typeface="+mn-lt"/>
              </a:rPr>
              <a:t>In the above figure, we can observe that the root node is 40, and all the nodes of the left subtree are smaller than the root node, and all the nodes of the right subtree are greater than the root node.</a:t>
            </a:r>
            <a:endParaRPr lang="en-US" sz="2400">
              <a:cs typeface="Calibri"/>
            </a:endParaRPr>
          </a:p>
          <a:p>
            <a:pPr algn="just"/>
            <a:r>
              <a:rPr lang="en-US" sz="2400">
                <a:solidFill>
                  <a:srgbClr val="333333"/>
                </a:solidFill>
                <a:ea typeface="+mn-lt"/>
                <a:cs typeface="+mn-lt"/>
              </a:rPr>
              <a:t>Similarly, we can see the left child of root node is greater than its left child and smaller than its right child. So, it also satisfies the property of binary search tree. Therefore, we can say that the tree in the above image is a binary search tree.</a:t>
            </a:r>
            <a:endParaRPr lang="en-US" sz="2400">
              <a:cs typeface="Calibri"/>
            </a:endParaRPr>
          </a:p>
          <a:p>
            <a:pPr algn="just"/>
            <a:endParaRPr lang="en-US" sz="2400">
              <a:solidFill>
                <a:srgbClr val="333333"/>
              </a:solidFill>
              <a:cs typeface="Calibri"/>
            </a:endParaRPr>
          </a:p>
          <a:p>
            <a:pPr algn="just"/>
            <a:endParaRPr lang="en-US" sz="1600">
              <a:solidFill>
                <a:srgbClr val="610B4B"/>
              </a:solidFill>
              <a:cs typeface="Calibri"/>
            </a:endParaRPr>
          </a:p>
          <a:p>
            <a:endParaRPr lang="en-US">
              <a:cs typeface="Calibri"/>
            </a:endParaRPr>
          </a:p>
        </p:txBody>
      </p:sp>
      <p:sp>
        <p:nvSpPr>
          <p:cNvPr id="4" name="Footer Placeholder 3">
            <a:extLst>
              <a:ext uri="{FF2B5EF4-FFF2-40B4-BE49-F238E27FC236}">
                <a16:creationId xmlns:a16="http://schemas.microsoft.com/office/drawing/2014/main" id="{CCB34F8D-D910-BB57-0A69-E2D498DD41D2}"/>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53C9C47-BE0A-2CC3-2118-E9931F731A1E}"/>
              </a:ext>
            </a:extLst>
          </p:cNvPr>
          <p:cNvSpPr>
            <a:spLocks noGrp="1"/>
          </p:cNvSpPr>
          <p:nvPr>
            <p:ph type="sldNum" sz="quarter" idx="12"/>
          </p:nvPr>
        </p:nvSpPr>
        <p:spPr/>
        <p:txBody>
          <a:bodyPr/>
          <a:lstStyle/>
          <a:p>
            <a:fld id="{DF8A5812-A045-4ED1-AE09-1BD5E4DDFA3C}" type="slidenum">
              <a:rPr lang="en-US" dirty="0" smtClean="0"/>
              <a:t>130</a:t>
            </a:fld>
            <a:endParaRPr lang="en-US"/>
          </a:p>
        </p:txBody>
      </p:sp>
    </p:spTree>
    <p:extLst>
      <p:ext uri="{BB962C8B-B14F-4D97-AF65-F5344CB8AC3E}">
        <p14:creationId xmlns:p14="http://schemas.microsoft.com/office/powerpoint/2010/main" val="36722061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F36DC9-E7F7-90FE-FF15-CF3F16AA5364}"/>
              </a:ext>
            </a:extLst>
          </p:cNvPr>
          <p:cNvSpPr>
            <a:spLocks noGrp="1"/>
          </p:cNvSpPr>
          <p:nvPr>
            <p:ph idx="1"/>
          </p:nvPr>
        </p:nvSpPr>
        <p:spPr>
          <a:xfrm>
            <a:off x="838200" y="604338"/>
            <a:ext cx="10515600" cy="5572625"/>
          </a:xfrm>
        </p:spPr>
        <p:txBody>
          <a:bodyPr vert="horz" lIns="91440" tIns="45720" rIns="91440" bIns="45720" rtlCol="0" anchor="t">
            <a:normAutofit/>
          </a:bodyPr>
          <a:lstStyle/>
          <a:p>
            <a:pPr algn="just"/>
            <a:endParaRPr lang="en-US" sz="1600">
              <a:solidFill>
                <a:srgbClr val="610B4B"/>
              </a:solidFill>
              <a:cs typeface="Calibri"/>
            </a:endParaRPr>
          </a:p>
          <a:p>
            <a:pPr marL="0" indent="0" algn="just">
              <a:buNone/>
            </a:pPr>
            <a:r>
              <a:rPr lang="en-US" sz="2400">
                <a:solidFill>
                  <a:srgbClr val="333333"/>
                </a:solidFill>
                <a:cs typeface="Calibri"/>
              </a:rPr>
              <a:t>Suppose if we change the value of node 35 to 55 in the above tree, check whether the tree will be binary search tree or not.</a:t>
            </a:r>
          </a:p>
          <a:p>
            <a:pPr marL="0" indent="0" algn="just">
              <a:buNone/>
            </a:pPr>
            <a:r>
              <a:rPr lang="en-US" sz="2400">
                <a:solidFill>
                  <a:srgbClr val="333333"/>
                </a:solidFill>
                <a:cs typeface="Calibri"/>
              </a:rPr>
              <a:t>In the above tree, the value of root node is 40, which is greater than its left child 30 but smaller than right child of 30, i.e., 55. So, the above tree does not satisfy the property of Binary search tree. Therefore, the above tree is not a binary search tree.</a:t>
            </a:r>
            <a:endParaRPr lang="en-US">
              <a:cs typeface="Calibri" panose="020F0502020204030204"/>
            </a:endParaRPr>
          </a:p>
          <a:p>
            <a:pPr algn="just"/>
            <a:endParaRPr lang="en-US" sz="2400">
              <a:solidFill>
                <a:srgbClr val="333333"/>
              </a:solidFill>
              <a:cs typeface="Calibri"/>
            </a:endParaRPr>
          </a:p>
          <a:p>
            <a:pPr marL="0" indent="0" algn="just">
              <a:buNone/>
            </a:pPr>
            <a:r>
              <a:rPr lang="en-US" sz="2400" b="1">
                <a:cs typeface="Calibri"/>
              </a:rPr>
              <a:t>Advantages of Binary search tree</a:t>
            </a:r>
          </a:p>
          <a:p>
            <a:pPr marL="0" indent="0" algn="just">
              <a:buNone/>
            </a:pPr>
            <a:r>
              <a:rPr lang="en-US" sz="2400">
                <a:solidFill>
                  <a:srgbClr val="000000"/>
                </a:solidFill>
                <a:cs typeface="Calibri"/>
              </a:rPr>
              <a:t>Searching an element in the Binary search tree is easy as we always have a hint that which subtree has the desired element.</a:t>
            </a:r>
          </a:p>
          <a:p>
            <a:pPr marL="0" indent="0" algn="just">
              <a:buNone/>
            </a:pPr>
            <a:r>
              <a:rPr lang="en-US" sz="2400">
                <a:solidFill>
                  <a:srgbClr val="000000"/>
                </a:solidFill>
                <a:cs typeface="Calibri"/>
              </a:rPr>
              <a:t>As compared to array and linked lists, insertion and deletion operations are faster in BST.</a:t>
            </a:r>
            <a:endParaRPr lang="en-US">
              <a:cs typeface="Calibri" panose="020F0502020204030204"/>
            </a:endParaRPr>
          </a:p>
          <a:p>
            <a:pPr algn="just"/>
            <a:endParaRPr lang="en-US" sz="1600">
              <a:solidFill>
                <a:srgbClr val="610B4B"/>
              </a:solidFill>
              <a:cs typeface="Calibri"/>
            </a:endParaRPr>
          </a:p>
          <a:p>
            <a:pPr algn="just"/>
            <a:endParaRPr lang="en-US" sz="1600">
              <a:solidFill>
                <a:srgbClr val="610B4B"/>
              </a:solidFill>
              <a:cs typeface="Calibri"/>
            </a:endParaRPr>
          </a:p>
          <a:p>
            <a:pPr algn="just"/>
            <a:endParaRPr lang="en-US" sz="2400">
              <a:solidFill>
                <a:srgbClr val="610B4B"/>
              </a:solidFill>
              <a:cs typeface="Calibri"/>
            </a:endParaRPr>
          </a:p>
          <a:p>
            <a:pPr algn="just"/>
            <a:endParaRPr lang="en-US" sz="2400">
              <a:solidFill>
                <a:srgbClr val="610B4B"/>
              </a:solidFill>
              <a:cs typeface="Calibri"/>
            </a:endParaRPr>
          </a:p>
        </p:txBody>
      </p:sp>
      <p:sp>
        <p:nvSpPr>
          <p:cNvPr id="4" name="Footer Placeholder 3">
            <a:extLst>
              <a:ext uri="{FF2B5EF4-FFF2-40B4-BE49-F238E27FC236}">
                <a16:creationId xmlns:a16="http://schemas.microsoft.com/office/drawing/2014/main" id="{E194F11A-7184-C574-AE50-534FC86034A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31BA778-EB32-8CB3-07F0-5FBD6DF66C5A}"/>
              </a:ext>
            </a:extLst>
          </p:cNvPr>
          <p:cNvSpPr>
            <a:spLocks noGrp="1"/>
          </p:cNvSpPr>
          <p:nvPr>
            <p:ph type="sldNum" sz="quarter" idx="12"/>
          </p:nvPr>
        </p:nvSpPr>
        <p:spPr/>
        <p:txBody>
          <a:bodyPr/>
          <a:lstStyle/>
          <a:p>
            <a:fld id="{DF8A5812-A045-4ED1-AE09-1BD5E4DDFA3C}" type="slidenum">
              <a:rPr lang="en-US" smtClean="0"/>
              <a:t>131</a:t>
            </a:fld>
            <a:endParaRPr lang="en-US"/>
          </a:p>
        </p:txBody>
      </p:sp>
    </p:spTree>
    <p:extLst>
      <p:ext uri="{BB962C8B-B14F-4D97-AF65-F5344CB8AC3E}">
        <p14:creationId xmlns:p14="http://schemas.microsoft.com/office/powerpoint/2010/main" val="37732252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BDDA3-26B0-8054-16D9-719A345F95A7}"/>
              </a:ext>
            </a:extLst>
          </p:cNvPr>
          <p:cNvSpPr>
            <a:spLocks noGrp="1"/>
          </p:cNvSpPr>
          <p:nvPr>
            <p:ph type="title"/>
          </p:nvPr>
        </p:nvSpPr>
        <p:spPr/>
        <p:txBody>
          <a:bodyPr/>
          <a:lstStyle/>
          <a:p>
            <a:r>
              <a:rPr lang="en-US">
                <a:cs typeface="Calibri Light"/>
              </a:rPr>
              <a:t>Algorithm to search </a:t>
            </a:r>
            <a:endParaRPr lang="en-US"/>
          </a:p>
        </p:txBody>
      </p:sp>
      <p:sp>
        <p:nvSpPr>
          <p:cNvPr id="3" name="Content Placeholder 2">
            <a:extLst>
              <a:ext uri="{FF2B5EF4-FFF2-40B4-BE49-F238E27FC236}">
                <a16:creationId xmlns:a16="http://schemas.microsoft.com/office/drawing/2014/main" id="{64C11E85-DEA5-D889-0B8E-B38E75AD162C}"/>
              </a:ext>
            </a:extLst>
          </p:cNvPr>
          <p:cNvSpPr>
            <a:spLocks noGrp="1"/>
          </p:cNvSpPr>
          <p:nvPr>
            <p:ph idx="1"/>
          </p:nvPr>
        </p:nvSpPr>
        <p:spPr/>
        <p:txBody>
          <a:bodyPr vert="horz" lIns="91440" tIns="45720" rIns="91440" bIns="45720" rtlCol="0" anchor="t">
            <a:normAutofit/>
          </a:bodyPr>
          <a:lstStyle/>
          <a:p>
            <a:pPr algn="just"/>
            <a:r>
              <a:rPr lang="en-US" sz="2400">
                <a:ea typeface="+mn-lt"/>
                <a:cs typeface="+mn-lt"/>
              </a:rPr>
              <a:t>Search (root, item)  </a:t>
            </a:r>
            <a:endParaRPr lang="en-US" sz="2400">
              <a:cs typeface="Calibri" panose="020F0502020204030204"/>
            </a:endParaRPr>
          </a:p>
          <a:p>
            <a:pPr algn="just"/>
            <a:r>
              <a:rPr lang="en-US" sz="2400">
                <a:ea typeface="+mn-lt"/>
                <a:cs typeface="+mn-lt"/>
              </a:rPr>
              <a:t>Step 1 - if (item = root → data) or (root = NULL)  </a:t>
            </a:r>
            <a:endParaRPr lang="en-US" sz="2400">
              <a:cs typeface="Calibri"/>
            </a:endParaRPr>
          </a:p>
          <a:p>
            <a:pPr algn="just"/>
            <a:r>
              <a:rPr lang="en-US" sz="2400">
                <a:ea typeface="+mn-lt"/>
                <a:cs typeface="+mn-lt"/>
              </a:rPr>
              <a:t>return root  </a:t>
            </a:r>
            <a:endParaRPr lang="en-US" sz="2400">
              <a:cs typeface="Calibri"/>
            </a:endParaRPr>
          </a:p>
          <a:p>
            <a:pPr algn="just"/>
            <a:r>
              <a:rPr lang="en-US" sz="2400">
                <a:ea typeface="+mn-lt"/>
                <a:cs typeface="+mn-lt"/>
              </a:rPr>
              <a:t>else if (item </a:t>
            </a:r>
            <a:r>
              <a:rPr lang="en-US" sz="2400" b="1">
                <a:ea typeface="+mn-lt"/>
                <a:cs typeface="+mn-lt"/>
              </a:rPr>
              <a:t>&lt;</a:t>
            </a:r>
            <a:r>
              <a:rPr lang="en-US" sz="2400">
                <a:ea typeface="+mn-lt"/>
                <a:cs typeface="+mn-lt"/>
              </a:rPr>
              <a:t> </a:t>
            </a:r>
            <a:r>
              <a:rPr lang="en-US" sz="2400" b="1">
                <a:ea typeface="+mn-lt"/>
                <a:cs typeface="+mn-lt"/>
              </a:rPr>
              <a:t>root</a:t>
            </a:r>
            <a:r>
              <a:rPr lang="en-US" sz="2400">
                <a:ea typeface="+mn-lt"/>
                <a:cs typeface="+mn-lt"/>
              </a:rPr>
              <a:t> → data)  </a:t>
            </a:r>
            <a:endParaRPr lang="en-US" sz="2400">
              <a:cs typeface="Calibri"/>
            </a:endParaRPr>
          </a:p>
          <a:p>
            <a:pPr algn="just"/>
            <a:r>
              <a:rPr lang="en-US" sz="2400">
                <a:ea typeface="+mn-lt"/>
                <a:cs typeface="+mn-lt"/>
              </a:rPr>
              <a:t>return Search(root → left, item)  </a:t>
            </a:r>
            <a:endParaRPr lang="en-US" sz="2400">
              <a:cs typeface="Calibri"/>
            </a:endParaRPr>
          </a:p>
          <a:p>
            <a:pPr algn="just"/>
            <a:r>
              <a:rPr lang="en-US" sz="2400">
                <a:ea typeface="+mn-lt"/>
                <a:cs typeface="+mn-lt"/>
              </a:rPr>
              <a:t>else  </a:t>
            </a:r>
            <a:endParaRPr lang="en-US" sz="2400">
              <a:cs typeface="Calibri"/>
            </a:endParaRPr>
          </a:p>
          <a:p>
            <a:pPr algn="just"/>
            <a:r>
              <a:rPr lang="en-US" sz="2400">
                <a:ea typeface="+mn-lt"/>
                <a:cs typeface="+mn-lt"/>
              </a:rPr>
              <a:t>return Search(root → right, item)  </a:t>
            </a:r>
            <a:endParaRPr lang="en-US" sz="2400">
              <a:cs typeface="Calibri"/>
            </a:endParaRPr>
          </a:p>
          <a:p>
            <a:pPr algn="just"/>
            <a:r>
              <a:rPr lang="en-US" sz="2400">
                <a:ea typeface="+mn-lt"/>
                <a:cs typeface="+mn-lt"/>
              </a:rPr>
              <a:t>END if  </a:t>
            </a:r>
            <a:endParaRPr lang="en-US" sz="2400">
              <a:cs typeface="Calibri"/>
            </a:endParaRPr>
          </a:p>
          <a:p>
            <a:pPr algn="just"/>
            <a:r>
              <a:rPr lang="en-US" sz="2400">
                <a:ea typeface="+mn-lt"/>
                <a:cs typeface="+mn-lt"/>
              </a:rPr>
              <a:t>Step 2 - END</a:t>
            </a:r>
            <a:endParaRPr lang="en-US" sz="2400"/>
          </a:p>
          <a:p>
            <a:endParaRPr lang="en-US">
              <a:cs typeface="Calibri"/>
            </a:endParaRPr>
          </a:p>
        </p:txBody>
      </p:sp>
      <p:sp>
        <p:nvSpPr>
          <p:cNvPr id="4" name="Footer Placeholder 3">
            <a:extLst>
              <a:ext uri="{FF2B5EF4-FFF2-40B4-BE49-F238E27FC236}">
                <a16:creationId xmlns:a16="http://schemas.microsoft.com/office/drawing/2014/main" id="{F2148775-F023-5E5A-8C80-86876D004D1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F7136A0-193C-F97A-1F08-BD6334B4A133}"/>
              </a:ext>
            </a:extLst>
          </p:cNvPr>
          <p:cNvSpPr>
            <a:spLocks noGrp="1"/>
          </p:cNvSpPr>
          <p:nvPr>
            <p:ph type="sldNum" sz="quarter" idx="12"/>
          </p:nvPr>
        </p:nvSpPr>
        <p:spPr/>
        <p:txBody>
          <a:bodyPr/>
          <a:lstStyle/>
          <a:p>
            <a:fld id="{DF8A5812-A045-4ED1-AE09-1BD5E4DDFA3C}" type="slidenum">
              <a:rPr lang="en-US" smtClean="0"/>
              <a:t>132</a:t>
            </a:fld>
            <a:endParaRPr lang="en-US"/>
          </a:p>
        </p:txBody>
      </p:sp>
    </p:spTree>
    <p:extLst>
      <p:ext uri="{BB962C8B-B14F-4D97-AF65-F5344CB8AC3E}">
        <p14:creationId xmlns:p14="http://schemas.microsoft.com/office/powerpoint/2010/main" val="39892641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2FDE9-8FBE-E6B9-44E6-83CEAEA62AB1}"/>
              </a:ext>
            </a:extLst>
          </p:cNvPr>
          <p:cNvSpPr>
            <a:spLocks noGrp="1"/>
          </p:cNvSpPr>
          <p:nvPr>
            <p:ph type="title"/>
          </p:nvPr>
        </p:nvSpPr>
        <p:spPr/>
        <p:txBody>
          <a:bodyPr>
            <a:normAutofit/>
          </a:bodyPr>
          <a:lstStyle/>
          <a:p>
            <a:r>
              <a:rPr lang="en-US">
                <a:latin typeface="Calibri"/>
                <a:cs typeface="Calibri"/>
              </a:rPr>
              <a:t> Insertion in Binary Search tree</a:t>
            </a:r>
            <a:endParaRPr lang="en-US"/>
          </a:p>
        </p:txBody>
      </p:sp>
      <p:sp>
        <p:nvSpPr>
          <p:cNvPr id="3" name="Content Placeholder 2">
            <a:extLst>
              <a:ext uri="{FF2B5EF4-FFF2-40B4-BE49-F238E27FC236}">
                <a16:creationId xmlns:a16="http://schemas.microsoft.com/office/drawing/2014/main" id="{6B965770-C32F-335A-CE3D-50446839072A}"/>
              </a:ext>
            </a:extLst>
          </p:cNvPr>
          <p:cNvSpPr>
            <a:spLocks noGrp="1"/>
          </p:cNvSpPr>
          <p:nvPr>
            <p:ph idx="1"/>
          </p:nvPr>
        </p:nvSpPr>
        <p:spPr/>
        <p:txBody>
          <a:bodyPr vert="horz" lIns="91440" tIns="45720" rIns="91440" bIns="45720" rtlCol="0" anchor="t">
            <a:normAutofit/>
          </a:bodyPr>
          <a:lstStyle/>
          <a:p>
            <a:pPr algn="just"/>
            <a:endParaRPr lang="en-US" sz="1600">
              <a:solidFill>
                <a:srgbClr val="610B4B"/>
              </a:solidFill>
              <a:cs typeface="Calibri" panose="020F0502020204030204"/>
            </a:endParaRPr>
          </a:p>
          <a:p>
            <a:pPr marL="0" indent="0" algn="just">
              <a:buNone/>
            </a:pPr>
            <a:r>
              <a:rPr lang="en-US" sz="2400">
                <a:solidFill>
                  <a:srgbClr val="333333"/>
                </a:solidFill>
                <a:latin typeface="Times New Roman"/>
                <a:ea typeface="+mn-lt"/>
                <a:cs typeface="+mn-lt"/>
              </a:rPr>
              <a:t>A new key in BST is always inserted at the leaf. To insert an element in BST, we have to start searching from the root node; if the node to be inserted is less than the root node, then search for an empty location in the left subtree. Else, search for the empty location in the right subtree and insert the data. Insert in BST is similar to searching, as we always have to maintain the rule that the left subtree is smaller than the root, and right subtree is larger than the root.</a:t>
            </a:r>
            <a:endParaRPr lang="en-US" sz="2400">
              <a:latin typeface="Times New Roman"/>
              <a:cs typeface="Calibri"/>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D54A1021-F04A-E17F-0F6A-32AE8FB8247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9067182-DC6D-9391-C3DC-310F79C4FCE3}"/>
              </a:ext>
            </a:extLst>
          </p:cNvPr>
          <p:cNvSpPr>
            <a:spLocks noGrp="1"/>
          </p:cNvSpPr>
          <p:nvPr>
            <p:ph type="sldNum" sz="quarter" idx="12"/>
          </p:nvPr>
        </p:nvSpPr>
        <p:spPr/>
        <p:txBody>
          <a:bodyPr/>
          <a:lstStyle/>
          <a:p>
            <a:fld id="{DF8A5812-A045-4ED1-AE09-1BD5E4DDFA3C}" type="slidenum">
              <a:rPr lang="en-US" smtClean="0"/>
              <a:t>133</a:t>
            </a:fld>
            <a:endParaRPr lang="en-US"/>
          </a:p>
        </p:txBody>
      </p:sp>
    </p:spTree>
    <p:extLst>
      <p:ext uri="{BB962C8B-B14F-4D97-AF65-F5344CB8AC3E}">
        <p14:creationId xmlns:p14="http://schemas.microsoft.com/office/powerpoint/2010/main" val="42024613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DC757-693E-E634-C48B-12C2DAE0C773}"/>
              </a:ext>
            </a:extLst>
          </p:cNvPr>
          <p:cNvSpPr>
            <a:spLocks noGrp="1"/>
          </p:cNvSpPr>
          <p:nvPr>
            <p:ph type="title"/>
          </p:nvPr>
        </p:nvSpPr>
        <p:spPr/>
        <p:txBody>
          <a:bodyPr/>
          <a:lstStyle/>
          <a:p>
            <a:r>
              <a:rPr lang="en-US">
                <a:cs typeface="Calibri Light"/>
              </a:rPr>
              <a:t>AVL Tree</a:t>
            </a:r>
            <a:endParaRPr lang="en-US"/>
          </a:p>
        </p:txBody>
      </p:sp>
      <p:sp>
        <p:nvSpPr>
          <p:cNvPr id="3" name="Content Placeholder 2">
            <a:extLst>
              <a:ext uri="{FF2B5EF4-FFF2-40B4-BE49-F238E27FC236}">
                <a16:creationId xmlns:a16="http://schemas.microsoft.com/office/drawing/2014/main" id="{B37B1E03-E1CF-E7F4-1BC7-61050ED4BBF9}"/>
              </a:ext>
            </a:extLst>
          </p:cNvPr>
          <p:cNvSpPr>
            <a:spLocks noGrp="1"/>
          </p:cNvSpPr>
          <p:nvPr>
            <p:ph idx="1"/>
          </p:nvPr>
        </p:nvSpPr>
        <p:spPr/>
        <p:txBody>
          <a:bodyPr vert="horz" lIns="91440" tIns="45720" rIns="91440" bIns="45720" rtlCol="0" anchor="t">
            <a:normAutofit/>
          </a:bodyPr>
          <a:lstStyle/>
          <a:p>
            <a:pPr algn="just"/>
            <a:r>
              <a:rPr lang="en-US" sz="2400">
                <a:solidFill>
                  <a:srgbClr val="333333"/>
                </a:solidFill>
                <a:latin typeface="Times New Roman"/>
                <a:ea typeface="+mn-lt"/>
                <a:cs typeface="+mn-lt"/>
              </a:rPr>
              <a:t>AVL Tree is invented by GM Adelson- </a:t>
            </a:r>
            <a:r>
              <a:rPr lang="en-US" sz="2400" err="1">
                <a:solidFill>
                  <a:srgbClr val="333333"/>
                </a:solidFill>
                <a:latin typeface="Times New Roman"/>
                <a:ea typeface="+mn-lt"/>
                <a:cs typeface="+mn-lt"/>
              </a:rPr>
              <a:t>Velsky</a:t>
            </a:r>
            <a:r>
              <a:rPr lang="en-US" sz="2400">
                <a:solidFill>
                  <a:srgbClr val="333333"/>
                </a:solidFill>
                <a:latin typeface="Times New Roman"/>
                <a:ea typeface="+mn-lt"/>
                <a:cs typeface="+mn-lt"/>
              </a:rPr>
              <a:t> and EM Landis in 1962. The tree is named AVL in </a:t>
            </a:r>
            <a:r>
              <a:rPr lang="en-US" sz="2400" err="1">
                <a:solidFill>
                  <a:srgbClr val="333333"/>
                </a:solidFill>
                <a:latin typeface="Times New Roman"/>
                <a:ea typeface="+mn-lt"/>
                <a:cs typeface="+mn-lt"/>
              </a:rPr>
              <a:t>honour</a:t>
            </a:r>
            <a:r>
              <a:rPr lang="en-US" sz="2400">
                <a:solidFill>
                  <a:srgbClr val="333333"/>
                </a:solidFill>
                <a:latin typeface="Times New Roman"/>
                <a:ea typeface="+mn-lt"/>
                <a:cs typeface="+mn-lt"/>
              </a:rPr>
              <a:t> of its inventors.</a:t>
            </a:r>
            <a:endParaRPr lang="en-US" sz="2400">
              <a:latin typeface="Times New Roman"/>
              <a:cs typeface="Calibri" panose="020F0502020204030204"/>
            </a:endParaRPr>
          </a:p>
          <a:p>
            <a:pPr algn="just"/>
            <a:r>
              <a:rPr lang="en-US" sz="2400">
                <a:solidFill>
                  <a:srgbClr val="333333"/>
                </a:solidFill>
                <a:latin typeface="Times New Roman"/>
                <a:ea typeface="+mn-lt"/>
                <a:cs typeface="+mn-lt"/>
              </a:rPr>
              <a:t>AVL Tree can be defined as height balanced binary search tree in which each node is associated with a balance factor which is calculated by subtracting the height of its right sub-tree from that of its left sub-tree.</a:t>
            </a:r>
            <a:endParaRPr lang="en-US" sz="2400">
              <a:latin typeface="Times New Roman"/>
              <a:cs typeface="Calibri"/>
            </a:endParaRPr>
          </a:p>
          <a:p>
            <a:pPr algn="just"/>
            <a:r>
              <a:rPr lang="en-US" sz="2400">
                <a:solidFill>
                  <a:srgbClr val="333333"/>
                </a:solidFill>
                <a:latin typeface="Times New Roman"/>
                <a:ea typeface="+mn-lt"/>
                <a:cs typeface="+mn-lt"/>
              </a:rPr>
              <a:t>Tree is said to be balanced if balance factor of each node is in between -1 to 1, otherwise, the tree will be unbalanced and need to be balanced.</a:t>
            </a:r>
            <a:endParaRPr lang="en-US" sz="2400">
              <a:latin typeface="Times New Roman"/>
              <a:cs typeface="Calibri"/>
            </a:endParaRPr>
          </a:p>
          <a:p>
            <a:endParaRPr lang="en-US">
              <a:cs typeface="Calibri"/>
            </a:endParaRPr>
          </a:p>
        </p:txBody>
      </p:sp>
      <p:sp>
        <p:nvSpPr>
          <p:cNvPr id="4" name="Footer Placeholder 3">
            <a:extLst>
              <a:ext uri="{FF2B5EF4-FFF2-40B4-BE49-F238E27FC236}">
                <a16:creationId xmlns:a16="http://schemas.microsoft.com/office/drawing/2014/main" id="{F942F159-2C11-2742-3F81-C638FD79D0A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36C6E9D-BF09-7205-1575-3BCD62D7A965}"/>
              </a:ext>
            </a:extLst>
          </p:cNvPr>
          <p:cNvSpPr>
            <a:spLocks noGrp="1"/>
          </p:cNvSpPr>
          <p:nvPr>
            <p:ph type="sldNum" sz="quarter" idx="12"/>
          </p:nvPr>
        </p:nvSpPr>
        <p:spPr/>
        <p:txBody>
          <a:bodyPr/>
          <a:lstStyle/>
          <a:p>
            <a:fld id="{DF8A5812-A045-4ED1-AE09-1BD5E4DDFA3C}" type="slidenum">
              <a:rPr lang="en-US" dirty="0" smtClean="0"/>
              <a:t>134</a:t>
            </a:fld>
            <a:endParaRPr lang="en-US"/>
          </a:p>
        </p:txBody>
      </p:sp>
    </p:spTree>
    <p:extLst>
      <p:ext uri="{BB962C8B-B14F-4D97-AF65-F5344CB8AC3E}">
        <p14:creationId xmlns:p14="http://schemas.microsoft.com/office/powerpoint/2010/main" val="21246462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25525-CC82-B7D3-887C-7C0DFFDA58D2}"/>
              </a:ext>
            </a:extLst>
          </p:cNvPr>
          <p:cNvSpPr>
            <a:spLocks noGrp="1"/>
          </p:cNvSpPr>
          <p:nvPr>
            <p:ph type="title"/>
          </p:nvPr>
        </p:nvSpPr>
        <p:spPr/>
        <p:txBody>
          <a:bodyPr/>
          <a:lstStyle/>
          <a:p>
            <a:pPr algn="just"/>
            <a:r>
              <a:rPr lang="en-US">
                <a:solidFill>
                  <a:srgbClr val="610B4B"/>
                </a:solidFill>
              </a:rPr>
              <a:t>Why AVL Tree?</a:t>
            </a:r>
            <a:endParaRPr lang="en-US"/>
          </a:p>
          <a:p>
            <a:endParaRPr lang="en-US">
              <a:cs typeface="Calibri Light"/>
            </a:endParaRPr>
          </a:p>
        </p:txBody>
      </p:sp>
      <p:sp>
        <p:nvSpPr>
          <p:cNvPr id="3" name="Content Placeholder 2">
            <a:extLst>
              <a:ext uri="{FF2B5EF4-FFF2-40B4-BE49-F238E27FC236}">
                <a16:creationId xmlns:a16="http://schemas.microsoft.com/office/drawing/2014/main" id="{845FF861-77C9-0FD5-8A68-CE510E9BD428}"/>
              </a:ext>
            </a:extLst>
          </p:cNvPr>
          <p:cNvSpPr>
            <a:spLocks noGrp="1"/>
          </p:cNvSpPr>
          <p:nvPr>
            <p:ph idx="1"/>
          </p:nvPr>
        </p:nvSpPr>
        <p:spPr/>
        <p:txBody>
          <a:bodyPr vert="horz" lIns="91440" tIns="45720" rIns="91440" bIns="45720" rtlCol="0" anchor="t">
            <a:normAutofit/>
          </a:bodyPr>
          <a:lstStyle/>
          <a:p>
            <a:r>
              <a:rPr lang="en-US" sz="2400">
                <a:solidFill>
                  <a:srgbClr val="333333"/>
                </a:solidFill>
                <a:latin typeface="Times New Roman"/>
                <a:ea typeface="+mn-lt"/>
                <a:cs typeface="+mn-lt"/>
              </a:rPr>
              <a:t>AVL tree controls the height of the binary search tree by not letting it to be skewed. The time taken for all operations in a binary search tree of height h is </a:t>
            </a:r>
            <a:r>
              <a:rPr lang="en-US" sz="2400" b="1">
                <a:solidFill>
                  <a:srgbClr val="333333"/>
                </a:solidFill>
                <a:latin typeface="Times New Roman"/>
                <a:ea typeface="+mn-lt"/>
                <a:cs typeface="+mn-lt"/>
              </a:rPr>
              <a:t>O(h)</a:t>
            </a:r>
            <a:r>
              <a:rPr lang="en-US" sz="2400">
                <a:solidFill>
                  <a:srgbClr val="333333"/>
                </a:solidFill>
                <a:latin typeface="Times New Roman"/>
                <a:ea typeface="+mn-lt"/>
                <a:cs typeface="+mn-lt"/>
              </a:rPr>
              <a:t>. However, it can be extended to </a:t>
            </a:r>
            <a:r>
              <a:rPr lang="en-US" sz="2400" b="1">
                <a:solidFill>
                  <a:srgbClr val="333333"/>
                </a:solidFill>
                <a:latin typeface="Times New Roman"/>
                <a:ea typeface="+mn-lt"/>
                <a:cs typeface="+mn-lt"/>
              </a:rPr>
              <a:t>O(n)</a:t>
            </a:r>
            <a:r>
              <a:rPr lang="en-US" sz="2400">
                <a:solidFill>
                  <a:srgbClr val="333333"/>
                </a:solidFill>
                <a:latin typeface="Times New Roman"/>
                <a:ea typeface="+mn-lt"/>
                <a:cs typeface="+mn-lt"/>
              </a:rPr>
              <a:t> if the BST becomes skewed (worst case). By limiting this height to log n, AVL tree imposes an upper bound on each operation to be </a:t>
            </a:r>
            <a:r>
              <a:rPr lang="en-US" sz="2400" b="1">
                <a:solidFill>
                  <a:srgbClr val="333333"/>
                </a:solidFill>
                <a:latin typeface="Times New Roman"/>
                <a:ea typeface="+mn-lt"/>
                <a:cs typeface="+mn-lt"/>
              </a:rPr>
              <a:t>O(log n)</a:t>
            </a:r>
            <a:r>
              <a:rPr lang="en-US" sz="2400">
                <a:solidFill>
                  <a:srgbClr val="333333"/>
                </a:solidFill>
                <a:latin typeface="Times New Roman"/>
                <a:ea typeface="+mn-lt"/>
                <a:cs typeface="+mn-lt"/>
              </a:rPr>
              <a:t> where n is the number of nodes.</a:t>
            </a:r>
          </a:p>
          <a:p>
            <a:r>
              <a:rPr lang="en-US" sz="2000" u="sng">
                <a:solidFill>
                  <a:srgbClr val="610B38"/>
                </a:solidFill>
              </a:rPr>
              <a:t>Balance Factor (k) = height (left(k)) - height (right(k))</a:t>
            </a:r>
            <a:endParaRPr lang="en-US" sz="2000" u="sng">
              <a:solidFill>
                <a:srgbClr val="333333"/>
              </a:solidFill>
              <a:latin typeface="Times New Roman"/>
              <a:cs typeface="Calibri"/>
            </a:endParaRPr>
          </a:p>
          <a:p>
            <a:pPr algn="just">
              <a:buNone/>
            </a:pPr>
            <a:r>
              <a:rPr lang="en-US" sz="2000">
                <a:solidFill>
                  <a:srgbClr val="333333"/>
                </a:solidFill>
                <a:ea typeface="+mn-lt"/>
                <a:cs typeface="+mn-lt"/>
              </a:rPr>
              <a:t>          If balance factor of any node is 1, it means that the left sub-tree is one level higher than the right sub-tree .If balance factor of any node is 0, it means that the left sub-tree and right sub-tree contain equal height .If balance factor of any node is -1, it means that the left sub-tree is one level lower than the right sub-tree.</a:t>
            </a:r>
            <a:endParaRPr lang="en-US" sz="2000">
              <a:cs typeface="Calibri"/>
            </a:endParaRPr>
          </a:p>
          <a:p>
            <a:pPr marL="0" indent="0">
              <a:buNone/>
            </a:pPr>
            <a:endParaRPr lang="en-US" sz="2000" u="sng">
              <a:solidFill>
                <a:srgbClr val="333333"/>
              </a:solidFill>
              <a:latin typeface="Times New Roman"/>
              <a:cs typeface="Calibri"/>
            </a:endParaRPr>
          </a:p>
        </p:txBody>
      </p:sp>
      <p:sp>
        <p:nvSpPr>
          <p:cNvPr id="4" name="Footer Placeholder 3">
            <a:extLst>
              <a:ext uri="{FF2B5EF4-FFF2-40B4-BE49-F238E27FC236}">
                <a16:creationId xmlns:a16="http://schemas.microsoft.com/office/drawing/2014/main" id="{62B80838-7FB9-DCA3-FC66-DF59A3D1995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B9619E3-52FB-F985-DFBD-AC10A98B3A09}"/>
              </a:ext>
            </a:extLst>
          </p:cNvPr>
          <p:cNvSpPr>
            <a:spLocks noGrp="1"/>
          </p:cNvSpPr>
          <p:nvPr>
            <p:ph type="sldNum" sz="quarter" idx="12"/>
          </p:nvPr>
        </p:nvSpPr>
        <p:spPr/>
        <p:txBody>
          <a:bodyPr/>
          <a:lstStyle/>
          <a:p>
            <a:fld id="{DF8A5812-A045-4ED1-AE09-1BD5E4DDFA3C}" type="slidenum">
              <a:rPr lang="en-US" dirty="0" smtClean="0"/>
              <a:t>135</a:t>
            </a:fld>
            <a:endParaRPr lang="en-US"/>
          </a:p>
        </p:txBody>
      </p:sp>
    </p:spTree>
    <p:extLst>
      <p:ext uri="{BB962C8B-B14F-4D97-AF65-F5344CB8AC3E}">
        <p14:creationId xmlns:p14="http://schemas.microsoft.com/office/powerpoint/2010/main" val="1218545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10;&#10;Description automatically generated">
            <a:extLst>
              <a:ext uri="{FF2B5EF4-FFF2-40B4-BE49-F238E27FC236}">
                <a16:creationId xmlns:a16="http://schemas.microsoft.com/office/drawing/2014/main" id="{B4D2CDA7-C5AA-3B1A-7E73-75716A34FF0F}"/>
              </a:ext>
            </a:extLst>
          </p:cNvPr>
          <p:cNvPicPr>
            <a:picLocks noGrp="1" noChangeAspect="1"/>
          </p:cNvPicPr>
          <p:nvPr>
            <p:ph idx="1"/>
          </p:nvPr>
        </p:nvPicPr>
        <p:blipFill>
          <a:blip r:embed="rId2"/>
          <a:stretch>
            <a:fillRect/>
          </a:stretch>
        </p:blipFill>
        <p:spPr>
          <a:xfrm>
            <a:off x="1581927" y="403802"/>
            <a:ext cx="8751055" cy="5703888"/>
          </a:xfrm>
        </p:spPr>
      </p:pic>
      <p:sp>
        <p:nvSpPr>
          <p:cNvPr id="4" name="Footer Placeholder 3">
            <a:extLst>
              <a:ext uri="{FF2B5EF4-FFF2-40B4-BE49-F238E27FC236}">
                <a16:creationId xmlns:a16="http://schemas.microsoft.com/office/drawing/2014/main" id="{6B42574E-243D-14A7-BC1F-E584C59ADB1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7730AD8-63D7-E60B-E655-F0B332DA9758}"/>
              </a:ext>
            </a:extLst>
          </p:cNvPr>
          <p:cNvSpPr>
            <a:spLocks noGrp="1"/>
          </p:cNvSpPr>
          <p:nvPr>
            <p:ph type="sldNum" sz="quarter" idx="12"/>
          </p:nvPr>
        </p:nvSpPr>
        <p:spPr/>
        <p:txBody>
          <a:bodyPr/>
          <a:lstStyle/>
          <a:p>
            <a:fld id="{DF8A5812-A045-4ED1-AE09-1BD5E4DDFA3C}" type="slidenum">
              <a:rPr lang="en-US" dirty="0" smtClean="0"/>
              <a:t>136</a:t>
            </a:fld>
            <a:endParaRPr lang="en-US"/>
          </a:p>
        </p:txBody>
      </p:sp>
    </p:spTree>
    <p:extLst>
      <p:ext uri="{BB962C8B-B14F-4D97-AF65-F5344CB8AC3E}">
        <p14:creationId xmlns:p14="http://schemas.microsoft.com/office/powerpoint/2010/main" val="22841763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2B1CD-4030-CAF5-299A-6237933A3A10}"/>
              </a:ext>
            </a:extLst>
          </p:cNvPr>
          <p:cNvSpPr>
            <a:spLocks noGrp="1"/>
          </p:cNvSpPr>
          <p:nvPr>
            <p:ph type="title"/>
          </p:nvPr>
        </p:nvSpPr>
        <p:spPr/>
        <p:txBody>
          <a:bodyPr/>
          <a:lstStyle/>
          <a:p>
            <a:pPr algn="just"/>
            <a:r>
              <a:rPr lang="en-US">
                <a:solidFill>
                  <a:srgbClr val="610B38"/>
                </a:solidFill>
              </a:rPr>
              <a:t>AVL Rotations</a:t>
            </a:r>
            <a:endParaRPr lang="en-US"/>
          </a:p>
          <a:p>
            <a:endParaRPr lang="en-US">
              <a:cs typeface="Calibri Light"/>
            </a:endParaRPr>
          </a:p>
        </p:txBody>
      </p:sp>
      <p:sp>
        <p:nvSpPr>
          <p:cNvPr id="3" name="Content Placeholder 2">
            <a:extLst>
              <a:ext uri="{FF2B5EF4-FFF2-40B4-BE49-F238E27FC236}">
                <a16:creationId xmlns:a16="http://schemas.microsoft.com/office/drawing/2014/main" id="{D34213CD-40A8-AED4-E193-DC99DC02C30A}"/>
              </a:ext>
            </a:extLst>
          </p:cNvPr>
          <p:cNvSpPr>
            <a:spLocks noGrp="1"/>
          </p:cNvSpPr>
          <p:nvPr>
            <p:ph idx="1"/>
          </p:nvPr>
        </p:nvSpPr>
        <p:spPr/>
        <p:txBody>
          <a:bodyPr vert="horz" lIns="91440" tIns="45720" rIns="91440" bIns="45720" rtlCol="0" anchor="t">
            <a:normAutofit/>
          </a:bodyPr>
          <a:lstStyle/>
          <a:p>
            <a:r>
              <a:rPr lang="en-US" sz="2400">
                <a:solidFill>
                  <a:srgbClr val="333333"/>
                </a:solidFill>
                <a:ea typeface="+mn-lt"/>
                <a:cs typeface="+mn-lt"/>
              </a:rPr>
              <a:t>We perform rotation in AVL tree only in case if Balance Factor is other than </a:t>
            </a:r>
            <a:r>
              <a:rPr lang="en-US" sz="2400" b="1">
                <a:solidFill>
                  <a:srgbClr val="333333"/>
                </a:solidFill>
                <a:ea typeface="+mn-lt"/>
                <a:cs typeface="+mn-lt"/>
              </a:rPr>
              <a:t>-1, 0, and 1</a:t>
            </a:r>
            <a:r>
              <a:rPr lang="en-US" sz="2400">
                <a:solidFill>
                  <a:srgbClr val="333333"/>
                </a:solidFill>
                <a:ea typeface="+mn-lt"/>
                <a:cs typeface="+mn-lt"/>
              </a:rPr>
              <a:t>. There are basically four types of rotations which are as follows:</a:t>
            </a:r>
          </a:p>
          <a:p>
            <a:pPr algn="just"/>
            <a:r>
              <a:rPr lang="en-US" sz="2400">
                <a:solidFill>
                  <a:srgbClr val="000000"/>
                </a:solidFill>
                <a:ea typeface="+mn-lt"/>
                <a:cs typeface="+mn-lt"/>
              </a:rPr>
              <a:t>L </a:t>
            </a:r>
            <a:r>
              <a:rPr lang="en-US" sz="2400" err="1">
                <a:solidFill>
                  <a:srgbClr val="000000"/>
                </a:solidFill>
                <a:ea typeface="+mn-lt"/>
                <a:cs typeface="+mn-lt"/>
              </a:rPr>
              <a:t>L</a:t>
            </a:r>
            <a:r>
              <a:rPr lang="en-US" sz="2400">
                <a:solidFill>
                  <a:srgbClr val="000000"/>
                </a:solidFill>
                <a:ea typeface="+mn-lt"/>
                <a:cs typeface="+mn-lt"/>
              </a:rPr>
              <a:t> rotation: Inserted node is in the left subtree of left subtree of A</a:t>
            </a:r>
            <a:endParaRPr lang="en-US" sz="2400">
              <a:solidFill>
                <a:srgbClr val="333333"/>
              </a:solidFill>
              <a:cs typeface="Calibri"/>
            </a:endParaRPr>
          </a:p>
          <a:p>
            <a:pPr algn="just"/>
            <a:r>
              <a:rPr lang="en-US" sz="2400">
                <a:solidFill>
                  <a:srgbClr val="000000"/>
                </a:solidFill>
                <a:ea typeface="+mn-lt"/>
                <a:cs typeface="+mn-lt"/>
              </a:rPr>
              <a:t>R </a:t>
            </a:r>
            <a:r>
              <a:rPr lang="en-US" sz="2400" err="1">
                <a:solidFill>
                  <a:srgbClr val="000000"/>
                </a:solidFill>
                <a:ea typeface="+mn-lt"/>
                <a:cs typeface="+mn-lt"/>
              </a:rPr>
              <a:t>R</a:t>
            </a:r>
            <a:r>
              <a:rPr lang="en-US" sz="2400">
                <a:solidFill>
                  <a:srgbClr val="000000"/>
                </a:solidFill>
                <a:ea typeface="+mn-lt"/>
                <a:cs typeface="+mn-lt"/>
              </a:rPr>
              <a:t> rotation : Inserted node is in the right subtree of right subtree of A</a:t>
            </a:r>
            <a:endParaRPr lang="en-US" sz="2400">
              <a:cs typeface="Calibri"/>
            </a:endParaRPr>
          </a:p>
          <a:p>
            <a:pPr algn="just"/>
            <a:r>
              <a:rPr lang="en-US" sz="2400">
                <a:solidFill>
                  <a:srgbClr val="000000"/>
                </a:solidFill>
                <a:ea typeface="+mn-lt"/>
                <a:cs typeface="+mn-lt"/>
              </a:rPr>
              <a:t>L R rotation : Inserted node is in the right subtree of left subtree of A</a:t>
            </a:r>
            <a:endParaRPr lang="en-US" sz="2400">
              <a:cs typeface="Calibri"/>
            </a:endParaRPr>
          </a:p>
          <a:p>
            <a:pPr algn="just"/>
            <a:r>
              <a:rPr lang="en-US" sz="2400">
                <a:solidFill>
                  <a:srgbClr val="000000"/>
                </a:solidFill>
                <a:ea typeface="+mn-lt"/>
                <a:cs typeface="+mn-lt"/>
              </a:rPr>
              <a:t>R L rotation : Inserted node is in the left subtree of right subtree of A</a:t>
            </a:r>
            <a:endParaRPr lang="en-US" sz="2400">
              <a:cs typeface="Calibri"/>
            </a:endParaRPr>
          </a:p>
          <a:p>
            <a:pPr algn="just"/>
            <a:r>
              <a:rPr lang="en-US" sz="2400">
                <a:solidFill>
                  <a:srgbClr val="333333"/>
                </a:solidFill>
                <a:ea typeface="+mn-lt"/>
                <a:cs typeface="+mn-lt"/>
              </a:rPr>
              <a:t>The first two rotations LL and RR are single rotations and the next two rotations LR and RL are double rotations. For a tree to be unbalanced, minimum height must be at least 2, Let us understand each rotation</a:t>
            </a:r>
            <a:endParaRPr lang="en-US" sz="2400">
              <a:solidFill>
                <a:srgbClr val="000000"/>
              </a:solidFill>
              <a:cs typeface="Calibri"/>
            </a:endParaRPr>
          </a:p>
          <a:p>
            <a:endParaRPr lang="en-US" sz="2000">
              <a:solidFill>
                <a:srgbClr val="333333"/>
              </a:solidFill>
              <a:cs typeface="Calibri"/>
            </a:endParaRPr>
          </a:p>
        </p:txBody>
      </p:sp>
      <p:sp>
        <p:nvSpPr>
          <p:cNvPr id="4" name="Footer Placeholder 3">
            <a:extLst>
              <a:ext uri="{FF2B5EF4-FFF2-40B4-BE49-F238E27FC236}">
                <a16:creationId xmlns:a16="http://schemas.microsoft.com/office/drawing/2014/main" id="{F8229E2E-5BE9-5722-2642-256C4A7509F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8F774EE-D1FF-4146-E829-6A3896EA8CAB}"/>
              </a:ext>
            </a:extLst>
          </p:cNvPr>
          <p:cNvSpPr>
            <a:spLocks noGrp="1"/>
          </p:cNvSpPr>
          <p:nvPr>
            <p:ph type="sldNum" sz="quarter" idx="12"/>
          </p:nvPr>
        </p:nvSpPr>
        <p:spPr/>
        <p:txBody>
          <a:bodyPr/>
          <a:lstStyle/>
          <a:p>
            <a:fld id="{DF8A5812-A045-4ED1-AE09-1BD5E4DDFA3C}" type="slidenum">
              <a:rPr lang="en-US" dirty="0" smtClean="0"/>
              <a:t>137</a:t>
            </a:fld>
            <a:endParaRPr lang="en-US"/>
          </a:p>
        </p:txBody>
      </p:sp>
    </p:spTree>
    <p:extLst>
      <p:ext uri="{BB962C8B-B14F-4D97-AF65-F5344CB8AC3E}">
        <p14:creationId xmlns:p14="http://schemas.microsoft.com/office/powerpoint/2010/main" val="20199362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0F73-E5AC-1D57-2CB3-E77D6B47B852}"/>
              </a:ext>
            </a:extLst>
          </p:cNvPr>
          <p:cNvSpPr>
            <a:spLocks noGrp="1"/>
          </p:cNvSpPr>
          <p:nvPr>
            <p:ph type="title"/>
          </p:nvPr>
        </p:nvSpPr>
        <p:spPr/>
        <p:txBody>
          <a:bodyPr/>
          <a:lstStyle/>
          <a:p>
            <a:pPr algn="just"/>
            <a:r>
              <a:rPr lang="en-US" sz="1600">
                <a:solidFill>
                  <a:srgbClr val="610B4B"/>
                </a:solidFill>
              </a:rPr>
              <a:t> </a:t>
            </a:r>
            <a:r>
              <a:rPr lang="en-US">
                <a:solidFill>
                  <a:srgbClr val="610B4B"/>
                </a:solidFill>
              </a:rPr>
              <a:t>RR Rotation</a:t>
            </a:r>
            <a:endParaRPr lang="en-US"/>
          </a:p>
          <a:p>
            <a:endParaRPr lang="en-US">
              <a:cs typeface="Calibri Light"/>
            </a:endParaRPr>
          </a:p>
        </p:txBody>
      </p:sp>
      <p:sp>
        <p:nvSpPr>
          <p:cNvPr id="3" name="Content Placeholder 2">
            <a:extLst>
              <a:ext uri="{FF2B5EF4-FFF2-40B4-BE49-F238E27FC236}">
                <a16:creationId xmlns:a16="http://schemas.microsoft.com/office/drawing/2014/main" id="{C08DC05E-5A99-9EA7-34E0-89D2A4B3EDF0}"/>
              </a:ext>
            </a:extLst>
          </p:cNvPr>
          <p:cNvSpPr>
            <a:spLocks noGrp="1"/>
          </p:cNvSpPr>
          <p:nvPr>
            <p:ph idx="1"/>
          </p:nvPr>
        </p:nvSpPr>
        <p:spPr/>
        <p:txBody>
          <a:bodyPr vert="horz" lIns="91440" tIns="45720" rIns="91440" bIns="45720" rtlCol="0" anchor="t">
            <a:normAutofit/>
          </a:bodyPr>
          <a:lstStyle/>
          <a:p>
            <a:r>
              <a:rPr lang="en-US" sz="2400">
                <a:solidFill>
                  <a:srgbClr val="333333"/>
                </a:solidFill>
                <a:ea typeface="+mn-lt"/>
                <a:cs typeface="+mn-lt"/>
              </a:rPr>
              <a:t>When BST becomes unbalanced, due to a node is inserted into the right subtree of the right subtree of A, then we perform RR rotation, </a:t>
            </a:r>
            <a:r>
              <a:rPr lang="en-US" sz="2400">
                <a:solidFill>
                  <a:srgbClr val="008000"/>
                </a:solidFill>
                <a:ea typeface="+mn-lt"/>
                <a:cs typeface="+mn-lt"/>
                <a:hlinkClick r:id="rId2"/>
              </a:rPr>
              <a:t>RR rotation</a:t>
            </a:r>
            <a:r>
              <a:rPr lang="en-US" sz="2400">
                <a:solidFill>
                  <a:srgbClr val="333333"/>
                </a:solidFill>
                <a:ea typeface="+mn-lt"/>
                <a:cs typeface="+mn-lt"/>
              </a:rPr>
              <a:t> is an anticlockwise rotation, which is applied on the edge below a node having balance factor –2.</a:t>
            </a:r>
          </a:p>
          <a:p>
            <a:endParaRPr lang="en-US" sz="2400">
              <a:solidFill>
                <a:srgbClr val="333333"/>
              </a:solidFill>
              <a:cs typeface="Calibri"/>
            </a:endParaRPr>
          </a:p>
        </p:txBody>
      </p:sp>
      <p:sp>
        <p:nvSpPr>
          <p:cNvPr id="4" name="Footer Placeholder 3">
            <a:extLst>
              <a:ext uri="{FF2B5EF4-FFF2-40B4-BE49-F238E27FC236}">
                <a16:creationId xmlns:a16="http://schemas.microsoft.com/office/drawing/2014/main" id="{4A321202-2F37-F58A-0758-EC8C9FF4DDC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66F4128-A414-A00B-64D9-3139132E4826}"/>
              </a:ext>
            </a:extLst>
          </p:cNvPr>
          <p:cNvSpPr>
            <a:spLocks noGrp="1"/>
          </p:cNvSpPr>
          <p:nvPr>
            <p:ph type="sldNum" sz="quarter" idx="12"/>
          </p:nvPr>
        </p:nvSpPr>
        <p:spPr/>
        <p:txBody>
          <a:bodyPr/>
          <a:lstStyle/>
          <a:p>
            <a:fld id="{DF8A5812-A045-4ED1-AE09-1BD5E4DDFA3C}" type="slidenum">
              <a:rPr lang="en-US" dirty="0" smtClean="0"/>
              <a:t>138</a:t>
            </a:fld>
            <a:endParaRPr lang="en-US"/>
          </a:p>
        </p:txBody>
      </p:sp>
      <p:pic>
        <p:nvPicPr>
          <p:cNvPr id="6" name="Picture 6">
            <a:extLst>
              <a:ext uri="{FF2B5EF4-FFF2-40B4-BE49-F238E27FC236}">
                <a16:creationId xmlns:a16="http://schemas.microsoft.com/office/drawing/2014/main" id="{4F523373-A136-4680-BFF7-D4CBAB500D63}"/>
              </a:ext>
            </a:extLst>
          </p:cNvPr>
          <p:cNvPicPr>
            <a:picLocks noChangeAspect="1"/>
          </p:cNvPicPr>
          <p:nvPr/>
        </p:nvPicPr>
        <p:blipFill>
          <a:blip r:embed="rId3"/>
          <a:stretch>
            <a:fillRect/>
          </a:stretch>
        </p:blipFill>
        <p:spPr>
          <a:xfrm>
            <a:off x="1641764" y="3479900"/>
            <a:ext cx="7546108" cy="2472836"/>
          </a:xfrm>
          <a:prstGeom prst="rect">
            <a:avLst/>
          </a:prstGeom>
        </p:spPr>
      </p:pic>
    </p:spTree>
    <p:extLst>
      <p:ext uri="{BB962C8B-B14F-4D97-AF65-F5344CB8AC3E}">
        <p14:creationId xmlns:p14="http://schemas.microsoft.com/office/powerpoint/2010/main" val="229926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D2F44-7D69-6691-D6AA-AA881E1FF0A2}"/>
              </a:ext>
            </a:extLst>
          </p:cNvPr>
          <p:cNvSpPr>
            <a:spLocks noGrp="1"/>
          </p:cNvSpPr>
          <p:nvPr>
            <p:ph type="title"/>
          </p:nvPr>
        </p:nvSpPr>
        <p:spPr/>
        <p:txBody>
          <a:bodyPr/>
          <a:lstStyle/>
          <a:p>
            <a:pPr algn="just"/>
            <a:r>
              <a:rPr lang="en-US">
                <a:solidFill>
                  <a:srgbClr val="610B4B"/>
                </a:solidFill>
              </a:rPr>
              <a:t>LL Rotation</a:t>
            </a:r>
            <a:endParaRPr lang="en-US"/>
          </a:p>
          <a:p>
            <a:endParaRPr lang="en-US">
              <a:cs typeface="Calibri Light"/>
            </a:endParaRPr>
          </a:p>
        </p:txBody>
      </p:sp>
      <p:sp>
        <p:nvSpPr>
          <p:cNvPr id="3" name="Content Placeholder 2">
            <a:extLst>
              <a:ext uri="{FF2B5EF4-FFF2-40B4-BE49-F238E27FC236}">
                <a16:creationId xmlns:a16="http://schemas.microsoft.com/office/drawing/2014/main" id="{139C18F1-E935-6471-9C4D-6E09FACD7F65}"/>
              </a:ext>
            </a:extLst>
          </p:cNvPr>
          <p:cNvSpPr>
            <a:spLocks noGrp="1"/>
          </p:cNvSpPr>
          <p:nvPr>
            <p:ph idx="1"/>
          </p:nvPr>
        </p:nvSpPr>
        <p:spPr/>
        <p:txBody>
          <a:bodyPr vert="horz" lIns="91440" tIns="45720" rIns="91440" bIns="45720" rtlCol="0" anchor="t">
            <a:normAutofit/>
          </a:bodyPr>
          <a:lstStyle/>
          <a:p>
            <a:r>
              <a:rPr lang="en-US" sz="2400">
                <a:solidFill>
                  <a:srgbClr val="333333"/>
                </a:solidFill>
                <a:ea typeface="+mn-lt"/>
                <a:cs typeface="+mn-lt"/>
              </a:rPr>
              <a:t>When BST becomes unbalanced, due to a node is inserted into the left subtree of the left subtree of C, then we perform LL rotation, </a:t>
            </a:r>
            <a:r>
              <a:rPr lang="en-US" sz="2400">
                <a:solidFill>
                  <a:srgbClr val="008000"/>
                </a:solidFill>
                <a:ea typeface="+mn-lt"/>
                <a:cs typeface="+mn-lt"/>
                <a:hlinkClick r:id="rId2"/>
              </a:rPr>
              <a:t>LL rotation</a:t>
            </a:r>
            <a:r>
              <a:rPr lang="en-US" sz="2400">
                <a:solidFill>
                  <a:srgbClr val="333333"/>
                </a:solidFill>
                <a:ea typeface="+mn-lt"/>
                <a:cs typeface="+mn-lt"/>
              </a:rPr>
              <a:t> is clockwise rotation, which is applied on the edge below a node having balance factor 2.</a:t>
            </a:r>
          </a:p>
          <a:p>
            <a:endParaRPr lang="en-US" sz="2400">
              <a:solidFill>
                <a:srgbClr val="333333"/>
              </a:solidFill>
              <a:cs typeface="Calibri"/>
            </a:endParaRPr>
          </a:p>
        </p:txBody>
      </p:sp>
      <p:sp>
        <p:nvSpPr>
          <p:cNvPr id="4" name="Footer Placeholder 3">
            <a:extLst>
              <a:ext uri="{FF2B5EF4-FFF2-40B4-BE49-F238E27FC236}">
                <a16:creationId xmlns:a16="http://schemas.microsoft.com/office/drawing/2014/main" id="{87B1A43D-5FE1-2556-43E3-C6BD95C9A232}"/>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E8E65BB-8944-0AC6-CD82-B8CA43BAE56D}"/>
              </a:ext>
            </a:extLst>
          </p:cNvPr>
          <p:cNvSpPr>
            <a:spLocks noGrp="1"/>
          </p:cNvSpPr>
          <p:nvPr>
            <p:ph type="sldNum" sz="quarter" idx="12"/>
          </p:nvPr>
        </p:nvSpPr>
        <p:spPr/>
        <p:txBody>
          <a:bodyPr/>
          <a:lstStyle/>
          <a:p>
            <a:fld id="{DF8A5812-A045-4ED1-AE09-1BD5E4DDFA3C}" type="slidenum">
              <a:rPr lang="en-US" dirty="0" smtClean="0"/>
              <a:t>139</a:t>
            </a:fld>
            <a:endParaRPr lang="en-US"/>
          </a:p>
        </p:txBody>
      </p:sp>
      <p:pic>
        <p:nvPicPr>
          <p:cNvPr id="6" name="Picture 6" descr="A picture containing text, clock, watch&#10;&#10;Description automatically generated">
            <a:extLst>
              <a:ext uri="{FF2B5EF4-FFF2-40B4-BE49-F238E27FC236}">
                <a16:creationId xmlns:a16="http://schemas.microsoft.com/office/drawing/2014/main" id="{80B58822-A6A5-1CE9-1A67-C4F3DF272B59}"/>
              </a:ext>
            </a:extLst>
          </p:cNvPr>
          <p:cNvPicPr>
            <a:picLocks noChangeAspect="1"/>
          </p:cNvPicPr>
          <p:nvPr/>
        </p:nvPicPr>
        <p:blipFill>
          <a:blip r:embed="rId3"/>
          <a:stretch>
            <a:fillRect/>
          </a:stretch>
        </p:blipFill>
        <p:spPr>
          <a:xfrm>
            <a:off x="2080492" y="3425536"/>
            <a:ext cx="6068290" cy="1911927"/>
          </a:xfrm>
          <a:prstGeom prst="rect">
            <a:avLst/>
          </a:prstGeom>
        </p:spPr>
      </p:pic>
    </p:spTree>
    <p:extLst>
      <p:ext uri="{BB962C8B-B14F-4D97-AF65-F5344CB8AC3E}">
        <p14:creationId xmlns:p14="http://schemas.microsoft.com/office/powerpoint/2010/main" val="52843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75E2-AB8F-B8B6-B163-3DD8898FCB3D}"/>
              </a:ext>
            </a:extLst>
          </p:cNvPr>
          <p:cNvSpPr>
            <a:spLocks noGrp="1"/>
          </p:cNvSpPr>
          <p:nvPr>
            <p:ph type="ctrTitle"/>
          </p:nvPr>
        </p:nvSpPr>
        <p:spPr/>
        <p:txBody>
          <a:bodyPr anchor="b">
            <a:normAutofit/>
          </a:bodyPr>
          <a:lstStyle/>
          <a:p>
            <a:r>
              <a:rPr lang="en-US" sz="8000">
                <a:latin typeface="Times New Roman"/>
                <a:cs typeface="Calibri Light"/>
              </a:rPr>
              <a:t>Arrays</a:t>
            </a:r>
            <a:endParaRPr lang="en-US" sz="8000">
              <a:latin typeface="Times New Roman"/>
              <a:cs typeface="Times New Roman"/>
            </a:endParaRPr>
          </a:p>
        </p:txBody>
      </p:sp>
      <p:sp>
        <p:nvSpPr>
          <p:cNvPr id="6" name="Subtitle 5">
            <a:extLst>
              <a:ext uri="{FF2B5EF4-FFF2-40B4-BE49-F238E27FC236}">
                <a16:creationId xmlns:a16="http://schemas.microsoft.com/office/drawing/2014/main" id="{D0B8B342-0BE8-AF1A-425F-813EF88BEB27}"/>
              </a:ext>
            </a:extLst>
          </p:cNvPr>
          <p:cNvSpPr>
            <a:spLocks noGrp="1"/>
          </p:cNvSpPr>
          <p:nvPr>
            <p:ph type="subTitle" idx="1"/>
          </p:nvPr>
        </p:nvSpPr>
        <p:spPr/>
        <p:txBody>
          <a:bodyPr>
            <a:normAutofit/>
          </a:bodyPr>
          <a:lstStyle/>
          <a:p>
            <a:endParaRPr lang="en-US">
              <a:solidFill>
                <a:schemeClr val="tx2"/>
              </a:solidFill>
            </a:endParaRPr>
          </a:p>
        </p:txBody>
      </p:sp>
      <p:sp>
        <p:nvSpPr>
          <p:cNvPr id="4" name="Footer Placeholder 3">
            <a:extLst>
              <a:ext uri="{FF2B5EF4-FFF2-40B4-BE49-F238E27FC236}">
                <a16:creationId xmlns:a16="http://schemas.microsoft.com/office/drawing/2014/main" id="{8E31E0AA-55DA-7714-1AA6-6337E45FCEF6}"/>
              </a:ext>
            </a:extLst>
          </p:cNvPr>
          <p:cNvSpPr>
            <a:spLocks noGrp="1"/>
          </p:cNvSpPr>
          <p:nvPr>
            <p:ph type="ftr" sz="quarter" idx="11"/>
          </p:nvPr>
        </p:nvSpPr>
        <p:spPr/>
        <p:txBody>
          <a:bodyPr>
            <a:normAutofit/>
          </a:bodyPr>
          <a:lstStyle/>
          <a:p>
            <a:pPr algn="l">
              <a:spcAft>
                <a:spcPts val="600"/>
              </a:spcAft>
            </a:pPr>
            <a:r>
              <a:rPr lang="en-US" sz="1100"/>
              <a:t>Confidential and Proprietary. ©2023 UST Inc</a:t>
            </a:r>
          </a:p>
        </p:txBody>
      </p:sp>
      <p:sp>
        <p:nvSpPr>
          <p:cNvPr id="5" name="Slide Number Placeholder 4">
            <a:extLst>
              <a:ext uri="{FF2B5EF4-FFF2-40B4-BE49-F238E27FC236}">
                <a16:creationId xmlns:a16="http://schemas.microsoft.com/office/drawing/2014/main" id="{B1B04E0A-3AC1-9C88-2352-0E38956C3960}"/>
              </a:ext>
            </a:extLst>
          </p:cNvPr>
          <p:cNvSpPr>
            <a:spLocks noGrp="1"/>
          </p:cNvSpPr>
          <p:nvPr>
            <p:ph type="sldNum" sz="quarter" idx="12"/>
          </p:nvPr>
        </p:nvSpPr>
        <p:spPr/>
        <p:txBody>
          <a:bodyPr>
            <a:normAutofit/>
          </a:bodyPr>
          <a:lstStyle/>
          <a:p>
            <a:pPr>
              <a:spcAft>
                <a:spcPts val="600"/>
              </a:spcAft>
            </a:pPr>
            <a:fld id="{DF8A5812-A045-4ED1-AE09-1BD5E4DDFA3C}" type="slidenum">
              <a:rPr lang="en-US" smtClean="0"/>
              <a:pPr>
                <a:spcAft>
                  <a:spcPts val="600"/>
                </a:spcAft>
              </a:pPr>
              <a:t>14</a:t>
            </a:fld>
            <a:endParaRPr lang="en-US"/>
          </a:p>
        </p:txBody>
      </p:sp>
    </p:spTree>
    <p:extLst>
      <p:ext uri="{BB962C8B-B14F-4D97-AF65-F5344CB8AC3E}">
        <p14:creationId xmlns:p14="http://schemas.microsoft.com/office/powerpoint/2010/main" val="8314332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5DB1-82F0-28B3-9C77-EBA5DFF15686}"/>
              </a:ext>
            </a:extLst>
          </p:cNvPr>
          <p:cNvSpPr>
            <a:spLocks noGrp="1"/>
          </p:cNvSpPr>
          <p:nvPr>
            <p:ph type="title"/>
          </p:nvPr>
        </p:nvSpPr>
        <p:spPr/>
        <p:txBody>
          <a:bodyPr/>
          <a:lstStyle/>
          <a:p>
            <a:pPr algn="just"/>
            <a:r>
              <a:rPr lang="en-US" sz="1600">
                <a:solidFill>
                  <a:srgbClr val="610B4B"/>
                </a:solidFill>
              </a:rPr>
              <a:t> </a:t>
            </a:r>
            <a:r>
              <a:rPr lang="en-US">
                <a:solidFill>
                  <a:srgbClr val="610B4B"/>
                </a:solidFill>
              </a:rPr>
              <a:t>LR Rotation</a:t>
            </a:r>
            <a:endParaRPr lang="en-US"/>
          </a:p>
          <a:p>
            <a:endParaRPr lang="en-US">
              <a:cs typeface="Calibri Light"/>
            </a:endParaRPr>
          </a:p>
        </p:txBody>
      </p:sp>
      <p:sp>
        <p:nvSpPr>
          <p:cNvPr id="3" name="Content Placeholder 2">
            <a:extLst>
              <a:ext uri="{FF2B5EF4-FFF2-40B4-BE49-F238E27FC236}">
                <a16:creationId xmlns:a16="http://schemas.microsoft.com/office/drawing/2014/main" id="{03052181-6FA5-4AD6-D82B-D59A3B1AFB37}"/>
              </a:ext>
            </a:extLst>
          </p:cNvPr>
          <p:cNvSpPr>
            <a:spLocks noGrp="1"/>
          </p:cNvSpPr>
          <p:nvPr>
            <p:ph idx="1"/>
          </p:nvPr>
        </p:nvSpPr>
        <p:spPr/>
        <p:txBody>
          <a:bodyPr vert="horz" lIns="91440" tIns="45720" rIns="91440" bIns="45720" rtlCol="0" anchor="t">
            <a:normAutofit/>
          </a:bodyPr>
          <a:lstStyle/>
          <a:p>
            <a:r>
              <a:rPr lang="en-US" sz="2400">
                <a:solidFill>
                  <a:srgbClr val="333333"/>
                </a:solidFill>
                <a:ea typeface="+mn-lt"/>
                <a:cs typeface="+mn-lt"/>
              </a:rPr>
              <a:t>Double rotations are bit tougher than single rotation which has already explained above. LR rotation = RR rotation + LL rotation, i.e., first RR rotation is performed on subtree and then LL rotation is performed on full tree, by full tree we mean the first node from the path of inserted node whose balance factor is other than -1, 0, or 1.</a:t>
            </a:r>
            <a:endParaRPr lang="en-US" sz="2400">
              <a:cs typeface="Calibri"/>
            </a:endParaRPr>
          </a:p>
        </p:txBody>
      </p:sp>
      <p:sp>
        <p:nvSpPr>
          <p:cNvPr id="4" name="Footer Placeholder 3">
            <a:extLst>
              <a:ext uri="{FF2B5EF4-FFF2-40B4-BE49-F238E27FC236}">
                <a16:creationId xmlns:a16="http://schemas.microsoft.com/office/drawing/2014/main" id="{9FB078F0-3564-0139-5F69-383DF907095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285FE0C-147A-060B-0096-43C4346D5DF8}"/>
              </a:ext>
            </a:extLst>
          </p:cNvPr>
          <p:cNvSpPr>
            <a:spLocks noGrp="1"/>
          </p:cNvSpPr>
          <p:nvPr>
            <p:ph type="sldNum" sz="quarter" idx="12"/>
          </p:nvPr>
        </p:nvSpPr>
        <p:spPr/>
        <p:txBody>
          <a:bodyPr/>
          <a:lstStyle/>
          <a:p>
            <a:fld id="{DF8A5812-A045-4ED1-AE09-1BD5E4DDFA3C}" type="slidenum">
              <a:rPr lang="en-US" dirty="0" smtClean="0"/>
              <a:t>140</a:t>
            </a:fld>
            <a:endParaRPr lang="en-US"/>
          </a:p>
        </p:txBody>
      </p:sp>
      <p:pic>
        <p:nvPicPr>
          <p:cNvPr id="6" name="Picture 6" descr="Diagram&#10;&#10;Description automatically generated">
            <a:extLst>
              <a:ext uri="{FF2B5EF4-FFF2-40B4-BE49-F238E27FC236}">
                <a16:creationId xmlns:a16="http://schemas.microsoft.com/office/drawing/2014/main" id="{E8B837A5-B04A-ECFA-E9BA-B2C1FE1139F3}"/>
              </a:ext>
            </a:extLst>
          </p:cNvPr>
          <p:cNvPicPr>
            <a:picLocks noChangeAspect="1"/>
          </p:cNvPicPr>
          <p:nvPr/>
        </p:nvPicPr>
        <p:blipFill>
          <a:blip r:embed="rId2"/>
          <a:stretch>
            <a:fillRect/>
          </a:stretch>
        </p:blipFill>
        <p:spPr>
          <a:xfrm>
            <a:off x="2553855" y="3758768"/>
            <a:ext cx="5999017" cy="2076737"/>
          </a:xfrm>
          <a:prstGeom prst="rect">
            <a:avLst/>
          </a:prstGeom>
        </p:spPr>
      </p:pic>
    </p:spTree>
    <p:extLst>
      <p:ext uri="{BB962C8B-B14F-4D97-AF65-F5344CB8AC3E}">
        <p14:creationId xmlns:p14="http://schemas.microsoft.com/office/powerpoint/2010/main" val="11290179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037D-C808-8605-DFED-4D27649B3AA6}"/>
              </a:ext>
            </a:extLst>
          </p:cNvPr>
          <p:cNvSpPr>
            <a:spLocks noGrp="1"/>
          </p:cNvSpPr>
          <p:nvPr>
            <p:ph type="title"/>
          </p:nvPr>
        </p:nvSpPr>
        <p:spPr/>
        <p:txBody>
          <a:bodyPr/>
          <a:lstStyle/>
          <a:p>
            <a:pPr algn="just"/>
            <a:r>
              <a:rPr lang="en-US">
                <a:solidFill>
                  <a:srgbClr val="610B4B"/>
                </a:solidFill>
              </a:rPr>
              <a:t>RL Rotation</a:t>
            </a:r>
            <a:endParaRPr lang="en-US"/>
          </a:p>
          <a:p>
            <a:endParaRPr lang="en-US">
              <a:cs typeface="Calibri Light"/>
            </a:endParaRPr>
          </a:p>
        </p:txBody>
      </p:sp>
      <p:sp>
        <p:nvSpPr>
          <p:cNvPr id="3" name="Content Placeholder 2">
            <a:extLst>
              <a:ext uri="{FF2B5EF4-FFF2-40B4-BE49-F238E27FC236}">
                <a16:creationId xmlns:a16="http://schemas.microsoft.com/office/drawing/2014/main" id="{97E981AF-BBF9-65FD-FC2A-489FFA5D7F30}"/>
              </a:ext>
            </a:extLst>
          </p:cNvPr>
          <p:cNvSpPr>
            <a:spLocks noGrp="1"/>
          </p:cNvSpPr>
          <p:nvPr>
            <p:ph idx="1"/>
          </p:nvPr>
        </p:nvSpPr>
        <p:spPr/>
        <p:txBody>
          <a:bodyPr vert="horz" lIns="91440" tIns="45720" rIns="91440" bIns="45720" rtlCol="0" anchor="t">
            <a:normAutofit/>
          </a:bodyPr>
          <a:lstStyle/>
          <a:p>
            <a:pPr marL="0" indent="0">
              <a:buNone/>
            </a:pPr>
            <a:r>
              <a:rPr lang="en-US" sz="2400">
                <a:solidFill>
                  <a:srgbClr val="333333"/>
                </a:solidFill>
                <a:ea typeface="+mn-lt"/>
                <a:cs typeface="+mn-lt"/>
              </a:rPr>
              <a:t> RL ROTATION= LL rotation + RR rotation, i.e., first LL rotation is performed on subtree and then RR rotation is performed on full tree, by full tree we mean the first node from the path of inserted node whose balance factor is other than -1, 0, or 1.</a:t>
            </a:r>
            <a:endParaRPr lang="en-US" sz="2400">
              <a:cs typeface="Calibri" panose="020F0502020204030204"/>
            </a:endParaRPr>
          </a:p>
        </p:txBody>
      </p:sp>
      <p:sp>
        <p:nvSpPr>
          <p:cNvPr id="4" name="Footer Placeholder 3">
            <a:extLst>
              <a:ext uri="{FF2B5EF4-FFF2-40B4-BE49-F238E27FC236}">
                <a16:creationId xmlns:a16="http://schemas.microsoft.com/office/drawing/2014/main" id="{6530C37C-ED62-9216-792A-266E2345464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CD81638-075E-6DFD-DE34-F1B00CFDB187}"/>
              </a:ext>
            </a:extLst>
          </p:cNvPr>
          <p:cNvSpPr>
            <a:spLocks noGrp="1"/>
          </p:cNvSpPr>
          <p:nvPr>
            <p:ph type="sldNum" sz="quarter" idx="12"/>
          </p:nvPr>
        </p:nvSpPr>
        <p:spPr/>
        <p:txBody>
          <a:bodyPr/>
          <a:lstStyle/>
          <a:p>
            <a:fld id="{DF8A5812-A045-4ED1-AE09-1BD5E4DDFA3C}" type="slidenum">
              <a:rPr lang="en-US" dirty="0" smtClean="0"/>
              <a:t>141</a:t>
            </a:fld>
            <a:endParaRPr lang="en-US"/>
          </a:p>
        </p:txBody>
      </p:sp>
      <p:pic>
        <p:nvPicPr>
          <p:cNvPr id="6" name="Picture 6" descr="Diagram&#10;&#10;Description automatically generated">
            <a:extLst>
              <a:ext uri="{FF2B5EF4-FFF2-40B4-BE49-F238E27FC236}">
                <a16:creationId xmlns:a16="http://schemas.microsoft.com/office/drawing/2014/main" id="{3B67F994-848F-4CEE-EB72-806CFBC54EBA}"/>
              </a:ext>
            </a:extLst>
          </p:cNvPr>
          <p:cNvPicPr>
            <a:picLocks noChangeAspect="1"/>
          </p:cNvPicPr>
          <p:nvPr/>
        </p:nvPicPr>
        <p:blipFill>
          <a:blip r:embed="rId2"/>
          <a:stretch>
            <a:fillRect/>
          </a:stretch>
        </p:blipFill>
        <p:spPr>
          <a:xfrm>
            <a:off x="2576946" y="3582015"/>
            <a:ext cx="5571836" cy="2130061"/>
          </a:xfrm>
          <a:prstGeom prst="rect">
            <a:avLst/>
          </a:prstGeom>
        </p:spPr>
      </p:pic>
    </p:spTree>
    <p:extLst>
      <p:ext uri="{BB962C8B-B14F-4D97-AF65-F5344CB8AC3E}">
        <p14:creationId xmlns:p14="http://schemas.microsoft.com/office/powerpoint/2010/main" val="1092434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F20CB-4321-869F-364B-918E7BAFCD9E}"/>
              </a:ext>
            </a:extLst>
          </p:cNvPr>
          <p:cNvSpPr>
            <a:spLocks noGrp="1"/>
          </p:cNvSpPr>
          <p:nvPr>
            <p:ph type="title"/>
          </p:nvPr>
        </p:nvSpPr>
        <p:spPr/>
        <p:txBody>
          <a:bodyPr/>
          <a:lstStyle/>
          <a:p>
            <a:r>
              <a:rPr lang="en-US">
                <a:cs typeface="Calibri Light"/>
              </a:rPr>
              <a:t>Applications of AVL TREE</a:t>
            </a:r>
            <a:endParaRPr lang="en-US"/>
          </a:p>
        </p:txBody>
      </p:sp>
      <p:sp>
        <p:nvSpPr>
          <p:cNvPr id="3" name="Content Placeholder 2">
            <a:extLst>
              <a:ext uri="{FF2B5EF4-FFF2-40B4-BE49-F238E27FC236}">
                <a16:creationId xmlns:a16="http://schemas.microsoft.com/office/drawing/2014/main" id="{AAC255A7-A6FB-583D-2FF4-6AD4D5CF6D40}"/>
              </a:ext>
            </a:extLst>
          </p:cNvPr>
          <p:cNvSpPr>
            <a:spLocks noGrp="1"/>
          </p:cNvSpPr>
          <p:nvPr>
            <p:ph idx="1"/>
          </p:nvPr>
        </p:nvSpPr>
        <p:spPr/>
        <p:txBody>
          <a:bodyPr vert="horz" lIns="91440" tIns="45720" rIns="91440" bIns="45720" rtlCol="0" anchor="t">
            <a:normAutofit/>
          </a:bodyPr>
          <a:lstStyle/>
          <a:p>
            <a:r>
              <a:rPr lang="en-US" sz="2400">
                <a:solidFill>
                  <a:srgbClr val="374151"/>
                </a:solidFill>
                <a:latin typeface="Times New Roman"/>
                <a:ea typeface="+mn-lt"/>
                <a:cs typeface="+mn-lt"/>
              </a:rPr>
              <a:t>Databases: As mentioned earlier, AVL trees are often used to index databases to support fast searching, insertion, and deletion operations.</a:t>
            </a:r>
            <a:endParaRPr lang="en-US" sz="2400">
              <a:latin typeface="Times New Roman"/>
              <a:cs typeface="Calibri" panose="020F0502020204030204"/>
            </a:endParaRPr>
          </a:p>
          <a:p>
            <a:r>
              <a:rPr lang="en-US" sz="2400">
                <a:solidFill>
                  <a:srgbClr val="374151"/>
                </a:solidFill>
                <a:latin typeface="Times New Roman"/>
                <a:ea typeface="+mn-lt"/>
                <a:cs typeface="+mn-lt"/>
              </a:rPr>
              <a:t>Computer graphics: AVL trees can be used in computer graphics applications, such as image rendering, to quickly find the closest points or to search for objects that intersect with a particular region.</a:t>
            </a:r>
            <a:endParaRPr lang="en-US" sz="2400">
              <a:latin typeface="Times New Roman"/>
              <a:cs typeface="Calibri"/>
            </a:endParaRPr>
          </a:p>
          <a:p>
            <a:r>
              <a:rPr lang="en-US" sz="2400">
                <a:solidFill>
                  <a:srgbClr val="374151"/>
                </a:solidFill>
                <a:latin typeface="Times New Roman"/>
                <a:ea typeface="+mn-lt"/>
                <a:cs typeface="+mn-lt"/>
              </a:rPr>
              <a:t>Network routers: Network routers often use AVL trees to store routing tables for efficient packet routing in computer networks.</a:t>
            </a:r>
            <a:endParaRPr lang="en-US" sz="2400">
              <a:latin typeface="Times New Roman"/>
              <a:cs typeface="Calibri"/>
            </a:endParaRPr>
          </a:p>
          <a:p>
            <a:r>
              <a:rPr lang="en-US" sz="2400">
                <a:solidFill>
                  <a:srgbClr val="374151"/>
                </a:solidFill>
                <a:latin typeface="Times New Roman"/>
                <a:ea typeface="+mn-lt"/>
                <a:cs typeface="+mn-lt"/>
              </a:rPr>
              <a:t>Compiler design: AVL trees can be used in compiler design to optimize the organization and storage of symbol tables, which contain information about the variables and functions used in a program.</a:t>
            </a:r>
            <a:endParaRPr lang="en-US" sz="2400">
              <a:latin typeface="Times New Roman"/>
              <a:cs typeface="Calibri"/>
            </a:endParaRPr>
          </a:p>
          <a:p>
            <a:endParaRPr lang="en-US">
              <a:cs typeface="Calibri"/>
            </a:endParaRPr>
          </a:p>
        </p:txBody>
      </p:sp>
      <p:sp>
        <p:nvSpPr>
          <p:cNvPr id="4" name="Footer Placeholder 3">
            <a:extLst>
              <a:ext uri="{FF2B5EF4-FFF2-40B4-BE49-F238E27FC236}">
                <a16:creationId xmlns:a16="http://schemas.microsoft.com/office/drawing/2014/main" id="{4CE3EB31-5D28-7308-C0E8-3D34B1A449D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AC279E4-DDCE-AB36-EB3F-457749CCBA5C}"/>
              </a:ext>
            </a:extLst>
          </p:cNvPr>
          <p:cNvSpPr>
            <a:spLocks noGrp="1"/>
          </p:cNvSpPr>
          <p:nvPr>
            <p:ph type="sldNum" sz="quarter" idx="12"/>
          </p:nvPr>
        </p:nvSpPr>
        <p:spPr/>
        <p:txBody>
          <a:bodyPr/>
          <a:lstStyle/>
          <a:p>
            <a:fld id="{DF8A5812-A045-4ED1-AE09-1BD5E4DDFA3C}" type="slidenum">
              <a:rPr lang="en-US" smtClean="0"/>
              <a:t>142</a:t>
            </a:fld>
            <a:endParaRPr lang="en-US"/>
          </a:p>
        </p:txBody>
      </p:sp>
    </p:spTree>
    <p:extLst>
      <p:ext uri="{BB962C8B-B14F-4D97-AF65-F5344CB8AC3E}">
        <p14:creationId xmlns:p14="http://schemas.microsoft.com/office/powerpoint/2010/main" val="40935303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D26BA-CA18-DA2B-C5EE-CCC63B9302CE}"/>
              </a:ext>
            </a:extLst>
          </p:cNvPr>
          <p:cNvSpPr>
            <a:spLocks noGrp="1"/>
          </p:cNvSpPr>
          <p:nvPr>
            <p:ph type="title"/>
          </p:nvPr>
        </p:nvSpPr>
        <p:spPr/>
        <p:txBody>
          <a:bodyPr/>
          <a:lstStyle/>
          <a:p>
            <a:r>
              <a:rPr lang="en-US">
                <a:cs typeface="Calibri Light"/>
              </a:rPr>
              <a:t>Advantages</a:t>
            </a:r>
          </a:p>
        </p:txBody>
      </p:sp>
      <p:sp>
        <p:nvSpPr>
          <p:cNvPr id="3" name="Content Placeholder 2">
            <a:extLst>
              <a:ext uri="{FF2B5EF4-FFF2-40B4-BE49-F238E27FC236}">
                <a16:creationId xmlns:a16="http://schemas.microsoft.com/office/drawing/2014/main" id="{20822359-2DF9-3A9A-4C17-88A233077D7A}"/>
              </a:ext>
            </a:extLst>
          </p:cNvPr>
          <p:cNvSpPr>
            <a:spLocks noGrp="1"/>
          </p:cNvSpPr>
          <p:nvPr>
            <p:ph idx="1"/>
          </p:nvPr>
        </p:nvSpPr>
        <p:spPr/>
        <p:txBody>
          <a:bodyPr vert="horz" lIns="91440" tIns="45720" rIns="91440" bIns="45720" rtlCol="0" anchor="t">
            <a:normAutofit/>
          </a:bodyPr>
          <a:lstStyle/>
          <a:p>
            <a:r>
              <a:rPr lang="en-US" sz="2400" b="1">
                <a:latin typeface="Times New Roman"/>
                <a:ea typeface="+mn-lt"/>
                <a:cs typeface="+mn-lt"/>
              </a:rPr>
              <a:t>AVL trees can self-balance:</a:t>
            </a:r>
            <a:r>
              <a:rPr lang="en-US" sz="2400">
                <a:latin typeface="Times New Roman"/>
                <a:ea typeface="+mn-lt"/>
                <a:cs typeface="+mn-lt"/>
              </a:rPr>
              <a:t> One of the primary concerns of computer science professionals is ensuring that their trees are balanced, and AVL trees have a higher likelihood of being balanced. An unbalanced tree means operations will take longer to complete, resulting in time-consuming lookup applications.</a:t>
            </a:r>
          </a:p>
          <a:p>
            <a:r>
              <a:rPr lang="en-US" sz="2400">
                <a:latin typeface="Times New Roman"/>
                <a:ea typeface="+mn-lt"/>
                <a:cs typeface="+mn-lt"/>
              </a:rPr>
              <a:t>It is not skewed in any way.</a:t>
            </a:r>
            <a:endParaRPr lang="en-US" sz="2400">
              <a:latin typeface="Times New Roman"/>
              <a:cs typeface="Calibri"/>
            </a:endParaRPr>
          </a:p>
          <a:p>
            <a:r>
              <a:rPr lang="en-US" sz="2400">
                <a:latin typeface="Times New Roman"/>
                <a:ea typeface="+mn-lt"/>
                <a:cs typeface="+mn-lt"/>
              </a:rPr>
              <a:t>AVL tree also have the Balancing capabilities with a different type of rotation</a:t>
            </a:r>
            <a:endParaRPr lang="en-US" sz="2400">
              <a:latin typeface="Times New Roman"/>
              <a:cs typeface="Calibri"/>
            </a:endParaRPr>
          </a:p>
          <a:p>
            <a:r>
              <a:rPr lang="en-US" sz="2400">
                <a:latin typeface="Times New Roman"/>
                <a:ea typeface="+mn-lt"/>
                <a:cs typeface="+mn-lt"/>
              </a:rPr>
              <a:t>Better searching time complexity than other trees, such as the binary Tree.</a:t>
            </a:r>
            <a:endParaRPr lang="en-US" sz="2400">
              <a:latin typeface="Times New Roman"/>
              <a:cs typeface="Calibri"/>
            </a:endParaRPr>
          </a:p>
          <a:p>
            <a:endParaRPr lang="en-US" sz="2400">
              <a:cs typeface="Calibri"/>
            </a:endParaRPr>
          </a:p>
          <a:p>
            <a:endParaRPr lang="en-US" sz="2400">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473EEE32-C9CB-9621-6D36-E86C8FE2570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1ED222E-B415-6F4F-BB03-B2235F9ED662}"/>
              </a:ext>
            </a:extLst>
          </p:cNvPr>
          <p:cNvSpPr>
            <a:spLocks noGrp="1"/>
          </p:cNvSpPr>
          <p:nvPr>
            <p:ph type="sldNum" sz="quarter" idx="12"/>
          </p:nvPr>
        </p:nvSpPr>
        <p:spPr/>
        <p:txBody>
          <a:bodyPr/>
          <a:lstStyle/>
          <a:p>
            <a:fld id="{DF8A5812-A045-4ED1-AE09-1BD5E4DDFA3C}" type="slidenum">
              <a:rPr lang="en-US" smtClean="0"/>
              <a:t>143</a:t>
            </a:fld>
            <a:endParaRPr lang="en-US"/>
          </a:p>
        </p:txBody>
      </p:sp>
    </p:spTree>
    <p:extLst>
      <p:ext uri="{BB962C8B-B14F-4D97-AF65-F5344CB8AC3E}">
        <p14:creationId xmlns:p14="http://schemas.microsoft.com/office/powerpoint/2010/main" val="921175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950D6-8A50-7527-F2CE-25518C143413}"/>
              </a:ext>
            </a:extLst>
          </p:cNvPr>
          <p:cNvSpPr>
            <a:spLocks noGrp="1"/>
          </p:cNvSpPr>
          <p:nvPr>
            <p:ph type="title"/>
          </p:nvPr>
        </p:nvSpPr>
        <p:spPr/>
        <p:txBody>
          <a:bodyPr/>
          <a:lstStyle/>
          <a:p>
            <a:r>
              <a:rPr lang="en-US">
                <a:cs typeface="Calibri Light"/>
              </a:rPr>
              <a:t>Disadvantages</a:t>
            </a:r>
            <a:endParaRPr lang="en-US"/>
          </a:p>
        </p:txBody>
      </p:sp>
      <p:sp>
        <p:nvSpPr>
          <p:cNvPr id="3" name="Content Placeholder 2">
            <a:extLst>
              <a:ext uri="{FF2B5EF4-FFF2-40B4-BE49-F238E27FC236}">
                <a16:creationId xmlns:a16="http://schemas.microsoft.com/office/drawing/2014/main" id="{49632A80-1788-840D-A27B-A522CCB2F03D}"/>
              </a:ext>
            </a:extLst>
          </p:cNvPr>
          <p:cNvSpPr>
            <a:spLocks noGrp="1"/>
          </p:cNvSpPr>
          <p:nvPr>
            <p:ph idx="1"/>
          </p:nvPr>
        </p:nvSpPr>
        <p:spPr/>
        <p:txBody>
          <a:bodyPr vert="horz" lIns="91440" tIns="45720" rIns="91440" bIns="45720" rtlCol="0" anchor="t">
            <a:normAutofit/>
          </a:bodyPr>
          <a:lstStyle/>
          <a:p>
            <a:r>
              <a:rPr lang="en-US" sz="2400">
                <a:solidFill>
                  <a:srgbClr val="333333"/>
                </a:solidFill>
                <a:ea typeface="+mn-lt"/>
                <a:cs typeface="+mn-lt"/>
              </a:rPr>
              <a:t>AVL trees are difficult to implement.</a:t>
            </a:r>
          </a:p>
          <a:p>
            <a:r>
              <a:rPr lang="en-US" sz="2400">
                <a:solidFill>
                  <a:srgbClr val="333333"/>
                </a:solidFill>
                <a:ea typeface="+mn-lt"/>
                <a:cs typeface="+mn-lt"/>
              </a:rPr>
              <a:t>In addition, AVL trees have high constant factors for some operations. For example, restructuring is an expensive operation, and an AVL tree may have to re-balance itself log 2  </a:t>
            </a:r>
            <a:r>
              <a:rPr lang="en-US" sz="2400" i="1">
                <a:solidFill>
                  <a:srgbClr val="333333"/>
                </a:solidFill>
                <a:ea typeface="+mn-lt"/>
                <a:cs typeface="+mn-lt"/>
              </a:rPr>
              <a:t>n</a:t>
            </a:r>
            <a:r>
              <a:rPr lang="en-US" sz="2400">
                <a:solidFill>
                  <a:srgbClr val="333333"/>
                </a:solidFill>
                <a:ea typeface="+mn-lt"/>
                <a:cs typeface="+mn-lt"/>
              </a:rPr>
              <a:t> in the worst case during a removal of a node.</a:t>
            </a:r>
            <a:endParaRPr lang="en-US" sz="2400">
              <a:solidFill>
                <a:srgbClr val="333333"/>
              </a:solidFill>
              <a:cs typeface="Calibri"/>
            </a:endParaRPr>
          </a:p>
          <a:p>
            <a:r>
              <a:rPr lang="en-US" sz="2400">
                <a:solidFill>
                  <a:srgbClr val="333333"/>
                </a:solidFill>
                <a:ea typeface="+mn-lt"/>
                <a:cs typeface="+mn-lt"/>
              </a:rPr>
              <a:t>Most STL implementations of the ordered associative containers (sets, multisets, maps and multimaps) use red-black trees instead of AVL trees. Unlike AVL trees, red-black trees require only one restructuring for a removal or an insertion.</a:t>
            </a:r>
            <a:endParaRPr lang="en-US" sz="2400">
              <a:solidFill>
                <a:srgbClr val="333333"/>
              </a:solidFill>
              <a:cs typeface="Calibri"/>
            </a:endParaRPr>
          </a:p>
          <a:p>
            <a:endParaRPr lang="en-US" sz="2400">
              <a:solidFill>
                <a:srgbClr val="333333"/>
              </a:solidFill>
              <a:cs typeface="Calibri"/>
            </a:endParaRPr>
          </a:p>
          <a:p>
            <a:endParaRPr lang="en-US" sz="2400">
              <a:solidFill>
                <a:srgbClr val="333333"/>
              </a:solidFill>
              <a:cs typeface="Calibri"/>
            </a:endParaRPr>
          </a:p>
        </p:txBody>
      </p:sp>
      <p:sp>
        <p:nvSpPr>
          <p:cNvPr id="4" name="Footer Placeholder 3">
            <a:extLst>
              <a:ext uri="{FF2B5EF4-FFF2-40B4-BE49-F238E27FC236}">
                <a16:creationId xmlns:a16="http://schemas.microsoft.com/office/drawing/2014/main" id="{472A002E-D624-B46B-F48B-63E9B25BCFD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5C86CB7-7D5F-214D-35D6-4704328777D4}"/>
              </a:ext>
            </a:extLst>
          </p:cNvPr>
          <p:cNvSpPr>
            <a:spLocks noGrp="1"/>
          </p:cNvSpPr>
          <p:nvPr>
            <p:ph type="sldNum" sz="quarter" idx="12"/>
          </p:nvPr>
        </p:nvSpPr>
        <p:spPr/>
        <p:txBody>
          <a:bodyPr/>
          <a:lstStyle/>
          <a:p>
            <a:fld id="{DF8A5812-A045-4ED1-AE09-1BD5E4DDFA3C}" type="slidenum">
              <a:rPr lang="en-US" smtClean="0"/>
              <a:t>144</a:t>
            </a:fld>
            <a:endParaRPr lang="en-US"/>
          </a:p>
        </p:txBody>
      </p:sp>
    </p:spTree>
    <p:extLst>
      <p:ext uri="{BB962C8B-B14F-4D97-AF65-F5344CB8AC3E}">
        <p14:creationId xmlns:p14="http://schemas.microsoft.com/office/powerpoint/2010/main" val="15687305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5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5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29A5B56-A1E4-E4C7-49A7-CA8B75B32F31}"/>
              </a:ext>
            </a:extLst>
          </p:cNvPr>
          <p:cNvSpPr>
            <a:spLocks noGrp="1"/>
          </p:cNvSpPr>
          <p:nvPr>
            <p:ph type="title"/>
          </p:nvPr>
        </p:nvSpPr>
        <p:spPr>
          <a:xfrm>
            <a:off x="749107" y="138543"/>
            <a:ext cx="9392421" cy="1330841"/>
          </a:xfrm>
        </p:spPr>
        <p:txBody>
          <a:bodyPr>
            <a:normAutofit/>
          </a:bodyPr>
          <a:lstStyle/>
          <a:p>
            <a:r>
              <a:rPr lang="en-US" sz="4800">
                <a:latin typeface="Times New Roman"/>
                <a:cs typeface="Calibri Light"/>
              </a:rPr>
              <a:t>B Tree</a:t>
            </a:r>
            <a:endParaRPr lang="en-US" sz="4800">
              <a:latin typeface="Times New Roman"/>
            </a:endParaRPr>
          </a:p>
        </p:txBody>
      </p:sp>
      <p:sp>
        <p:nvSpPr>
          <p:cNvPr id="3" name="Content Placeholder 2">
            <a:extLst>
              <a:ext uri="{FF2B5EF4-FFF2-40B4-BE49-F238E27FC236}">
                <a16:creationId xmlns:a16="http://schemas.microsoft.com/office/drawing/2014/main" id="{AF4454E6-B3AA-01EE-A24A-7AAF05170AF5}"/>
              </a:ext>
            </a:extLst>
          </p:cNvPr>
          <p:cNvSpPr>
            <a:spLocks noGrp="1"/>
          </p:cNvSpPr>
          <p:nvPr>
            <p:ph idx="1"/>
          </p:nvPr>
        </p:nvSpPr>
        <p:spPr>
          <a:xfrm>
            <a:off x="686477" y="2069497"/>
            <a:ext cx="5623984" cy="4762899"/>
          </a:xfrm>
        </p:spPr>
        <p:txBody>
          <a:bodyPr vert="horz" lIns="91440" tIns="45720" rIns="91440" bIns="45720" rtlCol="0" anchor="t">
            <a:normAutofit/>
          </a:bodyPr>
          <a:lstStyle/>
          <a:p>
            <a:pPr algn="just">
              <a:lnSpc>
                <a:spcPct val="100000"/>
              </a:lnSpc>
            </a:pPr>
            <a:r>
              <a:rPr lang="en-US" sz="2400">
                <a:latin typeface="Times New Roman"/>
                <a:ea typeface="+mn-lt"/>
                <a:cs typeface="+mn-lt"/>
              </a:rPr>
              <a:t>B-tree is a special type of self-balancing search tree in which each node can contain more than one key and can have more than two children.</a:t>
            </a:r>
            <a:endParaRPr lang="en-US" sz="2400">
              <a:latin typeface="Times New Roman"/>
              <a:cs typeface="Times New Roman"/>
            </a:endParaRPr>
          </a:p>
          <a:p>
            <a:pPr marL="0" indent="0" algn="just">
              <a:lnSpc>
                <a:spcPct val="100000"/>
              </a:lnSpc>
              <a:buNone/>
            </a:pPr>
            <a:endParaRPr lang="en-US" sz="2400">
              <a:latin typeface="Times New Roman"/>
              <a:ea typeface="+mn-lt"/>
              <a:cs typeface="+mn-lt"/>
            </a:endParaRPr>
          </a:p>
          <a:p>
            <a:pPr algn="just">
              <a:lnSpc>
                <a:spcPct val="100000"/>
              </a:lnSpc>
            </a:pPr>
            <a:r>
              <a:rPr lang="en-US" sz="2400">
                <a:latin typeface="Times New Roman"/>
                <a:ea typeface="+mn-lt"/>
                <a:cs typeface="+mn-lt"/>
              </a:rPr>
              <a:t> It is a generalized form of the binary search tree.</a:t>
            </a:r>
            <a:endParaRPr lang="en-US" sz="2400">
              <a:latin typeface="Times New Roman"/>
              <a:cs typeface="Calibri" panose="020F0502020204030204"/>
            </a:endParaRPr>
          </a:p>
          <a:p>
            <a:pPr marL="0" indent="0" algn="just">
              <a:lnSpc>
                <a:spcPct val="100000"/>
              </a:lnSpc>
              <a:buNone/>
            </a:pPr>
            <a:endParaRPr lang="en-US" sz="2400">
              <a:latin typeface="Times New Roman"/>
              <a:ea typeface="+mn-lt"/>
              <a:cs typeface="+mn-lt"/>
            </a:endParaRPr>
          </a:p>
          <a:p>
            <a:pPr algn="just">
              <a:lnSpc>
                <a:spcPct val="100000"/>
              </a:lnSpc>
            </a:pPr>
            <a:r>
              <a:rPr lang="en-US" sz="2400">
                <a:latin typeface="Times New Roman"/>
                <a:ea typeface="+mn-lt"/>
                <a:cs typeface="+mn-lt"/>
              </a:rPr>
              <a:t>It is also known as a height-balanced m-way tree.</a:t>
            </a:r>
            <a:endParaRPr lang="en-US" sz="2400">
              <a:latin typeface="Times New Roman"/>
              <a:cs typeface="Times New Roman"/>
            </a:endParaRPr>
          </a:p>
          <a:p>
            <a:pPr>
              <a:lnSpc>
                <a:spcPct val="100000"/>
              </a:lnSpc>
            </a:pPr>
            <a:endParaRPr lang="en-US" sz="2400">
              <a:latin typeface="Times New Roman"/>
              <a:cs typeface="Calibri"/>
            </a:endParaRPr>
          </a:p>
          <a:p>
            <a:endParaRPr lang="en-US" sz="2400">
              <a:latin typeface="Times New Roman"/>
              <a:cs typeface="Calibri"/>
            </a:endParaRPr>
          </a:p>
        </p:txBody>
      </p:sp>
      <p:pic>
        <p:nvPicPr>
          <p:cNvPr id="6" name="Picture 6" descr="Diagram&#10;&#10;Description automatically generated">
            <a:extLst>
              <a:ext uri="{FF2B5EF4-FFF2-40B4-BE49-F238E27FC236}">
                <a16:creationId xmlns:a16="http://schemas.microsoft.com/office/drawing/2014/main" id="{E9A0E461-BF3C-8C67-FA41-437813C85020}"/>
              </a:ext>
            </a:extLst>
          </p:cNvPr>
          <p:cNvPicPr>
            <a:picLocks noChangeAspect="1"/>
          </p:cNvPicPr>
          <p:nvPr/>
        </p:nvPicPr>
        <p:blipFill>
          <a:blip r:embed="rId2"/>
          <a:stretch>
            <a:fillRect/>
          </a:stretch>
        </p:blipFill>
        <p:spPr>
          <a:xfrm>
            <a:off x="6525403" y="1465021"/>
            <a:ext cx="5093305" cy="3588573"/>
          </a:xfrm>
          <a:prstGeom prst="rect">
            <a:avLst/>
          </a:prstGeom>
        </p:spPr>
      </p:pic>
      <p:sp>
        <p:nvSpPr>
          <p:cNvPr id="69" name="Freeform: Shape 5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ooter Placeholder 3">
            <a:extLst>
              <a:ext uri="{FF2B5EF4-FFF2-40B4-BE49-F238E27FC236}">
                <a16:creationId xmlns:a16="http://schemas.microsoft.com/office/drawing/2014/main" id="{61687892-9530-1CCC-9FE0-844918351B2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t>Confidential and Proprietary. ©2023 UST Inc</a:t>
            </a:r>
          </a:p>
        </p:txBody>
      </p:sp>
      <p:sp>
        <p:nvSpPr>
          <p:cNvPr id="5" name="Slide Number Placeholder 4">
            <a:extLst>
              <a:ext uri="{FF2B5EF4-FFF2-40B4-BE49-F238E27FC236}">
                <a16:creationId xmlns:a16="http://schemas.microsoft.com/office/drawing/2014/main" id="{742F3C2C-1BF4-5521-388F-B992AE02D5CE}"/>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sz="1000" dirty="0"/>
              <a:pPr>
                <a:spcAft>
                  <a:spcPts val="600"/>
                </a:spcAft>
              </a:pPr>
              <a:t>145</a:t>
            </a:fld>
            <a:endParaRPr lang="en-US" sz="1000"/>
          </a:p>
        </p:txBody>
      </p:sp>
    </p:spTree>
    <p:extLst>
      <p:ext uri="{BB962C8B-B14F-4D97-AF65-F5344CB8AC3E}">
        <p14:creationId xmlns:p14="http://schemas.microsoft.com/office/powerpoint/2010/main" val="38287381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CA2AA8-EC47-1E06-E561-2172C100A959}"/>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latin typeface="Times New Roman"/>
                <a:cs typeface="Calibri Light"/>
              </a:rPr>
              <a:t>PROPERTIES OF B-TREE</a:t>
            </a:r>
          </a:p>
        </p:txBody>
      </p:sp>
      <p:sp>
        <p:nvSpPr>
          <p:cNvPr id="4" name="Footer Placeholder 3">
            <a:extLst>
              <a:ext uri="{FF2B5EF4-FFF2-40B4-BE49-F238E27FC236}">
                <a16:creationId xmlns:a16="http://schemas.microsoft.com/office/drawing/2014/main" id="{3E8D6FAB-3688-8BFC-E832-F4EDBF554FF9}"/>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Confidential and Proprietary. ©2023 UST Inc</a:t>
            </a:r>
          </a:p>
        </p:txBody>
      </p:sp>
      <p:sp>
        <p:nvSpPr>
          <p:cNvPr id="3" name="Content Placeholder 2">
            <a:extLst>
              <a:ext uri="{FF2B5EF4-FFF2-40B4-BE49-F238E27FC236}">
                <a16:creationId xmlns:a16="http://schemas.microsoft.com/office/drawing/2014/main" id="{E72109C6-5390-8851-422F-B87AE7002D89}"/>
              </a:ext>
            </a:extLst>
          </p:cNvPr>
          <p:cNvSpPr>
            <a:spLocks noGrp="1"/>
          </p:cNvSpPr>
          <p:nvPr>
            <p:ph idx="1"/>
          </p:nvPr>
        </p:nvSpPr>
        <p:spPr>
          <a:xfrm>
            <a:off x="6503158" y="649480"/>
            <a:ext cx="4862447" cy="5546047"/>
          </a:xfrm>
        </p:spPr>
        <p:txBody>
          <a:bodyPr vert="horz" lIns="91440" tIns="45720" rIns="91440" bIns="45720" rtlCol="0" anchor="ctr">
            <a:normAutofit/>
          </a:bodyPr>
          <a:lstStyle/>
          <a:p>
            <a:pPr algn="just">
              <a:lnSpc>
                <a:spcPct val="150000"/>
              </a:lnSpc>
              <a:buFont typeface="Wingdings" panose="020B0604020202020204" pitchFamily="34" charset="0"/>
              <a:buChar char="§"/>
            </a:pPr>
            <a:r>
              <a:rPr lang="en-US" sz="2400">
                <a:latin typeface="Times New Roman"/>
                <a:cs typeface="Calibri"/>
              </a:rPr>
              <a:t>For each node x, the keys are stored in increasing order.</a:t>
            </a:r>
            <a:endParaRPr lang="en-US">
              <a:cs typeface="Calibri" panose="020F0502020204030204"/>
            </a:endParaRPr>
          </a:p>
          <a:p>
            <a:pPr algn="just">
              <a:lnSpc>
                <a:spcPct val="150000"/>
              </a:lnSpc>
              <a:buFont typeface="Wingdings" panose="020B0604020202020204" pitchFamily="34" charset="0"/>
              <a:buChar char="§"/>
            </a:pPr>
            <a:r>
              <a:rPr lang="en-US" sz="2400">
                <a:latin typeface="Times New Roman"/>
                <a:cs typeface="Calibri"/>
              </a:rPr>
              <a:t>In each node, there is a </a:t>
            </a:r>
            <a:r>
              <a:rPr lang="en-US" sz="2400" err="1">
                <a:latin typeface="Times New Roman"/>
                <a:cs typeface="Calibri"/>
              </a:rPr>
              <a:t>boolean</a:t>
            </a:r>
            <a:r>
              <a:rPr lang="en-US" sz="2400">
                <a:latin typeface="Times New Roman"/>
                <a:cs typeface="Calibri"/>
              </a:rPr>
              <a:t> value </a:t>
            </a:r>
            <a:r>
              <a:rPr lang="en-US" sz="2400" err="1">
                <a:latin typeface="Times New Roman"/>
                <a:cs typeface="Calibri"/>
              </a:rPr>
              <a:t>x.leaf</a:t>
            </a:r>
            <a:r>
              <a:rPr lang="en-US" sz="2400">
                <a:latin typeface="Times New Roman"/>
                <a:cs typeface="Calibri"/>
              </a:rPr>
              <a:t> which is true if x is a leaf.</a:t>
            </a:r>
          </a:p>
          <a:p>
            <a:pPr algn="just">
              <a:lnSpc>
                <a:spcPct val="150000"/>
              </a:lnSpc>
              <a:buFont typeface="Wingdings" panose="020B0604020202020204" pitchFamily="34" charset="0"/>
              <a:buChar char="§"/>
            </a:pPr>
            <a:r>
              <a:rPr lang="en-US" sz="2400">
                <a:latin typeface="Times New Roman"/>
                <a:cs typeface="Calibri"/>
              </a:rPr>
              <a:t>If n is the order of the tree, each internal node can contain at most n - 1 keys along with a pointer to each child.</a:t>
            </a:r>
          </a:p>
          <a:p>
            <a:pPr>
              <a:buFont typeface="Wingdings" panose="020B0604020202020204" pitchFamily="34" charset="0"/>
              <a:buChar char="§"/>
            </a:pPr>
            <a:endParaRPr lang="en-US" sz="2000">
              <a:latin typeface="Times New Roman"/>
              <a:cs typeface="Calibri"/>
            </a:endParaRPr>
          </a:p>
        </p:txBody>
      </p:sp>
      <p:sp>
        <p:nvSpPr>
          <p:cNvPr id="5" name="Slide Number Placeholder 4">
            <a:extLst>
              <a:ext uri="{FF2B5EF4-FFF2-40B4-BE49-F238E27FC236}">
                <a16:creationId xmlns:a16="http://schemas.microsoft.com/office/drawing/2014/main" id="{0DA5EAA1-0A88-ACB9-F1BD-6138828954EF}"/>
              </a:ext>
            </a:extLst>
          </p:cNvPr>
          <p:cNvSpPr>
            <a:spLocks noGrp="1"/>
          </p:cNvSpPr>
          <p:nvPr>
            <p:ph type="sldNum" sz="quarter" idx="12"/>
          </p:nvPr>
        </p:nvSpPr>
        <p:spPr>
          <a:xfrm>
            <a:off x="11704320" y="6455664"/>
            <a:ext cx="448056" cy="365125"/>
          </a:xfrm>
        </p:spPr>
        <p:txBody>
          <a:bodyPr>
            <a:normAutofit/>
          </a:bodyPr>
          <a:lstStyle/>
          <a:p>
            <a:pPr>
              <a:spcAft>
                <a:spcPts val="600"/>
              </a:spcAft>
            </a:pPr>
            <a:fld id="{DF8A5812-A045-4ED1-AE09-1BD5E4DDFA3C}" type="slidenum">
              <a:rPr lang="en-US" sz="1100">
                <a:solidFill>
                  <a:schemeClr val="tx1">
                    <a:lumMod val="50000"/>
                    <a:lumOff val="50000"/>
                  </a:schemeClr>
                </a:solidFill>
              </a:rPr>
              <a:pPr>
                <a:spcAft>
                  <a:spcPts val="600"/>
                </a:spcAft>
              </a:pPr>
              <a:t>146</a:t>
            </a:fld>
            <a:endParaRPr lang="en-US" sz="1100">
              <a:solidFill>
                <a:schemeClr val="tx1">
                  <a:lumMod val="50000"/>
                  <a:lumOff val="50000"/>
                </a:schemeClr>
              </a:solidFill>
            </a:endParaRPr>
          </a:p>
        </p:txBody>
      </p:sp>
    </p:spTree>
    <p:extLst>
      <p:ext uri="{BB962C8B-B14F-4D97-AF65-F5344CB8AC3E}">
        <p14:creationId xmlns:p14="http://schemas.microsoft.com/office/powerpoint/2010/main" val="572547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E8D6FAB-3688-8BFC-E832-F4EDBF554FF9}"/>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Confidential and Proprietary. ©2023 UST Inc</a:t>
            </a:r>
          </a:p>
        </p:txBody>
      </p:sp>
      <p:sp>
        <p:nvSpPr>
          <p:cNvPr id="3" name="Content Placeholder 2">
            <a:extLst>
              <a:ext uri="{FF2B5EF4-FFF2-40B4-BE49-F238E27FC236}">
                <a16:creationId xmlns:a16="http://schemas.microsoft.com/office/drawing/2014/main" id="{E72109C6-5390-8851-422F-B87AE7002D89}"/>
              </a:ext>
            </a:extLst>
          </p:cNvPr>
          <p:cNvSpPr>
            <a:spLocks noGrp="1"/>
          </p:cNvSpPr>
          <p:nvPr>
            <p:ph idx="1"/>
          </p:nvPr>
        </p:nvSpPr>
        <p:spPr>
          <a:xfrm>
            <a:off x="6503158" y="649480"/>
            <a:ext cx="4862447" cy="5546047"/>
          </a:xfrm>
        </p:spPr>
        <p:txBody>
          <a:bodyPr vert="horz" lIns="91440" tIns="45720" rIns="91440" bIns="45720" rtlCol="0" anchor="ctr">
            <a:normAutofit fontScale="92500"/>
          </a:bodyPr>
          <a:lstStyle/>
          <a:p>
            <a:pPr algn="just">
              <a:lnSpc>
                <a:spcPct val="150000"/>
              </a:lnSpc>
            </a:pPr>
            <a:r>
              <a:rPr lang="en-US" sz="2400">
                <a:latin typeface="Times New Roman"/>
                <a:cs typeface="Times New Roman"/>
              </a:rPr>
              <a:t>Each node except root can have at most n children and at least n/2 children.</a:t>
            </a:r>
            <a:endParaRPr lang="en-US">
              <a:cs typeface="Calibri" panose="020F0502020204030204"/>
            </a:endParaRPr>
          </a:p>
          <a:p>
            <a:pPr algn="just">
              <a:lnSpc>
                <a:spcPct val="150000"/>
              </a:lnSpc>
            </a:pPr>
            <a:r>
              <a:rPr lang="en-US" sz="2400">
                <a:latin typeface="Times New Roman"/>
                <a:cs typeface="Times New Roman"/>
              </a:rPr>
              <a:t>All leaves have the same depth (i.e. height-h of the tree).</a:t>
            </a:r>
          </a:p>
          <a:p>
            <a:pPr algn="just">
              <a:lnSpc>
                <a:spcPct val="150000"/>
              </a:lnSpc>
            </a:pPr>
            <a:r>
              <a:rPr lang="en-US" sz="2400">
                <a:latin typeface="Times New Roman"/>
                <a:cs typeface="Times New Roman"/>
              </a:rPr>
              <a:t>The root has at least 2 children and contains a minimum of 1 key.</a:t>
            </a:r>
          </a:p>
          <a:p>
            <a:pPr algn="just">
              <a:lnSpc>
                <a:spcPct val="150000"/>
              </a:lnSpc>
            </a:pPr>
            <a:r>
              <a:rPr lang="en-US" sz="2400">
                <a:latin typeface="Times New Roman"/>
                <a:cs typeface="Times New Roman"/>
              </a:rPr>
              <a:t>If n ≥ 1, then for any n-key B-tree of height h and minimum degree t ≥ 2, h ≥ </a:t>
            </a:r>
            <a:r>
              <a:rPr lang="en-US" sz="2400" err="1">
                <a:latin typeface="Times New Roman"/>
                <a:cs typeface="Times New Roman"/>
              </a:rPr>
              <a:t>log</a:t>
            </a:r>
            <a:r>
              <a:rPr lang="en-US" sz="2400" baseline="-25000" err="1">
                <a:latin typeface="Times New Roman"/>
                <a:cs typeface="Times New Roman"/>
              </a:rPr>
              <a:t>t</a:t>
            </a:r>
            <a:r>
              <a:rPr lang="en-US" sz="2400">
                <a:latin typeface="Times New Roman"/>
                <a:cs typeface="Times New Roman"/>
              </a:rPr>
              <a:t> (n+1)/2.</a:t>
            </a:r>
          </a:p>
          <a:p>
            <a:endParaRPr lang="en-US" sz="2000">
              <a:latin typeface="Times New Roman"/>
              <a:cs typeface="Calibri"/>
            </a:endParaRPr>
          </a:p>
        </p:txBody>
      </p:sp>
      <p:sp>
        <p:nvSpPr>
          <p:cNvPr id="5" name="Slide Number Placeholder 4">
            <a:extLst>
              <a:ext uri="{FF2B5EF4-FFF2-40B4-BE49-F238E27FC236}">
                <a16:creationId xmlns:a16="http://schemas.microsoft.com/office/drawing/2014/main" id="{0DA5EAA1-0A88-ACB9-F1BD-6138828954EF}"/>
              </a:ext>
            </a:extLst>
          </p:cNvPr>
          <p:cNvSpPr>
            <a:spLocks noGrp="1"/>
          </p:cNvSpPr>
          <p:nvPr>
            <p:ph type="sldNum" sz="quarter" idx="12"/>
          </p:nvPr>
        </p:nvSpPr>
        <p:spPr>
          <a:xfrm>
            <a:off x="11704320" y="6455664"/>
            <a:ext cx="448056" cy="365125"/>
          </a:xfrm>
        </p:spPr>
        <p:txBody>
          <a:bodyPr>
            <a:normAutofit/>
          </a:bodyPr>
          <a:lstStyle/>
          <a:p>
            <a:pPr>
              <a:spcAft>
                <a:spcPts val="600"/>
              </a:spcAft>
            </a:pPr>
            <a:fld id="{DF8A5812-A045-4ED1-AE09-1BD5E4DDFA3C}" type="slidenum">
              <a:rPr lang="en-US" sz="1100">
                <a:solidFill>
                  <a:schemeClr val="tx1">
                    <a:lumMod val="50000"/>
                    <a:lumOff val="50000"/>
                  </a:schemeClr>
                </a:solidFill>
              </a:rPr>
              <a:pPr>
                <a:spcAft>
                  <a:spcPts val="600"/>
                </a:spcAft>
              </a:pPr>
              <a:t>147</a:t>
            </a:fld>
            <a:endParaRPr lang="en-US" sz="1100">
              <a:solidFill>
                <a:schemeClr val="tx1">
                  <a:lumMod val="50000"/>
                  <a:lumOff val="50000"/>
                </a:schemeClr>
              </a:solidFill>
            </a:endParaRPr>
          </a:p>
        </p:txBody>
      </p:sp>
      <p:sp>
        <p:nvSpPr>
          <p:cNvPr id="2" name="TextBox 1">
            <a:extLst>
              <a:ext uri="{FF2B5EF4-FFF2-40B4-BE49-F238E27FC236}">
                <a16:creationId xmlns:a16="http://schemas.microsoft.com/office/drawing/2014/main" id="{F6B3A6D2-8BF7-7366-7D19-AC64F6ECE84C}"/>
              </a:ext>
            </a:extLst>
          </p:cNvPr>
          <p:cNvSpPr txBox="1"/>
          <p:nvPr/>
        </p:nvSpPr>
        <p:spPr>
          <a:xfrm>
            <a:off x="1149928" y="2521527"/>
            <a:ext cx="440574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FFFFFF"/>
                </a:solidFill>
                <a:latin typeface="Times New Roman"/>
              </a:rPr>
              <a:t>PROPERTIES OF </a:t>
            </a:r>
            <a:endParaRPr lang="en-US">
              <a:solidFill>
                <a:srgbClr val="000000"/>
              </a:solidFill>
              <a:latin typeface="Calibri" panose="020F0502020204030204"/>
              <a:cs typeface="Calibri" panose="020F0502020204030204"/>
            </a:endParaRPr>
          </a:p>
          <a:p>
            <a:pPr algn="r"/>
            <a:r>
              <a:rPr lang="en-US" sz="4000" b="1">
                <a:solidFill>
                  <a:srgbClr val="FFFFFF"/>
                </a:solidFill>
                <a:latin typeface="Times New Roman"/>
              </a:rPr>
              <a:t>B-TREE</a:t>
            </a:r>
            <a:r>
              <a:rPr lang="en-US" sz="4000">
                <a:solidFill>
                  <a:srgbClr val="FFFFFF"/>
                </a:solidFill>
                <a:latin typeface="Times New Roman"/>
                <a:cs typeface="Times New Roman"/>
              </a:rPr>
              <a:t>​</a:t>
            </a:r>
            <a:endParaRPr lang="en-US">
              <a:cs typeface="Calibri"/>
            </a:endParaRPr>
          </a:p>
        </p:txBody>
      </p:sp>
    </p:spTree>
    <p:extLst>
      <p:ext uri="{BB962C8B-B14F-4D97-AF65-F5344CB8AC3E}">
        <p14:creationId xmlns:p14="http://schemas.microsoft.com/office/powerpoint/2010/main" val="37944320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B493C84A-77AB-5B2E-5DBF-8E74B19E40E8}"/>
              </a:ext>
            </a:extLst>
          </p:cNvPr>
          <p:cNvSpPr>
            <a:spLocks noGrp="1"/>
          </p:cNvSpPr>
          <p:nvPr>
            <p:ph type="title"/>
          </p:nvPr>
        </p:nvSpPr>
        <p:spPr>
          <a:xfrm>
            <a:off x="838200" y="713312"/>
            <a:ext cx="4038600" cy="5431376"/>
          </a:xfrm>
        </p:spPr>
        <p:txBody>
          <a:bodyPr>
            <a:normAutofit/>
          </a:bodyPr>
          <a:lstStyle/>
          <a:p>
            <a:r>
              <a:rPr lang="en-US" b="1">
                <a:latin typeface="Times New Roman"/>
                <a:cs typeface="Calibri"/>
              </a:rPr>
              <a:t>ADVANTAGES OF B-TREE</a:t>
            </a:r>
            <a:endParaRPr lang="en-US" b="1">
              <a:latin typeface="Times New Roman"/>
            </a:endParaRPr>
          </a:p>
        </p:txBody>
      </p:sp>
      <p:sp>
        <p:nvSpPr>
          <p:cNvPr id="3" name="Content Placeholder 2">
            <a:extLst>
              <a:ext uri="{FF2B5EF4-FFF2-40B4-BE49-F238E27FC236}">
                <a16:creationId xmlns:a16="http://schemas.microsoft.com/office/drawing/2014/main" id="{0F6354D7-E508-7B2D-DFF9-40FD46C93C91}"/>
              </a:ext>
            </a:extLst>
          </p:cNvPr>
          <p:cNvSpPr>
            <a:spLocks noGrp="1"/>
          </p:cNvSpPr>
          <p:nvPr>
            <p:ph idx="1"/>
          </p:nvPr>
        </p:nvSpPr>
        <p:spPr>
          <a:xfrm>
            <a:off x="4918363" y="616332"/>
            <a:ext cx="6463146" cy="5722321"/>
          </a:xfrm>
        </p:spPr>
        <p:txBody>
          <a:bodyPr vert="horz" lIns="91440" tIns="45720" rIns="91440" bIns="45720" rtlCol="0" anchor="ctr">
            <a:normAutofit/>
          </a:bodyPr>
          <a:lstStyle/>
          <a:p>
            <a:pPr marL="342900" indent="-342900" algn="just">
              <a:lnSpc>
                <a:spcPct val="150000"/>
              </a:lnSpc>
              <a:buFont typeface="Wingdings" panose="020B0604020202020204" pitchFamily="34" charset="0"/>
              <a:buChar char="§"/>
            </a:pPr>
            <a:r>
              <a:rPr lang="en-US" sz="2400">
                <a:latin typeface="Times New Roman"/>
                <a:cs typeface="Calibri"/>
              </a:rPr>
              <a:t>B-Trees have a guaranteed time complexity of O(log n) for basic operations like insertion, deletion, and searching, which makes them suitable for large data sets and real-time applications.</a:t>
            </a:r>
            <a:endParaRPr lang="en-US" sz="2400">
              <a:latin typeface="Times New Roman"/>
              <a:cs typeface="Times New Roman"/>
            </a:endParaRPr>
          </a:p>
          <a:p>
            <a:pPr algn="just">
              <a:lnSpc>
                <a:spcPct val="150000"/>
              </a:lnSpc>
              <a:buFont typeface="Wingdings" panose="020B0604020202020204" pitchFamily="34" charset="0"/>
              <a:buChar char="§"/>
            </a:pPr>
            <a:r>
              <a:rPr lang="en-US" sz="2400">
                <a:latin typeface="Times New Roman"/>
                <a:cs typeface="Calibri"/>
              </a:rPr>
              <a:t> B-Trees are self-balancing.</a:t>
            </a:r>
          </a:p>
          <a:p>
            <a:pPr algn="just">
              <a:lnSpc>
                <a:spcPct val="150000"/>
              </a:lnSpc>
              <a:buFont typeface="Wingdings" panose="020B0604020202020204" pitchFamily="34" charset="0"/>
              <a:buChar char="§"/>
            </a:pPr>
            <a:r>
              <a:rPr lang="en-US" sz="2400">
                <a:latin typeface="Times New Roman"/>
                <a:cs typeface="Calibri"/>
              </a:rPr>
              <a:t>High-concurrency and high-throughput.</a:t>
            </a:r>
          </a:p>
          <a:p>
            <a:pPr algn="just">
              <a:lnSpc>
                <a:spcPct val="150000"/>
              </a:lnSpc>
              <a:buFont typeface="Wingdings" panose="020B0604020202020204" pitchFamily="34" charset="0"/>
              <a:buChar char="§"/>
            </a:pPr>
            <a:r>
              <a:rPr lang="en-US" sz="2400">
                <a:latin typeface="Times New Roman"/>
                <a:cs typeface="Calibri"/>
              </a:rPr>
              <a:t>Efficient storage utilization.</a:t>
            </a:r>
            <a:endParaRPr lang="en-US" sz="2400">
              <a:latin typeface="Times New Roman"/>
              <a:cs typeface="Times New Roman"/>
            </a:endParaRPr>
          </a:p>
          <a:p>
            <a:endParaRPr lang="en-US" sz="2400">
              <a:latin typeface="Times New Roman"/>
              <a:cs typeface="Calibri"/>
            </a:endParaRPr>
          </a:p>
        </p:txBody>
      </p:sp>
      <p:sp>
        <p:nvSpPr>
          <p:cNvPr id="4" name="Footer Placeholder 3">
            <a:extLst>
              <a:ext uri="{FF2B5EF4-FFF2-40B4-BE49-F238E27FC236}">
                <a16:creationId xmlns:a16="http://schemas.microsoft.com/office/drawing/2014/main" id="{C368EA55-DE2A-5008-45EC-1CE2F4CE0F6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E8D68D3E-3AC6-87F6-2F7B-AAF2A3B37902}"/>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148</a:t>
            </a:fld>
            <a:endParaRPr lang="en-US"/>
          </a:p>
        </p:txBody>
      </p:sp>
    </p:spTree>
    <p:extLst>
      <p:ext uri="{BB962C8B-B14F-4D97-AF65-F5344CB8AC3E}">
        <p14:creationId xmlns:p14="http://schemas.microsoft.com/office/powerpoint/2010/main" val="32264870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D594A-3852-0097-909B-B8A32203C429}"/>
              </a:ext>
            </a:extLst>
          </p:cNvPr>
          <p:cNvSpPr>
            <a:spLocks noGrp="1"/>
          </p:cNvSpPr>
          <p:nvPr>
            <p:ph type="title"/>
          </p:nvPr>
        </p:nvSpPr>
        <p:spPr>
          <a:xfrm>
            <a:off x="838200" y="-217"/>
            <a:ext cx="10515600" cy="1001974"/>
          </a:xfrm>
        </p:spPr>
        <p:txBody>
          <a:bodyPr>
            <a:normAutofit/>
          </a:bodyPr>
          <a:lstStyle/>
          <a:p>
            <a:r>
              <a:rPr lang="en-US" sz="2800" b="1">
                <a:latin typeface="Times New Roman"/>
                <a:cs typeface="Calibri Light"/>
              </a:rPr>
              <a:t>OPERATIONS ON B-TREE</a:t>
            </a:r>
          </a:p>
        </p:txBody>
      </p:sp>
      <p:sp>
        <p:nvSpPr>
          <p:cNvPr id="3" name="Content Placeholder 2">
            <a:extLst>
              <a:ext uri="{FF2B5EF4-FFF2-40B4-BE49-F238E27FC236}">
                <a16:creationId xmlns:a16="http://schemas.microsoft.com/office/drawing/2014/main" id="{E57460E2-A9A2-5B80-5CFE-48D8913E694B}"/>
              </a:ext>
            </a:extLst>
          </p:cNvPr>
          <p:cNvSpPr>
            <a:spLocks noGrp="1"/>
          </p:cNvSpPr>
          <p:nvPr>
            <p:ph idx="1"/>
          </p:nvPr>
        </p:nvSpPr>
        <p:spPr>
          <a:xfrm>
            <a:off x="838200" y="833981"/>
            <a:ext cx="10515600" cy="4956762"/>
          </a:xfrm>
        </p:spPr>
        <p:txBody>
          <a:bodyPr vert="horz" lIns="91440" tIns="45720" rIns="91440" bIns="45720" rtlCol="0" anchor="t">
            <a:normAutofit/>
          </a:bodyPr>
          <a:lstStyle/>
          <a:p>
            <a:pPr>
              <a:lnSpc>
                <a:spcPct val="200000"/>
              </a:lnSpc>
              <a:buFont typeface="Wingdings" panose="020B0604020202020204" pitchFamily="34" charset="0"/>
              <a:buChar char="§"/>
            </a:pPr>
            <a:r>
              <a:rPr lang="en-US" sz="2400" b="1" i="1">
                <a:latin typeface="Times New Roman"/>
                <a:cs typeface="Calibri" panose="020F0502020204030204"/>
              </a:rPr>
              <a:t>Searching Algorithm</a:t>
            </a:r>
            <a:endParaRPr lang="en-US" b="1">
              <a:cs typeface="Calibri" panose="020F0502020204030204"/>
            </a:endParaRPr>
          </a:p>
          <a:p>
            <a:pPr marL="457200" indent="0">
              <a:spcBef>
                <a:spcPts val="500"/>
              </a:spcBef>
              <a:buNone/>
            </a:pPr>
            <a:r>
              <a:rPr lang="en-US" sz="2400" err="1">
                <a:latin typeface="Times New Roman"/>
                <a:ea typeface="+mn-lt"/>
                <a:cs typeface="+mn-lt"/>
              </a:rPr>
              <a:t>BtreeSearch</a:t>
            </a:r>
            <a:r>
              <a:rPr lang="en-US" sz="2400">
                <a:latin typeface="Times New Roman"/>
                <a:ea typeface="+mn-lt"/>
                <a:cs typeface="+mn-lt"/>
              </a:rPr>
              <a:t>(x, k)</a:t>
            </a:r>
            <a:endParaRPr lang="en-US" sz="2400">
              <a:latin typeface="Times New Roman"/>
              <a:cs typeface="Calibri" panose="020F0502020204030204"/>
            </a:endParaRPr>
          </a:p>
          <a:p>
            <a:pPr marL="457200" lvl="1" indent="0">
              <a:buNone/>
            </a:pPr>
            <a:r>
              <a:rPr lang="en-US">
                <a:latin typeface="Times New Roman"/>
                <a:ea typeface="+mn-lt"/>
                <a:cs typeface="Times New Roman"/>
              </a:rPr>
              <a:t>  </a:t>
            </a:r>
            <a:r>
              <a:rPr lang="en-US" err="1">
                <a:latin typeface="Times New Roman"/>
                <a:ea typeface="+mn-lt"/>
                <a:cs typeface="Times New Roman"/>
              </a:rPr>
              <a:t>i</a:t>
            </a:r>
            <a:r>
              <a:rPr lang="en-US">
                <a:latin typeface="Times New Roman"/>
                <a:ea typeface="+mn-lt"/>
                <a:cs typeface="Times New Roman"/>
              </a:rPr>
              <a:t> = 1</a:t>
            </a:r>
            <a:endParaRPr lang="en-US">
              <a:latin typeface="Times New Roman"/>
              <a:cs typeface="Calibri" panose="020F0502020204030204"/>
            </a:endParaRPr>
          </a:p>
          <a:p>
            <a:pPr marL="457200" lvl="1" indent="0">
              <a:buNone/>
            </a:pPr>
            <a:r>
              <a:rPr lang="en-US">
                <a:latin typeface="Times New Roman"/>
                <a:ea typeface="+mn-lt"/>
                <a:cs typeface="Times New Roman"/>
              </a:rPr>
              <a:t>while </a:t>
            </a:r>
            <a:r>
              <a:rPr lang="en-US" err="1">
                <a:latin typeface="Times New Roman"/>
                <a:ea typeface="+mn-lt"/>
                <a:cs typeface="Times New Roman"/>
              </a:rPr>
              <a:t>i</a:t>
            </a:r>
            <a:r>
              <a:rPr lang="en-US">
                <a:latin typeface="Times New Roman"/>
                <a:ea typeface="+mn-lt"/>
                <a:cs typeface="Times New Roman"/>
              </a:rPr>
              <a:t> ≤ n[x] and k ≥ key </a:t>
            </a:r>
            <a:r>
              <a:rPr lang="en-US" err="1">
                <a:latin typeface="Times New Roman"/>
                <a:ea typeface="+mn-lt"/>
                <a:cs typeface="Times New Roman"/>
              </a:rPr>
              <a:t>i</a:t>
            </a:r>
            <a:r>
              <a:rPr lang="en-US">
                <a:latin typeface="Times New Roman"/>
                <a:ea typeface="+mn-lt"/>
                <a:cs typeface="Times New Roman"/>
              </a:rPr>
              <a:t>[x]        </a:t>
            </a:r>
            <a:endParaRPr lang="en-US">
              <a:latin typeface="Times New Roman"/>
              <a:cs typeface="Calibri" panose="020F0502020204030204"/>
            </a:endParaRPr>
          </a:p>
          <a:p>
            <a:pPr marL="457200" lvl="1" indent="0">
              <a:buNone/>
            </a:pPr>
            <a:r>
              <a:rPr lang="en-US">
                <a:latin typeface="Times New Roman"/>
                <a:ea typeface="+mn-lt"/>
                <a:cs typeface="Times New Roman"/>
              </a:rPr>
              <a:t>    do </a:t>
            </a:r>
            <a:r>
              <a:rPr lang="en-US" err="1">
                <a:latin typeface="Times New Roman"/>
                <a:ea typeface="+mn-lt"/>
                <a:cs typeface="Times New Roman"/>
              </a:rPr>
              <a:t>i</a:t>
            </a:r>
            <a:r>
              <a:rPr lang="en-US">
                <a:latin typeface="Times New Roman"/>
                <a:ea typeface="+mn-lt"/>
                <a:cs typeface="Times New Roman"/>
              </a:rPr>
              <a:t> = </a:t>
            </a:r>
            <a:r>
              <a:rPr lang="en-US" err="1">
                <a:latin typeface="Times New Roman"/>
                <a:ea typeface="+mn-lt"/>
                <a:cs typeface="Times New Roman"/>
              </a:rPr>
              <a:t>i</a:t>
            </a:r>
            <a:r>
              <a:rPr lang="en-US">
                <a:latin typeface="Times New Roman"/>
                <a:ea typeface="+mn-lt"/>
                <a:cs typeface="Times New Roman"/>
              </a:rPr>
              <a:t> + 1</a:t>
            </a:r>
            <a:endParaRPr lang="en-US">
              <a:latin typeface="Times New Roman"/>
              <a:cs typeface="Calibri" panose="020F0502020204030204"/>
            </a:endParaRPr>
          </a:p>
          <a:p>
            <a:pPr marL="457200" lvl="1" indent="0">
              <a:buNone/>
            </a:pPr>
            <a:r>
              <a:rPr lang="en-US">
                <a:latin typeface="Times New Roman"/>
                <a:ea typeface="+mn-lt"/>
                <a:cs typeface="Times New Roman"/>
              </a:rPr>
              <a:t> if </a:t>
            </a:r>
            <a:r>
              <a:rPr lang="en-US" err="1">
                <a:latin typeface="Times New Roman"/>
                <a:ea typeface="+mn-lt"/>
                <a:cs typeface="Times New Roman"/>
              </a:rPr>
              <a:t>i</a:t>
            </a:r>
            <a:r>
              <a:rPr lang="en-US">
                <a:latin typeface="Times New Roman"/>
                <a:ea typeface="+mn-lt"/>
                <a:cs typeface="Times New Roman"/>
              </a:rPr>
              <a:t>  n[x] and k = </a:t>
            </a:r>
            <a:r>
              <a:rPr lang="en-US" err="1">
                <a:latin typeface="Times New Roman"/>
                <a:ea typeface="+mn-lt"/>
                <a:cs typeface="Times New Roman"/>
              </a:rPr>
              <a:t>keyi</a:t>
            </a:r>
            <a:r>
              <a:rPr lang="en-US">
                <a:latin typeface="Times New Roman"/>
                <a:ea typeface="+mn-lt"/>
                <a:cs typeface="Times New Roman"/>
              </a:rPr>
              <a:t>[x]</a:t>
            </a:r>
            <a:endParaRPr lang="en-US">
              <a:latin typeface="Times New Roman"/>
              <a:cs typeface="Calibri" panose="020F0502020204030204"/>
            </a:endParaRPr>
          </a:p>
          <a:p>
            <a:pPr marL="457200" lvl="1" indent="0">
              <a:buNone/>
            </a:pPr>
            <a:r>
              <a:rPr lang="en-US">
                <a:latin typeface="Times New Roman"/>
                <a:ea typeface="+mn-lt"/>
                <a:cs typeface="Times New Roman"/>
              </a:rPr>
              <a:t>     then return (x, </a:t>
            </a:r>
            <a:r>
              <a:rPr lang="en-US" err="1">
                <a:latin typeface="Times New Roman"/>
                <a:ea typeface="+mn-lt"/>
                <a:cs typeface="Times New Roman"/>
              </a:rPr>
              <a:t>i</a:t>
            </a:r>
            <a:r>
              <a:rPr lang="en-US">
                <a:latin typeface="Times New Roman"/>
                <a:ea typeface="+mn-lt"/>
                <a:cs typeface="Times New Roman"/>
              </a:rPr>
              <a:t>)</a:t>
            </a:r>
            <a:endParaRPr lang="en-US">
              <a:latin typeface="Times New Roman"/>
              <a:cs typeface="Calibri" panose="020F0502020204030204"/>
            </a:endParaRPr>
          </a:p>
          <a:p>
            <a:pPr marL="457200" lvl="1" indent="0">
              <a:buNone/>
            </a:pPr>
            <a:r>
              <a:rPr lang="en-US">
                <a:latin typeface="Times New Roman"/>
                <a:ea typeface="+mn-lt"/>
                <a:cs typeface="Times New Roman"/>
              </a:rPr>
              <a:t> if leaf [x]</a:t>
            </a:r>
            <a:endParaRPr lang="en-US">
              <a:latin typeface="Times New Roman"/>
              <a:cs typeface="Calibri" panose="020F0502020204030204"/>
            </a:endParaRPr>
          </a:p>
          <a:p>
            <a:pPr marL="457200" lvl="1" indent="0">
              <a:buNone/>
            </a:pPr>
            <a:r>
              <a:rPr lang="en-US">
                <a:latin typeface="Times New Roman"/>
                <a:ea typeface="+mn-lt"/>
                <a:cs typeface="Times New Roman"/>
              </a:rPr>
              <a:t>     then return NIL</a:t>
            </a:r>
            <a:endParaRPr lang="en-US">
              <a:latin typeface="Times New Roman"/>
              <a:cs typeface="Calibri" panose="020F0502020204030204"/>
            </a:endParaRPr>
          </a:p>
          <a:p>
            <a:pPr marL="457200" lvl="1" indent="0">
              <a:buNone/>
            </a:pPr>
            <a:r>
              <a:rPr lang="en-US">
                <a:latin typeface="Times New Roman"/>
                <a:ea typeface="+mn-lt"/>
                <a:cs typeface="Times New Roman"/>
              </a:rPr>
              <a:t> else</a:t>
            </a:r>
            <a:endParaRPr lang="en-US">
              <a:latin typeface="Times New Roman"/>
              <a:cs typeface="Calibri" panose="020F0502020204030204"/>
            </a:endParaRPr>
          </a:p>
          <a:p>
            <a:pPr marL="457200" lvl="1" indent="0">
              <a:buNone/>
            </a:pPr>
            <a:r>
              <a:rPr lang="en-US">
                <a:latin typeface="Times New Roman"/>
                <a:ea typeface="+mn-lt"/>
                <a:cs typeface="Times New Roman"/>
              </a:rPr>
              <a:t>    return </a:t>
            </a:r>
            <a:r>
              <a:rPr lang="en-US" err="1">
                <a:latin typeface="Times New Roman"/>
                <a:ea typeface="+mn-lt"/>
                <a:cs typeface="Times New Roman"/>
              </a:rPr>
              <a:t>BtreeSearch</a:t>
            </a:r>
            <a:r>
              <a:rPr lang="en-US">
                <a:latin typeface="Times New Roman"/>
                <a:ea typeface="+mn-lt"/>
                <a:cs typeface="Times New Roman"/>
              </a:rPr>
              <a:t>(ci[x], k)</a:t>
            </a:r>
            <a:endParaRPr lang="en-US">
              <a:latin typeface="Times New Roman"/>
              <a:cs typeface="Calibri" panose="020F0502020204030204"/>
            </a:endParaRPr>
          </a:p>
          <a:p>
            <a:pPr marL="457200" lvl="1" indent="0">
              <a:buNone/>
            </a:pPr>
            <a:endParaRPr lang="en-US">
              <a:latin typeface="Times New Roman"/>
              <a:cs typeface="Calibri" panose="020F0502020204030204"/>
            </a:endParaRPr>
          </a:p>
        </p:txBody>
      </p:sp>
      <p:sp>
        <p:nvSpPr>
          <p:cNvPr id="4" name="Footer Placeholder 3">
            <a:extLst>
              <a:ext uri="{FF2B5EF4-FFF2-40B4-BE49-F238E27FC236}">
                <a16:creationId xmlns:a16="http://schemas.microsoft.com/office/drawing/2014/main" id="{5F770ABF-A492-5B39-8C84-24CFAE0D8F4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E63192A-E125-850F-3B25-0B1910AD014E}"/>
              </a:ext>
            </a:extLst>
          </p:cNvPr>
          <p:cNvSpPr>
            <a:spLocks noGrp="1"/>
          </p:cNvSpPr>
          <p:nvPr>
            <p:ph type="sldNum" sz="quarter" idx="12"/>
          </p:nvPr>
        </p:nvSpPr>
        <p:spPr/>
        <p:txBody>
          <a:bodyPr/>
          <a:lstStyle/>
          <a:p>
            <a:fld id="{DF8A5812-A045-4ED1-AE09-1BD5E4DDFA3C}" type="slidenum">
              <a:rPr lang="en-US" dirty="0" smtClean="0"/>
              <a:t>149</a:t>
            </a:fld>
            <a:endParaRPr lang="en-US"/>
          </a:p>
        </p:txBody>
      </p:sp>
    </p:spTree>
    <p:extLst>
      <p:ext uri="{BB962C8B-B14F-4D97-AF65-F5344CB8AC3E}">
        <p14:creationId xmlns:p14="http://schemas.microsoft.com/office/powerpoint/2010/main" val="3286733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ADF043-9952-7319-D03A-03288BB979EE}"/>
              </a:ext>
            </a:extLst>
          </p:cNvPr>
          <p:cNvSpPr>
            <a:spLocks noGrp="1"/>
          </p:cNvSpPr>
          <p:nvPr>
            <p:ph idx="1"/>
          </p:nvPr>
        </p:nvSpPr>
        <p:spPr>
          <a:xfrm>
            <a:off x="838200" y="1034870"/>
            <a:ext cx="10515600" cy="4351338"/>
          </a:xfrm>
        </p:spPr>
        <p:txBody>
          <a:bodyPr vert="horz" lIns="91440" tIns="45720" rIns="91440" bIns="45720" rtlCol="0" anchor="t">
            <a:normAutofit/>
          </a:bodyPr>
          <a:lstStyle/>
          <a:p>
            <a:r>
              <a:rPr lang="en-US" sz="2400">
                <a:latin typeface="Times New Roman"/>
                <a:ea typeface="+mn-lt"/>
                <a:cs typeface="+mn-lt"/>
              </a:rPr>
              <a:t>Array is a collection of elements stored at contiguous memory locations. </a:t>
            </a:r>
          </a:p>
          <a:p>
            <a:endParaRPr lang="en-US" sz="2400">
              <a:latin typeface="Times New Roman"/>
              <a:ea typeface="+mn-lt"/>
              <a:cs typeface="+mn-lt"/>
            </a:endParaRPr>
          </a:p>
          <a:p>
            <a:r>
              <a:rPr lang="en-US" sz="2400">
                <a:latin typeface="Times New Roman"/>
                <a:ea typeface="+mn-lt"/>
                <a:cs typeface="+mn-lt"/>
              </a:rPr>
              <a:t>Each element in an array is identified by an index, which represents its position in the array.</a:t>
            </a:r>
          </a:p>
          <a:p>
            <a:endParaRPr lang="en-US" sz="2400">
              <a:latin typeface="Times New Roman"/>
              <a:ea typeface="+mn-lt"/>
              <a:cs typeface="+mn-lt"/>
            </a:endParaRPr>
          </a:p>
          <a:p>
            <a:r>
              <a:rPr lang="en-US" sz="2400">
                <a:latin typeface="Times New Roman"/>
                <a:ea typeface="+mn-lt"/>
                <a:cs typeface="+mn-lt"/>
              </a:rPr>
              <a:t>They are particularly useful for tasks such as sorting and searching because they provide fast access to individual elements.</a:t>
            </a:r>
          </a:p>
        </p:txBody>
      </p:sp>
      <p:sp>
        <p:nvSpPr>
          <p:cNvPr id="4" name="Footer Placeholder 3">
            <a:extLst>
              <a:ext uri="{FF2B5EF4-FFF2-40B4-BE49-F238E27FC236}">
                <a16:creationId xmlns:a16="http://schemas.microsoft.com/office/drawing/2014/main" id="{85E68A53-538B-7F80-1FD7-59558F158E6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33D637-2796-AE1E-10F4-06F878AE9391}"/>
              </a:ext>
            </a:extLst>
          </p:cNvPr>
          <p:cNvSpPr>
            <a:spLocks noGrp="1"/>
          </p:cNvSpPr>
          <p:nvPr>
            <p:ph type="sldNum" sz="quarter" idx="12"/>
          </p:nvPr>
        </p:nvSpPr>
        <p:spPr/>
        <p:txBody>
          <a:bodyPr/>
          <a:lstStyle/>
          <a:p>
            <a:fld id="{DF8A5812-A045-4ED1-AE09-1BD5E4DDFA3C}" type="slidenum">
              <a:rPr lang="en-US" smtClean="0"/>
              <a:t>15</a:t>
            </a:fld>
            <a:endParaRPr lang="en-US"/>
          </a:p>
        </p:txBody>
      </p:sp>
    </p:spTree>
    <p:extLst>
      <p:ext uri="{BB962C8B-B14F-4D97-AF65-F5344CB8AC3E}">
        <p14:creationId xmlns:p14="http://schemas.microsoft.com/office/powerpoint/2010/main" val="31123431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BFFF3-2151-DE78-AFDC-628B9A922B56}"/>
              </a:ext>
            </a:extLst>
          </p:cNvPr>
          <p:cNvSpPr>
            <a:spLocks noGrp="1"/>
          </p:cNvSpPr>
          <p:nvPr>
            <p:ph type="title"/>
          </p:nvPr>
        </p:nvSpPr>
        <p:spPr>
          <a:xfrm>
            <a:off x="838200" y="365125"/>
            <a:ext cx="10515600" cy="626194"/>
          </a:xfrm>
        </p:spPr>
        <p:txBody>
          <a:bodyPr>
            <a:normAutofit/>
          </a:bodyPr>
          <a:lstStyle/>
          <a:p>
            <a:pPr marL="571500" indent="-571500">
              <a:buFont typeface="Wingdings"/>
              <a:buChar char="§"/>
            </a:pPr>
            <a:r>
              <a:rPr lang="en-US" sz="2400" b="1" i="1">
                <a:latin typeface="Times New Roman"/>
                <a:cs typeface="Calibri Light" panose="020F0302020204030204"/>
              </a:rPr>
              <a:t>Insertion Algorithm</a:t>
            </a:r>
          </a:p>
        </p:txBody>
      </p:sp>
      <p:sp>
        <p:nvSpPr>
          <p:cNvPr id="3" name="Content Placeholder 2">
            <a:extLst>
              <a:ext uri="{FF2B5EF4-FFF2-40B4-BE49-F238E27FC236}">
                <a16:creationId xmlns:a16="http://schemas.microsoft.com/office/drawing/2014/main" id="{9FC7FD1A-5A32-FE94-3F2F-70D79DB26535}"/>
              </a:ext>
            </a:extLst>
          </p:cNvPr>
          <p:cNvSpPr>
            <a:spLocks noGrp="1"/>
          </p:cNvSpPr>
          <p:nvPr>
            <p:ph idx="1"/>
          </p:nvPr>
        </p:nvSpPr>
        <p:spPr>
          <a:xfrm>
            <a:off x="838200" y="1032311"/>
            <a:ext cx="10515600" cy="5322105"/>
          </a:xfrm>
        </p:spPr>
        <p:txBody>
          <a:bodyPr vert="horz" lIns="91440" tIns="45720" rIns="91440" bIns="45720" rtlCol="0" anchor="t">
            <a:noAutofit/>
          </a:bodyPr>
          <a:lstStyle/>
          <a:p>
            <a:pPr marL="0" indent="0">
              <a:buNone/>
            </a:pPr>
            <a:r>
              <a:rPr lang="en-US" sz="2400">
                <a:solidFill>
                  <a:srgbClr val="000000"/>
                </a:solidFill>
                <a:latin typeface="Times New Roman"/>
                <a:cs typeface="Calibri"/>
              </a:rPr>
              <a:t>function insert(B-tree T, element x):</a:t>
            </a:r>
            <a:endParaRPr lang="en-US"/>
          </a:p>
          <a:p>
            <a:pPr marL="0" indent="0">
              <a:buNone/>
            </a:pPr>
            <a:r>
              <a:rPr lang="en-US" sz="2400">
                <a:solidFill>
                  <a:srgbClr val="000000"/>
                </a:solidFill>
                <a:latin typeface="Times New Roman"/>
                <a:cs typeface="Calibri"/>
              </a:rPr>
              <a:t>    if T is empty:</a:t>
            </a:r>
            <a:endParaRPr lang="en-US" sz="2400">
              <a:latin typeface="Times New Roman"/>
              <a:cs typeface="Times New Roman"/>
            </a:endParaRPr>
          </a:p>
          <a:p>
            <a:pPr marL="0" indent="0">
              <a:buNone/>
            </a:pPr>
            <a:r>
              <a:rPr lang="en-US" sz="2400">
                <a:solidFill>
                  <a:srgbClr val="000000"/>
                </a:solidFill>
                <a:latin typeface="Times New Roman"/>
                <a:cs typeface="Calibri"/>
              </a:rPr>
              <a:t>        create new leaf node L</a:t>
            </a:r>
            <a:endParaRPr lang="en-US" sz="2400">
              <a:latin typeface="Times New Roman"/>
              <a:cs typeface="Times New Roman"/>
            </a:endParaRPr>
          </a:p>
          <a:p>
            <a:pPr marL="0" indent="0">
              <a:buNone/>
            </a:pPr>
            <a:r>
              <a:rPr lang="en-US" sz="2400">
                <a:solidFill>
                  <a:srgbClr val="000000"/>
                </a:solidFill>
                <a:latin typeface="Times New Roman"/>
                <a:cs typeface="Calibri"/>
              </a:rPr>
              <a:t>        insert x into L in sorted order</a:t>
            </a:r>
            <a:endParaRPr lang="en-US" sz="2400">
              <a:latin typeface="Times New Roman"/>
              <a:cs typeface="Times New Roman"/>
            </a:endParaRPr>
          </a:p>
          <a:p>
            <a:pPr marL="0" indent="0">
              <a:buNone/>
            </a:pPr>
            <a:r>
              <a:rPr lang="en-US" sz="2400">
                <a:solidFill>
                  <a:srgbClr val="000000"/>
                </a:solidFill>
                <a:latin typeface="Times New Roman"/>
                <a:cs typeface="Calibri"/>
              </a:rPr>
              <a:t>        make L the root of T</a:t>
            </a:r>
            <a:endParaRPr lang="en-US" sz="2400">
              <a:latin typeface="Times New Roman"/>
              <a:cs typeface="Times New Roman"/>
            </a:endParaRPr>
          </a:p>
          <a:p>
            <a:pPr marL="0" indent="0">
              <a:buNone/>
            </a:pPr>
            <a:r>
              <a:rPr lang="en-US" sz="2400">
                <a:solidFill>
                  <a:srgbClr val="000000"/>
                </a:solidFill>
                <a:latin typeface="Times New Roman"/>
                <a:cs typeface="Calibri"/>
              </a:rPr>
              <a:t>    else:</a:t>
            </a:r>
            <a:endParaRPr lang="en-US" sz="2400">
              <a:latin typeface="Times New Roman"/>
              <a:cs typeface="Times New Roman"/>
            </a:endParaRPr>
          </a:p>
          <a:p>
            <a:pPr marL="0" indent="0">
              <a:buNone/>
            </a:pPr>
            <a:r>
              <a:rPr lang="en-US" sz="2400">
                <a:solidFill>
                  <a:srgbClr val="000000"/>
                </a:solidFill>
                <a:latin typeface="Times New Roman"/>
                <a:cs typeface="Calibri"/>
              </a:rPr>
              <a:t>        let N be the node pointed to by the root of T</a:t>
            </a:r>
            <a:endParaRPr lang="en-US" sz="2400">
              <a:latin typeface="Times New Roman"/>
              <a:cs typeface="Times New Roman"/>
            </a:endParaRPr>
          </a:p>
          <a:p>
            <a:pPr marL="0" indent="0">
              <a:buNone/>
            </a:pPr>
            <a:r>
              <a:rPr lang="en-US" sz="2400">
                <a:solidFill>
                  <a:srgbClr val="000000"/>
                </a:solidFill>
                <a:latin typeface="Times New Roman"/>
                <a:cs typeface="Calibri"/>
              </a:rPr>
              <a:t>        if N is not a leaf node:</a:t>
            </a:r>
            <a:endParaRPr lang="en-US" sz="2400">
              <a:latin typeface="Times New Roman"/>
              <a:cs typeface="Times New Roman"/>
            </a:endParaRPr>
          </a:p>
          <a:p>
            <a:pPr marL="0" indent="0">
              <a:buNone/>
            </a:pPr>
            <a:r>
              <a:rPr lang="en-US" sz="2400">
                <a:solidFill>
                  <a:srgbClr val="000000"/>
                </a:solidFill>
                <a:latin typeface="Times New Roman"/>
                <a:cs typeface="Calibri"/>
              </a:rPr>
              <a:t>            let C be the appropriate child node of N to follow</a:t>
            </a:r>
            <a:endParaRPr lang="en-US" sz="2400">
              <a:latin typeface="Times New Roman"/>
              <a:cs typeface="Times New Roman"/>
            </a:endParaRPr>
          </a:p>
          <a:p>
            <a:pPr marL="0" indent="0">
              <a:buNone/>
            </a:pPr>
            <a:r>
              <a:rPr lang="en-US" sz="2400">
                <a:solidFill>
                  <a:srgbClr val="000000"/>
                </a:solidFill>
                <a:latin typeface="Times New Roman"/>
                <a:cs typeface="Calibri"/>
              </a:rPr>
              <a:t>            insert(T, x) into C</a:t>
            </a:r>
            <a:endParaRPr lang="en-US" sz="2400">
              <a:latin typeface="Times New Roman"/>
              <a:cs typeface="Times New Roman"/>
            </a:endParaRPr>
          </a:p>
          <a:p>
            <a:pPr marL="0" indent="0">
              <a:buNone/>
            </a:pPr>
            <a:endParaRPr lang="en-US">
              <a:solidFill>
                <a:srgbClr val="000000"/>
              </a:solidFill>
              <a:latin typeface="Calibri"/>
              <a:cs typeface="Calibri"/>
            </a:endParaRPr>
          </a:p>
        </p:txBody>
      </p:sp>
      <p:sp>
        <p:nvSpPr>
          <p:cNvPr id="4" name="Footer Placeholder 3">
            <a:extLst>
              <a:ext uri="{FF2B5EF4-FFF2-40B4-BE49-F238E27FC236}">
                <a16:creationId xmlns:a16="http://schemas.microsoft.com/office/drawing/2014/main" id="{74E02FA2-DCEA-2A9F-426E-51196E587DC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84C32D9-8A07-F3BE-D4D7-38B2FD463831}"/>
              </a:ext>
            </a:extLst>
          </p:cNvPr>
          <p:cNvSpPr>
            <a:spLocks noGrp="1"/>
          </p:cNvSpPr>
          <p:nvPr>
            <p:ph type="sldNum" sz="quarter" idx="12"/>
          </p:nvPr>
        </p:nvSpPr>
        <p:spPr/>
        <p:txBody>
          <a:bodyPr/>
          <a:lstStyle/>
          <a:p>
            <a:fld id="{DF8A5812-A045-4ED1-AE09-1BD5E4DDFA3C}" type="slidenum">
              <a:rPr lang="en-US" dirty="0" smtClean="0"/>
              <a:t>150</a:t>
            </a:fld>
            <a:endParaRPr lang="en-US"/>
          </a:p>
        </p:txBody>
      </p:sp>
    </p:spTree>
    <p:extLst>
      <p:ext uri="{BB962C8B-B14F-4D97-AF65-F5344CB8AC3E}">
        <p14:creationId xmlns:p14="http://schemas.microsoft.com/office/powerpoint/2010/main" val="24507065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C7FD1A-5A32-FE94-3F2F-70D79DB26535}"/>
              </a:ext>
            </a:extLst>
          </p:cNvPr>
          <p:cNvSpPr>
            <a:spLocks noGrp="1"/>
          </p:cNvSpPr>
          <p:nvPr>
            <p:ph idx="1"/>
          </p:nvPr>
        </p:nvSpPr>
        <p:spPr>
          <a:xfrm>
            <a:off x="253653" y="531268"/>
            <a:ext cx="11047956" cy="5666570"/>
          </a:xfrm>
        </p:spPr>
        <p:txBody>
          <a:bodyPr vert="horz" lIns="91440" tIns="45720" rIns="91440" bIns="45720" rtlCol="0" anchor="t">
            <a:normAutofit lnSpcReduction="10000"/>
          </a:bodyPr>
          <a:lstStyle/>
          <a:p>
            <a:pPr marL="0" indent="0">
              <a:buNone/>
            </a:pPr>
            <a:r>
              <a:rPr lang="en-US">
                <a:cs typeface="Calibri"/>
              </a:rPr>
              <a:t>    </a:t>
            </a:r>
            <a:r>
              <a:rPr lang="en-US" sz="2400">
                <a:cs typeface="Calibri"/>
              </a:rPr>
              <a:t> </a:t>
            </a:r>
            <a:r>
              <a:rPr lang="en-US" sz="2400">
                <a:latin typeface="Times New Roman"/>
                <a:cs typeface="Calibri"/>
              </a:rPr>
              <a:t>if C was split:</a:t>
            </a:r>
            <a:endParaRPr lang="en-US" sz="2400">
              <a:cs typeface="Calibri"/>
            </a:endParaRPr>
          </a:p>
          <a:p>
            <a:pPr marL="0" indent="0">
              <a:buNone/>
            </a:pPr>
            <a:r>
              <a:rPr lang="en-US" sz="2400">
                <a:latin typeface="Times New Roman"/>
                <a:cs typeface="Calibri"/>
              </a:rPr>
              <a:t>                promote the middle element of C to N</a:t>
            </a:r>
          </a:p>
          <a:p>
            <a:pPr marL="0" indent="0">
              <a:buNone/>
            </a:pPr>
            <a:r>
              <a:rPr lang="en-US" sz="2400">
                <a:latin typeface="Times New Roman"/>
                <a:cs typeface="Calibri"/>
              </a:rPr>
              <a:t>                if N is full:</a:t>
            </a:r>
          </a:p>
          <a:p>
            <a:pPr marL="0" indent="0">
              <a:buNone/>
            </a:pPr>
            <a:r>
              <a:rPr lang="en-US" sz="2400">
                <a:latin typeface="Times New Roman"/>
                <a:cs typeface="Calibri"/>
              </a:rPr>
              <a:t>                    recursively split and promote as necessary</a:t>
            </a:r>
          </a:p>
          <a:p>
            <a:pPr marL="0" indent="0">
              <a:buNone/>
            </a:pPr>
            <a:r>
              <a:rPr lang="en-US" sz="2400">
                <a:latin typeface="Times New Roman"/>
                <a:cs typeface="Calibri"/>
              </a:rPr>
              <a:t>        else:  // N is a leaf node</a:t>
            </a:r>
          </a:p>
          <a:p>
            <a:pPr marL="0" indent="0">
              <a:buNone/>
            </a:pPr>
            <a:r>
              <a:rPr lang="en-US" sz="2400">
                <a:latin typeface="Times New Roman"/>
                <a:cs typeface="Calibri"/>
              </a:rPr>
              <a:t>            if N has room for x:</a:t>
            </a:r>
          </a:p>
          <a:p>
            <a:pPr marL="0" indent="0">
              <a:buNone/>
            </a:pPr>
            <a:r>
              <a:rPr lang="en-US" sz="2400">
                <a:latin typeface="Times New Roman"/>
                <a:cs typeface="Calibri"/>
              </a:rPr>
              <a:t>                insert x into N in sorted order</a:t>
            </a:r>
          </a:p>
          <a:p>
            <a:pPr marL="0" indent="0">
              <a:buNone/>
            </a:pPr>
            <a:r>
              <a:rPr lang="en-US" sz="2400">
                <a:latin typeface="Times New Roman"/>
                <a:cs typeface="Calibri"/>
              </a:rPr>
              <a:t>            else:</a:t>
            </a:r>
          </a:p>
          <a:p>
            <a:pPr marL="0" indent="0">
              <a:buNone/>
            </a:pPr>
            <a:r>
              <a:rPr lang="en-US" sz="2400">
                <a:latin typeface="Times New Roman"/>
                <a:cs typeface="Calibri"/>
              </a:rPr>
              <a:t>                split N into two new leaf nodes L and R</a:t>
            </a:r>
          </a:p>
          <a:p>
            <a:pPr marL="0" indent="0">
              <a:buNone/>
            </a:pPr>
            <a:r>
              <a:rPr lang="en-US" sz="2400">
                <a:latin typeface="Times New Roman"/>
                <a:cs typeface="Calibri"/>
              </a:rPr>
              <a:t>                insert x into the appropriate node (L or R)</a:t>
            </a:r>
          </a:p>
          <a:p>
            <a:pPr marL="0" indent="0">
              <a:buNone/>
            </a:pPr>
            <a:r>
              <a:rPr lang="en-US" sz="2400">
                <a:latin typeface="Times New Roman"/>
                <a:cs typeface="Calibri"/>
              </a:rPr>
              <a:t>                promote the middle element of L to N</a:t>
            </a:r>
          </a:p>
          <a:p>
            <a:pPr marL="0" indent="0">
              <a:buNone/>
            </a:pPr>
            <a:r>
              <a:rPr lang="en-US" sz="2400">
                <a:latin typeface="Times New Roman"/>
                <a:cs typeface="Calibri"/>
              </a:rPr>
              <a:t>                if N is full:</a:t>
            </a:r>
          </a:p>
          <a:p>
            <a:pPr marL="0" indent="0">
              <a:buNone/>
            </a:pPr>
            <a:r>
              <a:rPr lang="en-US" sz="2400">
                <a:latin typeface="Times New Roman"/>
                <a:cs typeface="Calibri"/>
              </a:rPr>
              <a:t>                    recursively split and promote as necessary</a:t>
            </a:r>
          </a:p>
          <a:p>
            <a:endParaRPr lang="en-US">
              <a:cs typeface="Calibri"/>
            </a:endParaRPr>
          </a:p>
        </p:txBody>
      </p:sp>
      <p:sp>
        <p:nvSpPr>
          <p:cNvPr id="4" name="Footer Placeholder 3">
            <a:extLst>
              <a:ext uri="{FF2B5EF4-FFF2-40B4-BE49-F238E27FC236}">
                <a16:creationId xmlns:a16="http://schemas.microsoft.com/office/drawing/2014/main" id="{74E02FA2-DCEA-2A9F-426E-51196E587DC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84C32D9-8A07-F3BE-D4D7-38B2FD463831}"/>
              </a:ext>
            </a:extLst>
          </p:cNvPr>
          <p:cNvSpPr>
            <a:spLocks noGrp="1"/>
          </p:cNvSpPr>
          <p:nvPr>
            <p:ph type="sldNum" sz="quarter" idx="12"/>
          </p:nvPr>
        </p:nvSpPr>
        <p:spPr/>
        <p:txBody>
          <a:bodyPr/>
          <a:lstStyle/>
          <a:p>
            <a:fld id="{DF8A5812-A045-4ED1-AE09-1BD5E4DDFA3C}" type="slidenum">
              <a:rPr lang="en-US" dirty="0" smtClean="0"/>
              <a:t>151</a:t>
            </a:fld>
            <a:endParaRPr lang="en-US"/>
          </a:p>
        </p:txBody>
      </p:sp>
    </p:spTree>
    <p:extLst>
      <p:ext uri="{BB962C8B-B14F-4D97-AF65-F5344CB8AC3E}">
        <p14:creationId xmlns:p14="http://schemas.microsoft.com/office/powerpoint/2010/main" val="115989938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BFFF3-2151-DE78-AFDC-628B9A922B56}"/>
              </a:ext>
            </a:extLst>
          </p:cNvPr>
          <p:cNvSpPr>
            <a:spLocks noGrp="1"/>
          </p:cNvSpPr>
          <p:nvPr>
            <p:ph type="title"/>
          </p:nvPr>
        </p:nvSpPr>
        <p:spPr>
          <a:xfrm>
            <a:off x="838200" y="365125"/>
            <a:ext cx="10515600" cy="814084"/>
          </a:xfrm>
        </p:spPr>
        <p:txBody>
          <a:bodyPr>
            <a:normAutofit/>
          </a:bodyPr>
          <a:lstStyle/>
          <a:p>
            <a:pPr marL="342900" indent="-342900">
              <a:buFont typeface="Wingdings"/>
              <a:buChar char="§"/>
            </a:pPr>
            <a:r>
              <a:rPr lang="en-US" sz="2400" b="1" i="1">
                <a:latin typeface="Times New Roman"/>
                <a:cs typeface="Calibri Light" panose="020F0302020204030204"/>
              </a:rPr>
              <a:t>Deletion Algorithm</a:t>
            </a:r>
            <a:endParaRPr lang="en-US" b="1">
              <a:cs typeface="Calibri Light" panose="020F0302020204030204"/>
            </a:endParaRPr>
          </a:p>
        </p:txBody>
      </p:sp>
      <p:sp>
        <p:nvSpPr>
          <p:cNvPr id="3" name="Content Placeholder 2">
            <a:extLst>
              <a:ext uri="{FF2B5EF4-FFF2-40B4-BE49-F238E27FC236}">
                <a16:creationId xmlns:a16="http://schemas.microsoft.com/office/drawing/2014/main" id="{9FC7FD1A-5A32-FE94-3F2F-70D79DB26535}"/>
              </a:ext>
            </a:extLst>
          </p:cNvPr>
          <p:cNvSpPr>
            <a:spLocks noGrp="1"/>
          </p:cNvSpPr>
          <p:nvPr>
            <p:ph idx="1"/>
          </p:nvPr>
        </p:nvSpPr>
        <p:spPr>
          <a:xfrm>
            <a:off x="660749" y="1251515"/>
            <a:ext cx="10630421" cy="4351338"/>
          </a:xfrm>
        </p:spPr>
        <p:txBody>
          <a:bodyPr vert="horz" lIns="91440" tIns="45720" rIns="91440" bIns="45720" rtlCol="0" anchor="t">
            <a:noAutofit/>
          </a:bodyPr>
          <a:lstStyle/>
          <a:p>
            <a:pPr marL="0" indent="0">
              <a:buNone/>
            </a:pPr>
            <a:r>
              <a:rPr lang="en-US" sz="2400">
                <a:latin typeface="Times New Roman"/>
                <a:ea typeface="+mn-lt"/>
                <a:cs typeface="+mn-lt"/>
              </a:rPr>
              <a:t>function delete(B-tree T, element x):</a:t>
            </a:r>
            <a:endParaRPr lang="en-US" sz="2400">
              <a:solidFill>
                <a:srgbClr val="000000"/>
              </a:solidFill>
              <a:latin typeface="Times New Roman"/>
              <a:cs typeface="Calibri"/>
            </a:endParaRPr>
          </a:p>
          <a:p>
            <a:pPr marL="0" indent="0">
              <a:buNone/>
            </a:pPr>
            <a:r>
              <a:rPr lang="en-US" sz="2400">
                <a:latin typeface="Times New Roman"/>
                <a:ea typeface="+mn-lt"/>
                <a:cs typeface="+mn-lt"/>
              </a:rPr>
              <a:t>    let N be the node containing x (or the leaf node where x should be)</a:t>
            </a:r>
            <a:endParaRPr lang="en-US" sz="2400">
              <a:latin typeface="Times New Roman"/>
              <a:cs typeface="Times New Roman"/>
            </a:endParaRPr>
          </a:p>
          <a:p>
            <a:pPr marL="0" indent="0">
              <a:buNone/>
            </a:pPr>
            <a:r>
              <a:rPr lang="en-US" sz="2400">
                <a:latin typeface="Times New Roman"/>
                <a:ea typeface="+mn-lt"/>
                <a:cs typeface="+mn-lt"/>
              </a:rPr>
              <a:t>    if N is a leaf node:</a:t>
            </a:r>
            <a:endParaRPr lang="en-US" sz="2400">
              <a:latin typeface="Times New Roman"/>
              <a:cs typeface="Times New Roman"/>
            </a:endParaRPr>
          </a:p>
          <a:p>
            <a:pPr marL="0" indent="0">
              <a:buNone/>
            </a:pPr>
            <a:r>
              <a:rPr lang="en-US" sz="2400">
                <a:latin typeface="Times New Roman"/>
                <a:ea typeface="+mn-lt"/>
                <a:cs typeface="+mn-lt"/>
              </a:rPr>
              <a:t>        if N has more than the minimum number of keys:</a:t>
            </a:r>
            <a:endParaRPr lang="en-US" sz="2400">
              <a:latin typeface="Times New Roman"/>
              <a:cs typeface="Times New Roman"/>
            </a:endParaRPr>
          </a:p>
          <a:p>
            <a:pPr marL="0" indent="0">
              <a:buNone/>
            </a:pPr>
            <a:r>
              <a:rPr lang="en-US" sz="2400">
                <a:latin typeface="Times New Roman"/>
                <a:ea typeface="+mn-lt"/>
                <a:cs typeface="+mn-lt"/>
              </a:rPr>
              <a:t>            remove x from N</a:t>
            </a:r>
            <a:endParaRPr lang="en-US" sz="2400">
              <a:latin typeface="Times New Roman"/>
              <a:cs typeface="Times New Roman"/>
            </a:endParaRPr>
          </a:p>
          <a:p>
            <a:pPr marL="0" indent="0">
              <a:buNone/>
            </a:pPr>
            <a:r>
              <a:rPr lang="en-US" sz="2400">
                <a:latin typeface="Times New Roman"/>
                <a:ea typeface="+mn-lt"/>
                <a:cs typeface="+mn-lt"/>
              </a:rPr>
              <a:t>        else:</a:t>
            </a:r>
            <a:endParaRPr lang="en-US" sz="2400">
              <a:latin typeface="Times New Roman"/>
              <a:cs typeface="Times New Roman"/>
            </a:endParaRPr>
          </a:p>
          <a:p>
            <a:pPr marL="0" indent="0">
              <a:buNone/>
            </a:pPr>
            <a:r>
              <a:rPr lang="en-US" sz="2400">
                <a:latin typeface="Times New Roman"/>
                <a:ea typeface="+mn-lt"/>
                <a:cs typeface="+mn-lt"/>
              </a:rPr>
              <a:t>            let P be the parent node of N</a:t>
            </a:r>
            <a:endParaRPr lang="en-US" sz="2400">
              <a:latin typeface="Times New Roman"/>
              <a:cs typeface="Times New Roman"/>
            </a:endParaRPr>
          </a:p>
          <a:p>
            <a:pPr marL="0" indent="0">
              <a:buNone/>
            </a:pPr>
            <a:r>
              <a:rPr lang="en-US" sz="2400">
                <a:latin typeface="Times New Roman"/>
                <a:ea typeface="+mn-lt"/>
                <a:cs typeface="+mn-lt"/>
              </a:rPr>
              <a:t>            let S be the sibling of N (to the left or right)</a:t>
            </a:r>
            <a:endParaRPr lang="en-US" sz="2400">
              <a:latin typeface="Times New Roman"/>
              <a:cs typeface="Times New Roman"/>
            </a:endParaRPr>
          </a:p>
          <a:p>
            <a:pPr marL="0" indent="0">
              <a:buNone/>
            </a:pPr>
            <a:r>
              <a:rPr lang="en-US" sz="2400">
                <a:latin typeface="Times New Roman"/>
                <a:ea typeface="+mn-lt"/>
                <a:cs typeface="+mn-lt"/>
              </a:rPr>
              <a:t>            if S has more than the minimum number of keys:</a:t>
            </a:r>
            <a:endParaRPr lang="en-US" sz="2400">
              <a:latin typeface="Times New Roman"/>
              <a:cs typeface="Times New Roman"/>
            </a:endParaRPr>
          </a:p>
          <a:p>
            <a:pPr marL="0" indent="0">
              <a:buNone/>
            </a:pPr>
            <a:r>
              <a:rPr lang="en-US" sz="2400">
                <a:latin typeface="Times New Roman"/>
                <a:ea typeface="+mn-lt"/>
                <a:cs typeface="+mn-lt"/>
              </a:rPr>
              <a:t>                move an element from P to N</a:t>
            </a:r>
            <a:endParaRPr lang="en-US" sz="2400">
              <a:latin typeface="Times New Roman"/>
              <a:cs typeface="Times New Roman"/>
            </a:endParaRPr>
          </a:p>
          <a:p>
            <a:endParaRPr lang="en-US"/>
          </a:p>
          <a:p>
            <a:endParaRPr lang="en-US">
              <a:solidFill>
                <a:srgbClr val="000000"/>
              </a:solidFill>
              <a:cs typeface="Calibri"/>
            </a:endParaRPr>
          </a:p>
        </p:txBody>
      </p:sp>
      <p:sp>
        <p:nvSpPr>
          <p:cNvPr id="4" name="Footer Placeholder 3">
            <a:extLst>
              <a:ext uri="{FF2B5EF4-FFF2-40B4-BE49-F238E27FC236}">
                <a16:creationId xmlns:a16="http://schemas.microsoft.com/office/drawing/2014/main" id="{74E02FA2-DCEA-2A9F-426E-51196E587DC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84C32D9-8A07-F3BE-D4D7-38B2FD463831}"/>
              </a:ext>
            </a:extLst>
          </p:cNvPr>
          <p:cNvSpPr>
            <a:spLocks noGrp="1"/>
          </p:cNvSpPr>
          <p:nvPr>
            <p:ph type="sldNum" sz="quarter" idx="12"/>
          </p:nvPr>
        </p:nvSpPr>
        <p:spPr/>
        <p:txBody>
          <a:bodyPr/>
          <a:lstStyle/>
          <a:p>
            <a:fld id="{DF8A5812-A045-4ED1-AE09-1BD5E4DDFA3C}" type="slidenum">
              <a:rPr lang="en-US" smtClean="0"/>
              <a:t>152</a:t>
            </a:fld>
            <a:endParaRPr lang="en-US"/>
          </a:p>
        </p:txBody>
      </p:sp>
    </p:spTree>
    <p:extLst>
      <p:ext uri="{BB962C8B-B14F-4D97-AF65-F5344CB8AC3E}">
        <p14:creationId xmlns:p14="http://schemas.microsoft.com/office/powerpoint/2010/main" val="16099913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C4B9FE-1AF3-F933-BDE8-4297A548403B}"/>
              </a:ext>
            </a:extLst>
          </p:cNvPr>
          <p:cNvSpPr>
            <a:spLocks noGrp="1"/>
          </p:cNvSpPr>
          <p:nvPr>
            <p:ph idx="1"/>
          </p:nvPr>
        </p:nvSpPr>
        <p:spPr>
          <a:xfrm>
            <a:off x="389351" y="593899"/>
            <a:ext cx="11047956" cy="5624817"/>
          </a:xfrm>
        </p:spPr>
        <p:txBody>
          <a:bodyPr vert="horz" lIns="91440" tIns="45720" rIns="91440" bIns="45720" rtlCol="0" anchor="t">
            <a:normAutofit/>
          </a:bodyPr>
          <a:lstStyle/>
          <a:p>
            <a:pPr marL="0" indent="0">
              <a:buNone/>
            </a:pPr>
            <a:r>
              <a:rPr lang="en-US" sz="2400">
                <a:latin typeface="Times New Roman"/>
                <a:cs typeface="Calibri"/>
              </a:rPr>
              <a:t>               move an element from S to P</a:t>
            </a:r>
            <a:endParaRPr lang="en-US" sz="2400">
              <a:latin typeface="Times New Roman"/>
              <a:cs typeface="Times New Roman"/>
            </a:endParaRPr>
          </a:p>
          <a:p>
            <a:pPr marL="0" indent="0">
              <a:buNone/>
            </a:pPr>
            <a:r>
              <a:rPr lang="en-US" sz="2400">
                <a:latin typeface="Times New Roman"/>
                <a:cs typeface="Calibri"/>
              </a:rPr>
              <a:t>            else:</a:t>
            </a:r>
          </a:p>
          <a:p>
            <a:pPr marL="0" indent="0">
              <a:buNone/>
            </a:pPr>
            <a:r>
              <a:rPr lang="en-US" sz="2400">
                <a:latin typeface="Times New Roman"/>
                <a:cs typeface="Calibri"/>
              </a:rPr>
              <a:t>                merge N, P, and S into a single node N'</a:t>
            </a:r>
          </a:p>
          <a:p>
            <a:pPr marL="0" indent="0">
              <a:buNone/>
            </a:pPr>
            <a:r>
              <a:rPr lang="en-US" sz="2400">
                <a:latin typeface="Times New Roman"/>
                <a:cs typeface="Calibri"/>
              </a:rPr>
              <a:t>                delete the element from N'</a:t>
            </a:r>
          </a:p>
          <a:p>
            <a:pPr marL="0" indent="0">
              <a:buNone/>
            </a:pPr>
            <a:r>
              <a:rPr lang="en-US" sz="2400">
                <a:latin typeface="Times New Roman"/>
                <a:cs typeface="Calibri"/>
              </a:rPr>
              <a:t>                delete(P, element that was moved to P) recursively</a:t>
            </a:r>
          </a:p>
          <a:p>
            <a:pPr marL="0" indent="0">
              <a:buNone/>
            </a:pPr>
            <a:r>
              <a:rPr lang="en-US" sz="2400">
                <a:latin typeface="Times New Roman"/>
                <a:cs typeface="Calibri"/>
              </a:rPr>
              <a:t>                if T has become empty:</a:t>
            </a:r>
          </a:p>
          <a:p>
            <a:pPr marL="0" indent="0">
              <a:buNone/>
            </a:pPr>
            <a:r>
              <a:rPr lang="en-US" sz="2400">
                <a:latin typeface="Times New Roman"/>
                <a:cs typeface="Calibri"/>
              </a:rPr>
              <a:t>                    set T to be the only child of the original root</a:t>
            </a:r>
          </a:p>
          <a:p>
            <a:pPr marL="0" indent="0">
              <a:buNone/>
            </a:pPr>
            <a:r>
              <a:rPr lang="en-US" sz="2400">
                <a:latin typeface="Times New Roman"/>
                <a:cs typeface="Calibri"/>
              </a:rPr>
              <a:t>    else:  // N is an internal node</a:t>
            </a:r>
          </a:p>
          <a:p>
            <a:pPr marL="0" indent="0">
              <a:buNone/>
            </a:pPr>
            <a:r>
              <a:rPr lang="en-US" sz="2400">
                <a:latin typeface="Times New Roman"/>
                <a:cs typeface="Calibri"/>
              </a:rPr>
              <a:t>        let C be the appropriate child node of N to follow</a:t>
            </a:r>
          </a:p>
          <a:p>
            <a:pPr marL="0" indent="0">
              <a:buNone/>
            </a:pPr>
            <a:r>
              <a:rPr lang="en-US" sz="2400">
                <a:latin typeface="Times New Roman"/>
                <a:cs typeface="Calibri"/>
              </a:rPr>
              <a:t>        if C has the minimum number of keys:</a:t>
            </a:r>
          </a:p>
          <a:p>
            <a:pPr marL="0" indent="0">
              <a:buNone/>
            </a:pPr>
            <a:r>
              <a:rPr lang="en-US" sz="2400">
                <a:latin typeface="Times New Roman"/>
                <a:cs typeface="Calibri"/>
              </a:rPr>
              <a:t>            let L and R be the left and right siblings of C, respectively</a:t>
            </a:r>
          </a:p>
          <a:p>
            <a:pPr marL="0" indent="0">
              <a:buNone/>
            </a:pPr>
            <a:r>
              <a:rPr lang="en-US" sz="2400">
                <a:latin typeface="Times New Roman"/>
                <a:cs typeface="Calibri"/>
              </a:rPr>
              <a:t>     </a:t>
            </a:r>
          </a:p>
        </p:txBody>
      </p:sp>
      <p:sp>
        <p:nvSpPr>
          <p:cNvPr id="4" name="Footer Placeholder 3">
            <a:extLst>
              <a:ext uri="{FF2B5EF4-FFF2-40B4-BE49-F238E27FC236}">
                <a16:creationId xmlns:a16="http://schemas.microsoft.com/office/drawing/2014/main" id="{1E2C5586-89D7-02EC-D346-2AC7EE11615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293EF5F-D46B-5CCC-CAEA-B7CD68FFE342}"/>
              </a:ext>
            </a:extLst>
          </p:cNvPr>
          <p:cNvSpPr>
            <a:spLocks noGrp="1"/>
          </p:cNvSpPr>
          <p:nvPr>
            <p:ph type="sldNum" sz="quarter" idx="12"/>
          </p:nvPr>
        </p:nvSpPr>
        <p:spPr/>
        <p:txBody>
          <a:bodyPr/>
          <a:lstStyle/>
          <a:p>
            <a:fld id="{DF8A5812-A045-4ED1-AE09-1BD5E4DDFA3C}" type="slidenum">
              <a:rPr lang="en-US" smtClean="0"/>
              <a:t>153</a:t>
            </a:fld>
            <a:endParaRPr lang="en-US"/>
          </a:p>
        </p:txBody>
      </p:sp>
      <p:sp>
        <p:nvSpPr>
          <p:cNvPr id="6" name="TextBox 5">
            <a:extLst>
              <a:ext uri="{FF2B5EF4-FFF2-40B4-BE49-F238E27FC236}">
                <a16:creationId xmlns:a16="http://schemas.microsoft.com/office/drawing/2014/main" id="{E59A3D69-A6A2-8BB5-9433-D7D8E971B45E}"/>
              </a:ext>
            </a:extLst>
          </p:cNvPr>
          <p:cNvSpPr txBox="1"/>
          <p:nvPr/>
        </p:nvSpPr>
        <p:spPr>
          <a:xfrm>
            <a:off x="5699342" y="1863246"/>
            <a:ext cx="46972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a:cs typeface="Calibri"/>
            </a:endParaRPr>
          </a:p>
        </p:txBody>
      </p:sp>
    </p:spTree>
    <p:extLst>
      <p:ext uri="{BB962C8B-B14F-4D97-AF65-F5344CB8AC3E}">
        <p14:creationId xmlns:p14="http://schemas.microsoft.com/office/powerpoint/2010/main" val="14719102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C4B9FE-1AF3-F933-BDE8-4297A548403B}"/>
              </a:ext>
            </a:extLst>
          </p:cNvPr>
          <p:cNvSpPr>
            <a:spLocks noGrp="1"/>
          </p:cNvSpPr>
          <p:nvPr>
            <p:ph idx="1"/>
          </p:nvPr>
        </p:nvSpPr>
        <p:spPr>
          <a:xfrm>
            <a:off x="-7306" y="625214"/>
            <a:ext cx="11298476" cy="5603940"/>
          </a:xfrm>
        </p:spPr>
        <p:txBody>
          <a:bodyPr vert="horz" lIns="91440" tIns="45720" rIns="91440" bIns="45720" rtlCol="0" anchor="t">
            <a:normAutofit/>
          </a:bodyPr>
          <a:lstStyle/>
          <a:p>
            <a:pPr marL="0" indent="0">
              <a:buNone/>
            </a:pPr>
            <a:r>
              <a:rPr lang="en-US" sz="2400">
                <a:latin typeface="Times New Roman"/>
                <a:cs typeface="Calibri"/>
              </a:rPr>
              <a:t>       if L has more than the minimum number of keys:</a:t>
            </a:r>
          </a:p>
          <a:p>
            <a:pPr marL="0" indent="0">
              <a:buNone/>
            </a:pPr>
            <a:r>
              <a:rPr lang="en-US" sz="2400">
                <a:latin typeface="Times New Roman"/>
                <a:cs typeface="Calibri"/>
              </a:rPr>
              <a:t>                move an element from L to C</a:t>
            </a:r>
          </a:p>
          <a:p>
            <a:pPr marL="0" indent="0">
              <a:buNone/>
            </a:pPr>
            <a:r>
              <a:rPr lang="en-US" sz="2400">
                <a:latin typeface="Times New Roman"/>
                <a:cs typeface="Calibri"/>
              </a:rPr>
              <a:t>                move the largest element from C to N</a:t>
            </a:r>
          </a:p>
          <a:p>
            <a:pPr marL="0" indent="0">
              <a:buNone/>
            </a:pPr>
            <a:r>
              <a:rPr lang="en-US" sz="2400">
                <a:latin typeface="Times New Roman"/>
                <a:cs typeface="Calibri"/>
              </a:rPr>
              <a:t>            else if R has more than the minimum number of keys:</a:t>
            </a:r>
          </a:p>
          <a:p>
            <a:pPr marL="0" indent="0">
              <a:buNone/>
            </a:pPr>
            <a:r>
              <a:rPr lang="en-US" sz="2400">
                <a:latin typeface="Times New Roman"/>
                <a:cs typeface="Calibri"/>
              </a:rPr>
              <a:t>                move an element from R to C</a:t>
            </a:r>
          </a:p>
          <a:p>
            <a:pPr marL="0" indent="0">
              <a:buNone/>
            </a:pPr>
            <a:r>
              <a:rPr lang="en-US" sz="2400">
                <a:latin typeface="Times New Roman"/>
                <a:cs typeface="Calibri"/>
              </a:rPr>
              <a:t>                move the smallest element from C to N</a:t>
            </a:r>
          </a:p>
          <a:p>
            <a:pPr marL="0" indent="0">
              <a:buNone/>
            </a:pPr>
            <a:r>
              <a:rPr lang="en-US" sz="2400">
                <a:latin typeface="Times New Roman"/>
                <a:cs typeface="Calibri"/>
              </a:rPr>
              <a:t>            else:</a:t>
            </a:r>
          </a:p>
          <a:p>
            <a:pPr marL="0" indent="0">
              <a:buNone/>
            </a:pPr>
            <a:r>
              <a:rPr lang="en-US" sz="2400">
                <a:latin typeface="Times New Roman"/>
                <a:cs typeface="Calibri"/>
              </a:rPr>
              <a:t>                merge C, N, and one of its siblings into a single node C'</a:t>
            </a:r>
          </a:p>
          <a:p>
            <a:pPr marL="0" indent="0">
              <a:buNone/>
            </a:pPr>
            <a:r>
              <a:rPr lang="en-US" sz="2400">
                <a:latin typeface="Times New Roman"/>
                <a:cs typeface="Calibri"/>
              </a:rPr>
              <a:t>                delete(N, element that was moved to N) recursively from C'</a:t>
            </a:r>
          </a:p>
          <a:p>
            <a:pPr marL="0" indent="0">
              <a:buNone/>
            </a:pPr>
            <a:r>
              <a:rPr lang="en-US" sz="2400">
                <a:latin typeface="Times New Roman"/>
                <a:cs typeface="Calibri"/>
              </a:rPr>
              <a:t>                if T has become empty:</a:t>
            </a:r>
          </a:p>
          <a:p>
            <a:pPr marL="0" indent="0">
              <a:buNone/>
            </a:pPr>
            <a:r>
              <a:rPr lang="en-US" sz="2400">
                <a:latin typeface="Times New Roman"/>
                <a:cs typeface="Calibri"/>
              </a:rPr>
              <a:t>                    set T to be the only child of the original root</a:t>
            </a:r>
          </a:p>
          <a:p>
            <a:pPr marL="0" indent="0">
              <a:buNone/>
            </a:pPr>
            <a:r>
              <a:rPr lang="en-US" sz="2400">
                <a:latin typeface="Times New Roman"/>
                <a:cs typeface="Calibri"/>
              </a:rPr>
              <a:t>        delete(C, x) recursively</a:t>
            </a:r>
          </a:p>
          <a:p>
            <a:pPr marL="0" indent="0">
              <a:buNone/>
            </a:pPr>
            <a:endParaRPr lang="en-US" sz="2400">
              <a:latin typeface="Times New Roman"/>
              <a:cs typeface="Calibri"/>
            </a:endParaRPr>
          </a:p>
        </p:txBody>
      </p:sp>
      <p:sp>
        <p:nvSpPr>
          <p:cNvPr id="4" name="Footer Placeholder 3">
            <a:extLst>
              <a:ext uri="{FF2B5EF4-FFF2-40B4-BE49-F238E27FC236}">
                <a16:creationId xmlns:a16="http://schemas.microsoft.com/office/drawing/2014/main" id="{1E2C5586-89D7-02EC-D346-2AC7EE11615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293EF5F-D46B-5CCC-CAEA-B7CD68FFE342}"/>
              </a:ext>
            </a:extLst>
          </p:cNvPr>
          <p:cNvSpPr>
            <a:spLocks noGrp="1"/>
          </p:cNvSpPr>
          <p:nvPr>
            <p:ph type="sldNum" sz="quarter" idx="12"/>
          </p:nvPr>
        </p:nvSpPr>
        <p:spPr/>
        <p:txBody>
          <a:bodyPr/>
          <a:lstStyle/>
          <a:p>
            <a:fld id="{DF8A5812-A045-4ED1-AE09-1BD5E4DDFA3C}" type="slidenum">
              <a:rPr lang="en-US" dirty="0" smtClean="0"/>
              <a:t>154</a:t>
            </a:fld>
            <a:endParaRPr lang="en-US"/>
          </a:p>
        </p:txBody>
      </p:sp>
    </p:spTree>
    <p:extLst>
      <p:ext uri="{BB962C8B-B14F-4D97-AF65-F5344CB8AC3E}">
        <p14:creationId xmlns:p14="http://schemas.microsoft.com/office/powerpoint/2010/main" val="41775830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21AFE2E-4EEA-C942-251F-6DDDA2FF692D}"/>
              </a:ext>
            </a:extLst>
          </p:cNvPr>
          <p:cNvPicPr>
            <a:picLocks noChangeAspect="1"/>
          </p:cNvPicPr>
          <p:nvPr/>
        </p:nvPicPr>
        <p:blipFill rotWithShape="1">
          <a:blip r:embed="rId2">
            <a:duotone>
              <a:schemeClr val="bg2">
                <a:shade val="45000"/>
                <a:satMod val="135000"/>
              </a:schemeClr>
              <a:prstClr val="white"/>
            </a:duotone>
          </a:blip>
          <a:srcRect l="9092" r="-7" b="20716"/>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4058B0-532C-BE02-BA15-00A4C3D8522E}"/>
              </a:ext>
            </a:extLst>
          </p:cNvPr>
          <p:cNvSpPr>
            <a:spLocks noGrp="1"/>
          </p:cNvSpPr>
          <p:nvPr>
            <p:ph type="title"/>
          </p:nvPr>
        </p:nvSpPr>
        <p:spPr>
          <a:xfrm>
            <a:off x="838200" y="365125"/>
            <a:ext cx="10515600" cy="1325563"/>
          </a:xfrm>
        </p:spPr>
        <p:txBody>
          <a:bodyPr>
            <a:normAutofit/>
          </a:bodyPr>
          <a:lstStyle/>
          <a:p>
            <a:r>
              <a:rPr lang="en-US" b="1">
                <a:latin typeface="Times New Roman"/>
                <a:cs typeface="Calibri Light"/>
              </a:rPr>
              <a:t>DISADVANTAGES OF B-TREE</a:t>
            </a:r>
          </a:p>
        </p:txBody>
      </p:sp>
      <p:sp>
        <p:nvSpPr>
          <p:cNvPr id="4" name="Footer Placeholder 3">
            <a:extLst>
              <a:ext uri="{FF2B5EF4-FFF2-40B4-BE49-F238E27FC236}">
                <a16:creationId xmlns:a16="http://schemas.microsoft.com/office/drawing/2014/main" id="{25E6D1F8-8314-B172-9730-E318950E93E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B079921B-8E88-9B97-D169-B6423C3D95F5}"/>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155</a:t>
            </a:fld>
            <a:endParaRPr lang="en-US"/>
          </a:p>
        </p:txBody>
      </p:sp>
      <p:graphicFrame>
        <p:nvGraphicFramePr>
          <p:cNvPr id="21" name="Content Placeholder 2">
            <a:extLst>
              <a:ext uri="{FF2B5EF4-FFF2-40B4-BE49-F238E27FC236}">
                <a16:creationId xmlns:a16="http://schemas.microsoft.com/office/drawing/2014/main" id="{6F358DF0-AEB9-CBB3-68D5-5CFF0A1190FC}"/>
              </a:ext>
            </a:extLst>
          </p:cNvPr>
          <p:cNvGraphicFramePr>
            <a:graphicFrameLocks noGrp="1"/>
          </p:cNvGraphicFramePr>
          <p:nvPr>
            <p:ph idx="1"/>
            <p:extLst>
              <p:ext uri="{D42A27DB-BD31-4B8C-83A1-F6EECF244321}">
                <p14:modId xmlns:p14="http://schemas.microsoft.com/office/powerpoint/2010/main" val="339527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925469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93C84A-77AB-5B2E-5DBF-8E74B19E40E8}"/>
              </a:ext>
            </a:extLst>
          </p:cNvPr>
          <p:cNvSpPr>
            <a:spLocks noGrp="1"/>
          </p:cNvSpPr>
          <p:nvPr>
            <p:ph type="title"/>
          </p:nvPr>
        </p:nvSpPr>
        <p:spPr>
          <a:xfrm>
            <a:off x="466722" y="586855"/>
            <a:ext cx="3201366" cy="3387497"/>
          </a:xfrm>
        </p:spPr>
        <p:txBody>
          <a:bodyPr anchor="b">
            <a:normAutofit/>
          </a:bodyPr>
          <a:lstStyle/>
          <a:p>
            <a:pPr algn="r"/>
            <a:r>
              <a:rPr lang="en-US" sz="3400" b="1">
                <a:solidFill>
                  <a:srgbClr val="FFFFFF"/>
                </a:solidFill>
                <a:latin typeface="Times New Roman"/>
                <a:cs typeface="Times New Roman"/>
              </a:rPr>
              <a:t>APPLICATION OF B-TREE</a:t>
            </a:r>
            <a:endParaRPr lang="en-US" sz="3400">
              <a:solidFill>
                <a:srgbClr val="FFFFFF"/>
              </a:solidFill>
            </a:endParaRPr>
          </a:p>
        </p:txBody>
      </p:sp>
      <p:sp>
        <p:nvSpPr>
          <p:cNvPr id="4" name="Footer Placeholder 3">
            <a:extLst>
              <a:ext uri="{FF2B5EF4-FFF2-40B4-BE49-F238E27FC236}">
                <a16:creationId xmlns:a16="http://schemas.microsoft.com/office/drawing/2014/main" id="{C368EA55-DE2A-5008-45EC-1CE2F4CE0F67}"/>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Confidential and Proprietary. ©2023 UST Inc</a:t>
            </a:r>
          </a:p>
        </p:txBody>
      </p:sp>
      <p:sp>
        <p:nvSpPr>
          <p:cNvPr id="3" name="Content Placeholder 2">
            <a:extLst>
              <a:ext uri="{FF2B5EF4-FFF2-40B4-BE49-F238E27FC236}">
                <a16:creationId xmlns:a16="http://schemas.microsoft.com/office/drawing/2014/main" id="{0F6354D7-E508-7B2D-DFF9-40FD46C93C91}"/>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342900" indent="-342900" algn="just">
              <a:buFont typeface="Wingdings" panose="020B0604020202020204" pitchFamily="34" charset="0"/>
              <a:buChar char="§"/>
            </a:pPr>
            <a:r>
              <a:rPr lang="en-US" sz="2400">
                <a:latin typeface="Times New Roman"/>
                <a:ea typeface="+mn-lt"/>
                <a:cs typeface="+mn-lt"/>
              </a:rPr>
              <a:t>It is used in large databases to access data stored on the disk</a:t>
            </a:r>
            <a:endParaRPr lang="en-US" sz="2400">
              <a:latin typeface="Times New Roman"/>
              <a:cs typeface="Times New Roman"/>
            </a:endParaRPr>
          </a:p>
          <a:p>
            <a:pPr marL="342900" indent="-342900" algn="just">
              <a:buFont typeface="Wingdings" panose="020B0604020202020204" pitchFamily="34" charset="0"/>
              <a:buChar char="§"/>
            </a:pPr>
            <a:r>
              <a:rPr lang="en-US" sz="2400">
                <a:latin typeface="Times New Roman"/>
                <a:ea typeface="+mn-lt"/>
                <a:cs typeface="+mn-lt"/>
              </a:rPr>
              <a:t>Searching for data in a data set can be achieved in significantly less time using the B-Tree</a:t>
            </a:r>
            <a:endParaRPr lang="en-US" sz="2400">
              <a:latin typeface="Times New Roman"/>
              <a:cs typeface="Times New Roman"/>
            </a:endParaRPr>
          </a:p>
          <a:p>
            <a:pPr marL="342900" indent="-342900" algn="just">
              <a:buFont typeface="Wingdings" panose="020B0604020202020204" pitchFamily="34" charset="0"/>
              <a:buChar char="§"/>
            </a:pPr>
            <a:r>
              <a:rPr lang="en-US" sz="2400">
                <a:latin typeface="Times New Roman"/>
                <a:ea typeface="+mn-lt"/>
                <a:cs typeface="+mn-lt"/>
              </a:rPr>
              <a:t>With the indexing feature, multilevel indexing can be achieved.</a:t>
            </a:r>
            <a:endParaRPr lang="en-US" sz="2400">
              <a:latin typeface="Times New Roman"/>
              <a:cs typeface="Times New Roman"/>
            </a:endParaRPr>
          </a:p>
          <a:p>
            <a:pPr marL="342900" indent="-342900" algn="just">
              <a:buFont typeface="Wingdings" panose="020B0604020202020204" pitchFamily="34" charset="0"/>
              <a:buChar char="§"/>
            </a:pPr>
            <a:r>
              <a:rPr lang="en-US" sz="2400">
                <a:latin typeface="Times New Roman"/>
                <a:ea typeface="+mn-lt"/>
                <a:cs typeface="+mn-lt"/>
              </a:rPr>
              <a:t>Most of the servers also use the B-tree approach.</a:t>
            </a:r>
            <a:endParaRPr lang="en-US" sz="2400">
              <a:latin typeface="Times New Roman"/>
              <a:cs typeface="Times New Roman"/>
            </a:endParaRPr>
          </a:p>
          <a:p>
            <a:pPr marL="342900" indent="-342900" algn="just">
              <a:buFont typeface="Wingdings" panose="020B0604020202020204" pitchFamily="34" charset="0"/>
              <a:buChar char="§"/>
            </a:pPr>
            <a:r>
              <a:rPr lang="en-US" sz="2400">
                <a:latin typeface="Times New Roman"/>
                <a:ea typeface="+mn-lt"/>
                <a:cs typeface="+mn-lt"/>
              </a:rPr>
              <a:t>B-Trees are used in CAD systems to organize and search geometric data.</a:t>
            </a:r>
            <a:endParaRPr lang="en-US" sz="2400">
              <a:latin typeface="Times New Roman"/>
              <a:cs typeface="Times New Roman"/>
            </a:endParaRPr>
          </a:p>
          <a:p>
            <a:pPr marL="342900" indent="-342900" algn="just">
              <a:buFont typeface="Wingdings" panose="020B0604020202020204" pitchFamily="34" charset="0"/>
              <a:buChar char="§"/>
            </a:pPr>
            <a:r>
              <a:rPr lang="en-US" sz="2400">
                <a:latin typeface="Times New Roman"/>
                <a:ea typeface="+mn-lt"/>
                <a:cs typeface="+mn-lt"/>
              </a:rPr>
              <a:t>B-Trees are also used in other areas such as natural language processing, computer networks, and cryptography.</a:t>
            </a:r>
            <a:endParaRPr lang="en-US" sz="2400">
              <a:latin typeface="Times New Roman"/>
              <a:cs typeface="Times New Roman"/>
            </a:endParaRPr>
          </a:p>
          <a:p>
            <a:endParaRPr lang="en-US" sz="2000">
              <a:latin typeface="Times New Roman"/>
              <a:cs typeface="Calibri"/>
            </a:endParaRPr>
          </a:p>
        </p:txBody>
      </p:sp>
      <p:sp>
        <p:nvSpPr>
          <p:cNvPr id="5" name="Slide Number Placeholder 4">
            <a:extLst>
              <a:ext uri="{FF2B5EF4-FFF2-40B4-BE49-F238E27FC236}">
                <a16:creationId xmlns:a16="http://schemas.microsoft.com/office/drawing/2014/main" id="{E8D68D3E-3AC6-87F6-2F7B-AAF2A3B37902}"/>
              </a:ext>
            </a:extLst>
          </p:cNvPr>
          <p:cNvSpPr>
            <a:spLocks noGrp="1"/>
          </p:cNvSpPr>
          <p:nvPr>
            <p:ph type="sldNum" sz="quarter" idx="12"/>
          </p:nvPr>
        </p:nvSpPr>
        <p:spPr>
          <a:xfrm>
            <a:off x="11704320" y="6455664"/>
            <a:ext cx="448056" cy="365125"/>
          </a:xfrm>
        </p:spPr>
        <p:txBody>
          <a:bodyPr>
            <a:normAutofit/>
          </a:bodyPr>
          <a:lstStyle/>
          <a:p>
            <a:pPr>
              <a:spcAft>
                <a:spcPts val="600"/>
              </a:spcAft>
            </a:pPr>
            <a:fld id="{DF8A5812-A045-4ED1-AE09-1BD5E4DDFA3C}" type="slidenum">
              <a:rPr lang="en-US" sz="1100">
                <a:solidFill>
                  <a:schemeClr val="tx1">
                    <a:lumMod val="50000"/>
                    <a:lumOff val="50000"/>
                  </a:schemeClr>
                </a:solidFill>
              </a:rPr>
              <a:pPr>
                <a:spcAft>
                  <a:spcPts val="600"/>
                </a:spcAft>
              </a:pPr>
              <a:t>156</a:t>
            </a:fld>
            <a:endParaRPr lang="en-US" sz="1100">
              <a:solidFill>
                <a:schemeClr val="tx1">
                  <a:lumMod val="50000"/>
                  <a:lumOff val="50000"/>
                </a:schemeClr>
              </a:solidFill>
            </a:endParaRPr>
          </a:p>
        </p:txBody>
      </p:sp>
    </p:spTree>
    <p:extLst>
      <p:ext uri="{BB962C8B-B14F-4D97-AF65-F5344CB8AC3E}">
        <p14:creationId xmlns:p14="http://schemas.microsoft.com/office/powerpoint/2010/main" val="31478334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404BD-E1DA-2B2F-EA4A-EDB4986B9D74}"/>
              </a:ext>
            </a:extLst>
          </p:cNvPr>
          <p:cNvSpPr>
            <a:spLocks noGrp="1"/>
          </p:cNvSpPr>
          <p:nvPr>
            <p:ph type="title"/>
          </p:nvPr>
        </p:nvSpPr>
        <p:spPr/>
        <p:txBody>
          <a:bodyPr/>
          <a:lstStyle/>
          <a:p>
            <a:r>
              <a:rPr lang="en-US" b="1">
                <a:latin typeface="Times New Roman"/>
                <a:cs typeface="Calibri Light"/>
              </a:rPr>
              <a:t>B+  TREE</a:t>
            </a:r>
            <a:endParaRPr lang="en-US" b="1">
              <a:latin typeface="Times New Roman"/>
            </a:endParaRPr>
          </a:p>
        </p:txBody>
      </p:sp>
      <p:sp>
        <p:nvSpPr>
          <p:cNvPr id="3" name="Content Placeholder 2">
            <a:extLst>
              <a:ext uri="{FF2B5EF4-FFF2-40B4-BE49-F238E27FC236}">
                <a16:creationId xmlns:a16="http://schemas.microsoft.com/office/drawing/2014/main" id="{3D4D43E7-B645-06C0-4575-2EB86167215A}"/>
              </a:ext>
            </a:extLst>
          </p:cNvPr>
          <p:cNvSpPr>
            <a:spLocks noGrp="1"/>
          </p:cNvSpPr>
          <p:nvPr>
            <p:ph idx="1"/>
          </p:nvPr>
        </p:nvSpPr>
        <p:spPr/>
        <p:txBody>
          <a:bodyPr vert="horz" lIns="91440" tIns="45720" rIns="91440" bIns="45720" rtlCol="0" anchor="t">
            <a:normAutofit/>
          </a:bodyPr>
          <a:lstStyle/>
          <a:p>
            <a:pPr algn="just">
              <a:lnSpc>
                <a:spcPct val="150000"/>
              </a:lnSpc>
              <a:buFont typeface="Wingdings" panose="020B0604020202020204" pitchFamily="34" charset="0"/>
              <a:buChar char="§"/>
            </a:pPr>
            <a:r>
              <a:rPr lang="en-US" sz="2400">
                <a:solidFill>
                  <a:srgbClr val="273239"/>
                </a:solidFill>
                <a:latin typeface="Times New Roman"/>
                <a:ea typeface="+mn-lt"/>
                <a:cs typeface="+mn-lt"/>
              </a:rPr>
              <a:t>B + tree is a variation of B-tree data structure. In a B + tree, data pointers are stored only at the leaf nodes of the tree. In a B+ tree structure of a leaf node differs from the structure of internal nodes.</a:t>
            </a:r>
            <a:endParaRPr lang="en-US" sz="2400">
              <a:latin typeface="Times New Roman"/>
              <a:cs typeface="Calibri" panose="020F0502020204030204"/>
            </a:endParaRPr>
          </a:p>
          <a:p>
            <a:pPr algn="just">
              <a:lnSpc>
                <a:spcPct val="150000"/>
              </a:lnSpc>
              <a:buFont typeface="Wingdings" panose="020B0604020202020204" pitchFamily="34" charset="0"/>
              <a:buChar char="§"/>
            </a:pPr>
            <a:r>
              <a:rPr lang="en-US" sz="2400">
                <a:solidFill>
                  <a:srgbClr val="273239"/>
                </a:solidFill>
                <a:latin typeface="Times New Roman"/>
                <a:ea typeface="+mn-lt"/>
                <a:cs typeface="+mn-lt"/>
              </a:rPr>
              <a:t>The leaf nodes have an entry for every value of the search field, along with a data pointer to the record (or to the block that contains this record).</a:t>
            </a:r>
            <a:endParaRPr lang="en-US" sz="2400">
              <a:latin typeface="Times New Roman"/>
              <a:cs typeface="Times New Roman"/>
            </a:endParaRPr>
          </a:p>
          <a:p>
            <a:pPr algn="just">
              <a:lnSpc>
                <a:spcPct val="150000"/>
              </a:lnSpc>
              <a:buFont typeface="Wingdings" panose="020B0604020202020204" pitchFamily="34" charset="0"/>
              <a:buChar char="§"/>
            </a:pPr>
            <a:r>
              <a:rPr lang="en-US" sz="2400">
                <a:solidFill>
                  <a:srgbClr val="273239"/>
                </a:solidFill>
                <a:latin typeface="Times New Roman"/>
                <a:ea typeface="+mn-lt"/>
                <a:cs typeface="+mn-lt"/>
              </a:rPr>
              <a:t>The leaf nodes of the B+ tree are linked together to provide ordered access on the search field to the records.</a:t>
            </a:r>
            <a:endParaRPr lang="en-US" sz="2400">
              <a:latin typeface="Times New Roman"/>
              <a:cs typeface="Times New Roman"/>
            </a:endParaRPr>
          </a:p>
          <a:p>
            <a:endParaRPr lang="en-US">
              <a:cs typeface="Calibri"/>
            </a:endParaRPr>
          </a:p>
        </p:txBody>
      </p:sp>
      <p:sp>
        <p:nvSpPr>
          <p:cNvPr id="4" name="Footer Placeholder 3">
            <a:extLst>
              <a:ext uri="{FF2B5EF4-FFF2-40B4-BE49-F238E27FC236}">
                <a16:creationId xmlns:a16="http://schemas.microsoft.com/office/drawing/2014/main" id="{CF12FB64-96B3-E242-7F17-D0A77B02688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B8E6537-9E61-3ABB-3609-25D0887A11B5}"/>
              </a:ext>
            </a:extLst>
          </p:cNvPr>
          <p:cNvSpPr>
            <a:spLocks noGrp="1"/>
          </p:cNvSpPr>
          <p:nvPr>
            <p:ph type="sldNum" sz="quarter" idx="12"/>
          </p:nvPr>
        </p:nvSpPr>
        <p:spPr/>
        <p:txBody>
          <a:bodyPr/>
          <a:lstStyle/>
          <a:p>
            <a:fld id="{DF8A5812-A045-4ED1-AE09-1BD5E4DDFA3C}" type="slidenum">
              <a:rPr lang="en-US" smtClean="0"/>
              <a:t>157</a:t>
            </a:fld>
            <a:endParaRPr lang="en-US"/>
          </a:p>
        </p:txBody>
      </p:sp>
    </p:spTree>
    <p:extLst>
      <p:ext uri="{BB962C8B-B14F-4D97-AF65-F5344CB8AC3E}">
        <p14:creationId xmlns:p14="http://schemas.microsoft.com/office/powerpoint/2010/main" val="32881075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0AD0-4205-4AA7-BA1E-253467C1DED7}"/>
              </a:ext>
            </a:extLst>
          </p:cNvPr>
          <p:cNvSpPr>
            <a:spLocks noGrp="1"/>
          </p:cNvSpPr>
          <p:nvPr>
            <p:ph type="title"/>
          </p:nvPr>
        </p:nvSpPr>
        <p:spPr>
          <a:xfrm>
            <a:off x="810491" y="115743"/>
            <a:ext cx="10501746" cy="1034618"/>
          </a:xfrm>
        </p:spPr>
        <p:txBody>
          <a:bodyPr>
            <a:normAutofit/>
          </a:bodyPr>
          <a:lstStyle/>
          <a:p>
            <a:r>
              <a:rPr lang="en-US" sz="2800" b="1">
                <a:latin typeface="Times New Roman"/>
                <a:cs typeface="Calibri Light"/>
              </a:rPr>
              <a:t>ADVANTAGES OF B+TREE</a:t>
            </a:r>
          </a:p>
        </p:txBody>
      </p:sp>
      <p:sp>
        <p:nvSpPr>
          <p:cNvPr id="3" name="Content Placeholder 2">
            <a:extLst>
              <a:ext uri="{FF2B5EF4-FFF2-40B4-BE49-F238E27FC236}">
                <a16:creationId xmlns:a16="http://schemas.microsoft.com/office/drawing/2014/main" id="{F0C4B9FE-1AF3-F933-BDE8-4297A548403B}"/>
              </a:ext>
            </a:extLst>
          </p:cNvPr>
          <p:cNvSpPr>
            <a:spLocks noGrp="1"/>
          </p:cNvSpPr>
          <p:nvPr>
            <p:ph idx="1"/>
          </p:nvPr>
        </p:nvSpPr>
        <p:spPr>
          <a:xfrm>
            <a:off x="810490" y="1077479"/>
            <a:ext cx="10834254" cy="5279593"/>
          </a:xfrm>
        </p:spPr>
        <p:txBody>
          <a:bodyPr vert="horz" lIns="91440" tIns="45720" rIns="91440" bIns="45720" rtlCol="0" anchor="t">
            <a:normAutofit fontScale="92500" lnSpcReduction="20000"/>
          </a:bodyPr>
          <a:lstStyle/>
          <a:p>
            <a:endParaRPr lang="en-US" sz="1300">
              <a:solidFill>
                <a:srgbClr val="273239"/>
              </a:solidFill>
              <a:cs typeface="Calibri" panose="020F0502020204030204"/>
            </a:endParaRPr>
          </a:p>
          <a:p>
            <a:pPr algn="just">
              <a:lnSpc>
                <a:spcPct val="150000"/>
              </a:lnSpc>
            </a:pPr>
            <a:r>
              <a:rPr lang="en-US" sz="2600">
                <a:latin typeface="Times New Roman"/>
                <a:ea typeface="+mn-lt"/>
                <a:cs typeface="+mn-lt"/>
              </a:rPr>
              <a:t>A B+ tree with ‘l’ levels can store more entries in its internal nodes compared to a B-tree having the same ‘l’ levels. This accentuates the significant improvement made to the search time for any given key. Having lesser levels and the presence of </a:t>
            </a:r>
            <a:r>
              <a:rPr lang="en-US" sz="2600" err="1">
                <a:latin typeface="Times New Roman"/>
                <a:ea typeface="+mn-lt"/>
                <a:cs typeface="+mn-lt"/>
              </a:rPr>
              <a:t>P</a:t>
            </a:r>
            <a:r>
              <a:rPr lang="en-US" sz="2600" baseline="-25000" err="1">
                <a:latin typeface="Times New Roman"/>
                <a:ea typeface="+mn-lt"/>
                <a:cs typeface="+mn-lt"/>
              </a:rPr>
              <a:t>next</a:t>
            </a:r>
            <a:r>
              <a:rPr lang="en-US" sz="2600">
                <a:latin typeface="Times New Roman"/>
                <a:ea typeface="+mn-lt"/>
                <a:cs typeface="+mn-lt"/>
              </a:rPr>
              <a:t> pointers imply that the B+ trees is very quick and efficient in accessing records from disks. </a:t>
            </a:r>
            <a:endParaRPr lang="en-US" sz="2600">
              <a:latin typeface="Times New Roman"/>
              <a:cs typeface="Times New Roman"/>
            </a:endParaRPr>
          </a:p>
          <a:p>
            <a:pPr algn="just">
              <a:lnSpc>
                <a:spcPct val="150000"/>
              </a:lnSpc>
            </a:pPr>
            <a:r>
              <a:rPr lang="en-US" sz="2600">
                <a:latin typeface="Times New Roman"/>
                <a:ea typeface="+mn-lt"/>
                <a:cs typeface="+mn-lt"/>
              </a:rPr>
              <a:t>Data stored in a B+ tree can be accessed both sequentially and directly.</a:t>
            </a:r>
            <a:endParaRPr lang="en-US" sz="2600">
              <a:latin typeface="Times New Roman"/>
              <a:cs typeface="Times New Roman"/>
            </a:endParaRPr>
          </a:p>
          <a:p>
            <a:pPr algn="just">
              <a:lnSpc>
                <a:spcPct val="150000"/>
              </a:lnSpc>
            </a:pPr>
            <a:r>
              <a:rPr lang="en-US" sz="2600">
                <a:latin typeface="Times New Roman"/>
                <a:ea typeface="+mn-lt"/>
                <a:cs typeface="+mn-lt"/>
              </a:rPr>
              <a:t>It takes an equal number of disk accesses to fetch records.</a:t>
            </a:r>
            <a:endParaRPr lang="en-US" sz="2600">
              <a:latin typeface="Times New Roman"/>
              <a:cs typeface="Times New Roman"/>
            </a:endParaRPr>
          </a:p>
          <a:p>
            <a:pPr algn="just">
              <a:lnSpc>
                <a:spcPct val="150000"/>
              </a:lnSpc>
            </a:pPr>
            <a:r>
              <a:rPr lang="en-US" sz="2600">
                <a:latin typeface="Times New Roman"/>
                <a:ea typeface="+mn-lt"/>
                <a:cs typeface="+mn-lt"/>
              </a:rPr>
              <a:t>B+ trees have redundant search keys, and storing search keys repeatedly is not possible</a:t>
            </a:r>
            <a:r>
              <a:rPr lang="en-US" sz="2400">
                <a:latin typeface="Times New Roman"/>
                <a:ea typeface="+mn-lt"/>
                <a:cs typeface="+mn-lt"/>
              </a:rPr>
              <a:t>. </a:t>
            </a:r>
            <a:endParaRPr lang="en-US" sz="2400">
              <a:latin typeface="Times New Roman"/>
              <a:cs typeface="Times New Roman"/>
            </a:endParaRPr>
          </a:p>
          <a:p>
            <a:endParaRPr lang="en-US">
              <a:cs typeface="Calibri"/>
            </a:endParaRPr>
          </a:p>
        </p:txBody>
      </p:sp>
      <p:sp>
        <p:nvSpPr>
          <p:cNvPr id="4" name="Footer Placeholder 3">
            <a:extLst>
              <a:ext uri="{FF2B5EF4-FFF2-40B4-BE49-F238E27FC236}">
                <a16:creationId xmlns:a16="http://schemas.microsoft.com/office/drawing/2014/main" id="{1E2C5586-89D7-02EC-D346-2AC7EE11615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293EF5F-D46B-5CCC-CAEA-B7CD68FFE342}"/>
              </a:ext>
            </a:extLst>
          </p:cNvPr>
          <p:cNvSpPr>
            <a:spLocks noGrp="1"/>
          </p:cNvSpPr>
          <p:nvPr>
            <p:ph type="sldNum" sz="quarter" idx="12"/>
          </p:nvPr>
        </p:nvSpPr>
        <p:spPr/>
        <p:txBody>
          <a:bodyPr/>
          <a:lstStyle/>
          <a:p>
            <a:fld id="{DF8A5812-A045-4ED1-AE09-1BD5E4DDFA3C}" type="slidenum">
              <a:rPr lang="en-US" dirty="0" smtClean="0"/>
              <a:t>158</a:t>
            </a:fld>
            <a:endParaRPr lang="en-US"/>
          </a:p>
        </p:txBody>
      </p:sp>
    </p:spTree>
    <p:extLst>
      <p:ext uri="{BB962C8B-B14F-4D97-AF65-F5344CB8AC3E}">
        <p14:creationId xmlns:p14="http://schemas.microsoft.com/office/powerpoint/2010/main" val="6533799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0AD0-4205-4AA7-BA1E-253467C1DED7}"/>
              </a:ext>
            </a:extLst>
          </p:cNvPr>
          <p:cNvSpPr>
            <a:spLocks noGrp="1"/>
          </p:cNvSpPr>
          <p:nvPr>
            <p:ph type="title"/>
          </p:nvPr>
        </p:nvSpPr>
        <p:spPr/>
        <p:txBody>
          <a:bodyPr>
            <a:normAutofit/>
          </a:bodyPr>
          <a:lstStyle/>
          <a:p>
            <a:r>
              <a:rPr lang="en-US" sz="2800" b="1">
                <a:latin typeface="Times New Roman"/>
                <a:cs typeface="Calibri Light"/>
              </a:rPr>
              <a:t>DISADVANTAGE OF B+TREE</a:t>
            </a:r>
          </a:p>
        </p:txBody>
      </p:sp>
      <p:sp>
        <p:nvSpPr>
          <p:cNvPr id="3" name="Content Placeholder 2">
            <a:extLst>
              <a:ext uri="{FF2B5EF4-FFF2-40B4-BE49-F238E27FC236}">
                <a16:creationId xmlns:a16="http://schemas.microsoft.com/office/drawing/2014/main" id="{F0C4B9FE-1AF3-F933-BDE8-4297A548403B}"/>
              </a:ext>
            </a:extLst>
          </p:cNvPr>
          <p:cNvSpPr>
            <a:spLocks noGrp="1"/>
          </p:cNvSpPr>
          <p:nvPr>
            <p:ph idx="1"/>
          </p:nvPr>
        </p:nvSpPr>
        <p:spPr/>
        <p:txBody>
          <a:bodyPr vert="horz" lIns="91440" tIns="45720" rIns="91440" bIns="45720" rtlCol="0" anchor="t">
            <a:normAutofit/>
          </a:bodyPr>
          <a:lstStyle/>
          <a:p>
            <a:pPr algn="just">
              <a:lnSpc>
                <a:spcPct val="150000"/>
              </a:lnSpc>
              <a:buFont typeface="Wingdings" panose="020B0604020202020204" pitchFamily="34" charset="0"/>
              <a:buChar char="§"/>
            </a:pPr>
            <a:endParaRPr lang="en-US" sz="2400" b="1">
              <a:solidFill>
                <a:srgbClr val="273239"/>
              </a:solidFill>
              <a:latin typeface="Times New Roman"/>
              <a:cs typeface="Calibri" panose="020F0502020204030204"/>
            </a:endParaRPr>
          </a:p>
          <a:p>
            <a:pPr algn="just">
              <a:lnSpc>
                <a:spcPct val="150000"/>
              </a:lnSpc>
              <a:buFont typeface="Wingdings" panose="020B0604020202020204" pitchFamily="34" charset="0"/>
              <a:buChar char="§"/>
            </a:pPr>
            <a:r>
              <a:rPr lang="en-US" sz="2400">
                <a:latin typeface="Times New Roman"/>
                <a:ea typeface="+mn-lt"/>
                <a:cs typeface="+mn-lt"/>
              </a:rPr>
              <a:t>The major drawback of B-tree is the difficulty of traversing the keys sequentially. The B+ tree retains the rapid random access property of the B-tree while also allowing rapid sequential access.</a:t>
            </a:r>
            <a:endParaRPr lang="en-US" sz="2400">
              <a:latin typeface="Times New Roman"/>
              <a:cs typeface="Calibri" panose="020F0502020204030204"/>
            </a:endParaRPr>
          </a:p>
          <a:p>
            <a:endParaRPr lang="en-US">
              <a:cs typeface="Calibri"/>
            </a:endParaRPr>
          </a:p>
        </p:txBody>
      </p:sp>
      <p:sp>
        <p:nvSpPr>
          <p:cNvPr id="4" name="Footer Placeholder 3">
            <a:extLst>
              <a:ext uri="{FF2B5EF4-FFF2-40B4-BE49-F238E27FC236}">
                <a16:creationId xmlns:a16="http://schemas.microsoft.com/office/drawing/2014/main" id="{1E2C5586-89D7-02EC-D346-2AC7EE11615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293EF5F-D46B-5CCC-CAEA-B7CD68FFE342}"/>
              </a:ext>
            </a:extLst>
          </p:cNvPr>
          <p:cNvSpPr>
            <a:spLocks noGrp="1"/>
          </p:cNvSpPr>
          <p:nvPr>
            <p:ph type="sldNum" sz="quarter" idx="12"/>
          </p:nvPr>
        </p:nvSpPr>
        <p:spPr/>
        <p:txBody>
          <a:bodyPr/>
          <a:lstStyle/>
          <a:p>
            <a:fld id="{DF8A5812-A045-4ED1-AE09-1BD5E4DDFA3C}" type="slidenum">
              <a:rPr lang="en-US" dirty="0" smtClean="0"/>
              <a:t>159</a:t>
            </a:fld>
            <a:endParaRPr lang="en-US"/>
          </a:p>
        </p:txBody>
      </p:sp>
    </p:spTree>
    <p:extLst>
      <p:ext uri="{BB962C8B-B14F-4D97-AF65-F5344CB8AC3E}">
        <p14:creationId xmlns:p14="http://schemas.microsoft.com/office/powerpoint/2010/main" val="2103017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1BB44-7D83-1557-1263-1B8A2B03E531}"/>
              </a:ext>
            </a:extLst>
          </p:cNvPr>
          <p:cNvSpPr>
            <a:spLocks noGrp="1"/>
          </p:cNvSpPr>
          <p:nvPr>
            <p:ph type="title"/>
          </p:nvPr>
        </p:nvSpPr>
        <p:spPr>
          <a:xfrm>
            <a:off x="838200" y="106332"/>
            <a:ext cx="10515600" cy="1325563"/>
          </a:xfrm>
        </p:spPr>
        <p:txBody>
          <a:bodyPr>
            <a:normAutofit/>
          </a:bodyPr>
          <a:lstStyle/>
          <a:p>
            <a:r>
              <a:rPr lang="en-US" sz="3200">
                <a:latin typeface="Times New Roman"/>
                <a:ea typeface="+mj-lt"/>
                <a:cs typeface="+mj-lt"/>
              </a:rPr>
              <a:t>Operations in array</a:t>
            </a:r>
            <a:endParaRPr lang="en-US" sz="3200">
              <a:latin typeface="Times New Roman"/>
              <a:cs typeface="Times New Roman"/>
            </a:endParaRPr>
          </a:p>
        </p:txBody>
      </p:sp>
      <p:sp>
        <p:nvSpPr>
          <p:cNvPr id="3" name="Content Placeholder 2">
            <a:extLst>
              <a:ext uri="{FF2B5EF4-FFF2-40B4-BE49-F238E27FC236}">
                <a16:creationId xmlns:a16="http://schemas.microsoft.com/office/drawing/2014/main" id="{4AEAF8F0-3C4D-C4F4-E775-CFB8A79B5E87}"/>
              </a:ext>
            </a:extLst>
          </p:cNvPr>
          <p:cNvSpPr>
            <a:spLocks noGrp="1"/>
          </p:cNvSpPr>
          <p:nvPr>
            <p:ph idx="1"/>
          </p:nvPr>
        </p:nvSpPr>
        <p:spPr>
          <a:xfrm>
            <a:off x="838200" y="1351173"/>
            <a:ext cx="11076316" cy="4825790"/>
          </a:xfrm>
        </p:spPr>
        <p:txBody>
          <a:bodyPr vert="horz" lIns="91440" tIns="45720" rIns="91440" bIns="45720" rtlCol="0" anchor="t">
            <a:normAutofit/>
          </a:bodyPr>
          <a:lstStyle/>
          <a:p>
            <a:pPr>
              <a:buFont typeface="Arial"/>
              <a:buChar char="•"/>
            </a:pPr>
            <a:r>
              <a:rPr lang="en-US" sz="2400">
                <a:latin typeface="Times New Roman"/>
                <a:ea typeface="+mn-lt"/>
                <a:cs typeface="+mn-lt"/>
              </a:rPr>
              <a:t>Accessing elements: You can access individual elements in an array by specifying their index. This allows you to read or modify the values stored in the array.</a:t>
            </a:r>
            <a:endParaRPr lang="en-US" sz="2400">
              <a:latin typeface="Times New Roman"/>
              <a:cs typeface="Times New Roman"/>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Inserting elements: You can insert new elements into an array at a specific index. This involves shifting all the subsequent elements to make room for the new element.</a:t>
            </a:r>
            <a:endParaRPr lang="en-US" sz="2400">
              <a:latin typeface="Times New Roman"/>
              <a:cs typeface="Times New Roman"/>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Deleting elements: You can remove elements from an array by specifying their index. This involves shifting all the subsequent elements to fill the gap left by the deleted element.</a:t>
            </a:r>
            <a:endParaRPr lang="en-US" sz="2400">
              <a:latin typeface="Times New Roman"/>
              <a:cs typeface="Times New Roman"/>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Sorting elements: You can sort the elements in an array in ascending or descending order based on their value.</a:t>
            </a:r>
            <a:endParaRPr lang="en-US" sz="2400">
              <a:latin typeface="Times New Roman"/>
              <a:cs typeface="Times New Roman"/>
            </a:endParaRPr>
          </a:p>
          <a:p>
            <a:pPr marL="0" indent="0">
              <a:buNone/>
            </a:pPr>
            <a:endParaRPr lang="en-US" sz="2400">
              <a:latin typeface="Times New Roman"/>
              <a:cs typeface="Calibri" panose="020F0502020204030204"/>
            </a:endParaRPr>
          </a:p>
        </p:txBody>
      </p:sp>
      <p:sp>
        <p:nvSpPr>
          <p:cNvPr id="4" name="Footer Placeholder 3">
            <a:extLst>
              <a:ext uri="{FF2B5EF4-FFF2-40B4-BE49-F238E27FC236}">
                <a16:creationId xmlns:a16="http://schemas.microsoft.com/office/drawing/2014/main" id="{A6249B19-2555-635D-938C-379F5582AB1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1F076A73-EC2D-154E-A100-0E8C8B29E5BA}"/>
              </a:ext>
            </a:extLst>
          </p:cNvPr>
          <p:cNvSpPr>
            <a:spLocks noGrp="1"/>
          </p:cNvSpPr>
          <p:nvPr>
            <p:ph type="sldNum" sz="quarter" idx="12"/>
          </p:nvPr>
        </p:nvSpPr>
        <p:spPr/>
        <p:txBody>
          <a:bodyPr/>
          <a:lstStyle/>
          <a:p>
            <a:fld id="{DF8A5812-A045-4ED1-AE09-1BD5E4DDFA3C}" type="slidenum">
              <a:rPr lang="en-US" smtClean="0"/>
              <a:t>16</a:t>
            </a:fld>
            <a:endParaRPr lang="en-US"/>
          </a:p>
        </p:txBody>
      </p:sp>
    </p:spTree>
    <p:extLst>
      <p:ext uri="{BB962C8B-B14F-4D97-AF65-F5344CB8AC3E}">
        <p14:creationId xmlns:p14="http://schemas.microsoft.com/office/powerpoint/2010/main" val="197774386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350AD0-4205-4AA7-BA1E-253467C1DED7}"/>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latin typeface="Times New Roman"/>
                <a:cs typeface="Calibri"/>
              </a:rPr>
              <a:t>APPLICATIONS OF B+TREE</a:t>
            </a:r>
            <a:endParaRPr lang="en-US" sz="4000" b="1">
              <a:solidFill>
                <a:srgbClr val="FFFFFF"/>
              </a:solidFill>
              <a:latin typeface="Calibri"/>
              <a:cs typeface="Calibri"/>
            </a:endParaRPr>
          </a:p>
        </p:txBody>
      </p:sp>
      <p:sp>
        <p:nvSpPr>
          <p:cNvPr id="4" name="Footer Placeholder 3">
            <a:extLst>
              <a:ext uri="{FF2B5EF4-FFF2-40B4-BE49-F238E27FC236}">
                <a16:creationId xmlns:a16="http://schemas.microsoft.com/office/drawing/2014/main" id="{1E2C5586-89D7-02EC-D346-2AC7EE116159}"/>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Confidential and Proprietary. ©2023 UST Inc</a:t>
            </a:r>
          </a:p>
        </p:txBody>
      </p:sp>
      <p:sp>
        <p:nvSpPr>
          <p:cNvPr id="3" name="Content Placeholder 2">
            <a:extLst>
              <a:ext uri="{FF2B5EF4-FFF2-40B4-BE49-F238E27FC236}">
                <a16:creationId xmlns:a16="http://schemas.microsoft.com/office/drawing/2014/main" id="{F0C4B9FE-1AF3-F933-BDE8-4297A548403B}"/>
              </a:ext>
            </a:extLst>
          </p:cNvPr>
          <p:cNvSpPr>
            <a:spLocks noGrp="1"/>
          </p:cNvSpPr>
          <p:nvPr>
            <p:ph idx="1"/>
          </p:nvPr>
        </p:nvSpPr>
        <p:spPr>
          <a:xfrm>
            <a:off x="6198358" y="649480"/>
            <a:ext cx="5167247" cy="5546047"/>
          </a:xfrm>
        </p:spPr>
        <p:txBody>
          <a:bodyPr vert="horz" lIns="91440" tIns="45720" rIns="91440" bIns="45720" rtlCol="0" anchor="ctr">
            <a:normAutofit/>
          </a:bodyPr>
          <a:lstStyle/>
          <a:p>
            <a:pPr>
              <a:lnSpc>
                <a:spcPct val="150000"/>
              </a:lnSpc>
              <a:buFont typeface="Wingdings" panose="020B0604020202020204" pitchFamily="34" charset="0"/>
              <a:buChar char="§"/>
            </a:pPr>
            <a:endParaRPr lang="en-US" sz="2400" b="1">
              <a:latin typeface="Times New Roman"/>
              <a:cs typeface="Calibri" panose="020F0502020204030204"/>
            </a:endParaRPr>
          </a:p>
          <a:p>
            <a:pPr>
              <a:lnSpc>
                <a:spcPct val="150000"/>
              </a:lnSpc>
              <a:buFont typeface="Wingdings" panose="020B0604020202020204" pitchFamily="34" charset="0"/>
              <a:buChar char="§"/>
            </a:pPr>
            <a:r>
              <a:rPr lang="en-US" sz="2400">
                <a:latin typeface="Times New Roman"/>
                <a:ea typeface="+mn-lt"/>
                <a:cs typeface="+mn-lt"/>
              </a:rPr>
              <a:t>Multilevel Indexing</a:t>
            </a:r>
            <a:endParaRPr lang="en-US" sz="2400">
              <a:latin typeface="Times New Roman"/>
              <a:cs typeface="Times New Roman"/>
            </a:endParaRPr>
          </a:p>
          <a:p>
            <a:pPr>
              <a:lnSpc>
                <a:spcPct val="150000"/>
              </a:lnSpc>
              <a:buFont typeface="Wingdings" panose="020B0604020202020204" pitchFamily="34" charset="0"/>
              <a:buChar char="§"/>
            </a:pPr>
            <a:r>
              <a:rPr lang="en-US" sz="2400">
                <a:latin typeface="Times New Roman"/>
                <a:ea typeface="+mn-lt"/>
                <a:cs typeface="+mn-lt"/>
              </a:rPr>
              <a:t>Faster operations on the tree (insertion, deletion, search)</a:t>
            </a:r>
            <a:endParaRPr lang="en-US" sz="2400">
              <a:latin typeface="Times New Roman"/>
              <a:cs typeface="Times New Roman"/>
            </a:endParaRPr>
          </a:p>
          <a:p>
            <a:pPr>
              <a:lnSpc>
                <a:spcPct val="150000"/>
              </a:lnSpc>
              <a:buFont typeface="Wingdings" panose="020B0604020202020204" pitchFamily="34" charset="0"/>
              <a:buChar char="§"/>
            </a:pPr>
            <a:r>
              <a:rPr lang="en-US" sz="2400">
                <a:latin typeface="Times New Roman"/>
                <a:ea typeface="+mn-lt"/>
                <a:cs typeface="+mn-lt"/>
              </a:rPr>
              <a:t>Database indexing</a:t>
            </a:r>
            <a:endParaRPr lang="en-US" sz="2400">
              <a:latin typeface="Times New Roman"/>
              <a:cs typeface="Times New Roman"/>
            </a:endParaRPr>
          </a:p>
          <a:p>
            <a:pPr marL="0" indent="0">
              <a:buNone/>
            </a:pPr>
            <a:endParaRPr lang="en-US" sz="2000">
              <a:cs typeface="Calibri"/>
            </a:endParaRPr>
          </a:p>
        </p:txBody>
      </p:sp>
      <p:sp>
        <p:nvSpPr>
          <p:cNvPr id="5" name="Slide Number Placeholder 4">
            <a:extLst>
              <a:ext uri="{FF2B5EF4-FFF2-40B4-BE49-F238E27FC236}">
                <a16:creationId xmlns:a16="http://schemas.microsoft.com/office/drawing/2014/main" id="{2293EF5F-D46B-5CCC-CAEA-B7CD68FFE342}"/>
              </a:ext>
            </a:extLst>
          </p:cNvPr>
          <p:cNvSpPr>
            <a:spLocks noGrp="1"/>
          </p:cNvSpPr>
          <p:nvPr>
            <p:ph type="sldNum" sz="quarter" idx="12"/>
          </p:nvPr>
        </p:nvSpPr>
        <p:spPr>
          <a:xfrm>
            <a:off x="11704320" y="6455664"/>
            <a:ext cx="448056" cy="365125"/>
          </a:xfrm>
        </p:spPr>
        <p:txBody>
          <a:bodyPr>
            <a:normAutofit/>
          </a:bodyPr>
          <a:lstStyle/>
          <a:p>
            <a:pPr>
              <a:spcAft>
                <a:spcPts val="600"/>
              </a:spcAft>
            </a:pPr>
            <a:fld id="{DF8A5812-A045-4ED1-AE09-1BD5E4DDFA3C}" type="slidenum">
              <a:rPr lang="en-US" sz="1100">
                <a:solidFill>
                  <a:schemeClr val="tx1">
                    <a:lumMod val="50000"/>
                    <a:lumOff val="50000"/>
                  </a:schemeClr>
                </a:solidFill>
              </a:rPr>
              <a:pPr>
                <a:spcAft>
                  <a:spcPts val="600"/>
                </a:spcAft>
              </a:pPr>
              <a:t>160</a:t>
            </a:fld>
            <a:endParaRPr lang="en-US" sz="1100">
              <a:solidFill>
                <a:schemeClr val="tx1">
                  <a:lumMod val="50000"/>
                  <a:lumOff val="50000"/>
                </a:schemeClr>
              </a:solidFill>
            </a:endParaRPr>
          </a:p>
        </p:txBody>
      </p:sp>
    </p:spTree>
    <p:extLst>
      <p:ext uri="{BB962C8B-B14F-4D97-AF65-F5344CB8AC3E}">
        <p14:creationId xmlns:p14="http://schemas.microsoft.com/office/powerpoint/2010/main" val="28353540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DB62-7740-4015-9623-764DF9201FC5}"/>
              </a:ext>
            </a:extLst>
          </p:cNvPr>
          <p:cNvSpPr>
            <a:spLocks noGrp="1"/>
          </p:cNvSpPr>
          <p:nvPr>
            <p:ph type="ctrTitle"/>
          </p:nvPr>
        </p:nvSpPr>
        <p:spPr>
          <a:xfrm>
            <a:off x="1597669" y="2660619"/>
            <a:ext cx="8686800" cy="894163"/>
          </a:xfrm>
        </p:spPr>
        <p:txBody>
          <a:bodyPr>
            <a:normAutofit/>
          </a:bodyPr>
          <a:lstStyle/>
          <a:p>
            <a:r>
              <a:rPr lang="en-US">
                <a:cs typeface="Arial"/>
              </a:rPr>
              <a:t>Data Structure-Graph</a:t>
            </a:r>
          </a:p>
        </p:txBody>
      </p:sp>
      <p:sp>
        <p:nvSpPr>
          <p:cNvPr id="3" name="TextBox 2">
            <a:extLst>
              <a:ext uri="{FF2B5EF4-FFF2-40B4-BE49-F238E27FC236}">
                <a16:creationId xmlns:a16="http://schemas.microsoft.com/office/drawing/2014/main" id="{37472300-8FED-B701-0FA1-2C3B63F4F50D}"/>
              </a:ext>
            </a:extLst>
          </p:cNvPr>
          <p:cNvSpPr txBox="1"/>
          <p:nvPr/>
        </p:nvSpPr>
        <p:spPr>
          <a:xfrm>
            <a:off x="8293273" y="3945698"/>
            <a:ext cx="34446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endParaRPr lang="en-US" sz="2400">
              <a:solidFill>
                <a:schemeClr val="bg1"/>
              </a:solidFill>
              <a:cs typeface="Calibri"/>
            </a:endParaRPr>
          </a:p>
        </p:txBody>
      </p:sp>
      <p:sp>
        <p:nvSpPr>
          <p:cNvPr id="6" name="Subtitle 5">
            <a:extLst>
              <a:ext uri="{FF2B5EF4-FFF2-40B4-BE49-F238E27FC236}">
                <a16:creationId xmlns:a16="http://schemas.microsoft.com/office/drawing/2014/main" id="{AD63DFE9-AE19-FDC5-4604-D84CAA27C773}"/>
              </a:ext>
            </a:extLst>
          </p:cNvPr>
          <p:cNvSpPr>
            <a:spLocks noGrp="1"/>
          </p:cNvSpPr>
          <p:nvPr>
            <p:ph type="subTitle" idx="1"/>
          </p:nvPr>
        </p:nvSpPr>
        <p:spPr/>
        <p:txBody>
          <a:bodyPr vert="horz" lIns="91440" tIns="45720" rIns="91440" bIns="45720" rtlCol="0" anchor="t">
            <a:noAutofit/>
          </a:bodyPr>
          <a:lstStyle/>
          <a:p>
            <a:endParaRPr lang="en-US">
              <a:cs typeface="Calibri"/>
            </a:endParaRPr>
          </a:p>
        </p:txBody>
      </p:sp>
    </p:spTree>
    <p:extLst>
      <p:ext uri="{BB962C8B-B14F-4D97-AF65-F5344CB8AC3E}">
        <p14:creationId xmlns:p14="http://schemas.microsoft.com/office/powerpoint/2010/main" val="377642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2FB9-6C51-1445-BC11-04883C367D48}"/>
              </a:ext>
            </a:extLst>
          </p:cNvPr>
          <p:cNvSpPr>
            <a:spLocks noGrp="1"/>
          </p:cNvSpPr>
          <p:nvPr>
            <p:ph type="title"/>
          </p:nvPr>
        </p:nvSpPr>
        <p:spPr>
          <a:xfrm>
            <a:off x="365760" y="365760"/>
            <a:ext cx="11457432" cy="914400"/>
          </a:xfrm>
        </p:spPr>
        <p:txBody>
          <a:bodyPr vert="horz" lIns="0" tIns="0" rIns="0" bIns="0" rtlCol="0" anchor="t" anchorCtr="0">
            <a:normAutofit/>
          </a:bodyPr>
          <a:lstStyle/>
          <a:p>
            <a:r>
              <a:rPr lang="en-US" b="1" kern="1200">
                <a:latin typeface="+mj-lt"/>
                <a:ea typeface="+mj-ea"/>
                <a:cs typeface="+mj-cs"/>
              </a:rPr>
              <a:t>Graph- Introduction</a:t>
            </a:r>
            <a:br>
              <a:rPr lang="en-US" b="1" kern="1200">
                <a:latin typeface="+mj-lt"/>
                <a:ea typeface="+mj-ea"/>
                <a:cs typeface="+mj-cs"/>
              </a:rPr>
            </a:br>
            <a:endParaRPr lang="en-US" b="1" kern="1200">
              <a:latin typeface="+mj-lt"/>
              <a:ea typeface="+mj-ea"/>
              <a:cs typeface="+mj-cs"/>
            </a:endParaRPr>
          </a:p>
        </p:txBody>
      </p:sp>
      <p:sp>
        <p:nvSpPr>
          <p:cNvPr id="4" name="Content Placeholder 2">
            <a:extLst>
              <a:ext uri="{FF2B5EF4-FFF2-40B4-BE49-F238E27FC236}">
                <a16:creationId xmlns:a16="http://schemas.microsoft.com/office/drawing/2014/main" id="{7042B518-001F-14D6-A1FA-D06318ED7B2F}"/>
              </a:ext>
            </a:extLst>
          </p:cNvPr>
          <p:cNvSpPr>
            <a:spLocks noGrp="1"/>
          </p:cNvSpPr>
          <p:nvPr/>
        </p:nvSpPr>
        <p:spPr bwMode="auto">
          <a:xfrm>
            <a:off x="365760" y="1828800"/>
            <a:ext cx="7534656" cy="4251960"/>
          </a:xfrm>
          <a:prstGeom prst="rect">
            <a:avLst/>
          </a:prstGeom>
        </p:spPr>
        <p:txBody>
          <a:bodyPr vert="horz" lIns="0" tIns="0" rIns="0" bIns="0" spcCol="301752"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9pPr>
          </a:lstStyle>
          <a:p>
            <a:pPr indent="-182880" algn="just">
              <a:lnSpc>
                <a:spcPct val="100000"/>
              </a:lnSpc>
            </a:pPr>
            <a:r>
              <a:rPr lang="en-US">
                <a:solidFill>
                  <a:schemeClr val="tx1"/>
                </a:solidFill>
              </a:rPr>
              <a:t> Non-linear data structure consisting of vertices and edges.</a:t>
            </a:r>
          </a:p>
          <a:p>
            <a:pPr indent="-182880" algn="just">
              <a:lnSpc>
                <a:spcPct val="100000"/>
              </a:lnSpc>
            </a:pPr>
            <a:r>
              <a:rPr lang="en-US">
                <a:solidFill>
                  <a:schemeClr val="tx1"/>
                </a:solidFill>
              </a:rPr>
              <a:t>Consists of a set of nodes and a set of edges that connect  pairs  of  nodes.</a:t>
            </a:r>
            <a:endParaRPr lang="en-US">
              <a:solidFill>
                <a:schemeClr val="tx1"/>
              </a:solidFill>
              <a:cs typeface="Arial"/>
            </a:endParaRPr>
          </a:p>
          <a:p>
            <a:pPr indent="-182880" algn="just">
              <a:lnSpc>
                <a:spcPct val="100000"/>
              </a:lnSpc>
            </a:pPr>
            <a:r>
              <a:rPr lang="en-US">
                <a:solidFill>
                  <a:schemeClr val="tx1"/>
                </a:solidFill>
              </a:rPr>
              <a:t> Represent the relationships or connections between these entities.</a:t>
            </a:r>
            <a:endParaRPr lang="en-US">
              <a:solidFill>
                <a:schemeClr val="tx1"/>
              </a:solidFill>
              <a:cs typeface="Arial"/>
            </a:endParaRPr>
          </a:p>
          <a:p>
            <a:pPr indent="-182880" algn="just">
              <a:lnSpc>
                <a:spcPct val="100000"/>
              </a:lnSpc>
            </a:pPr>
            <a:r>
              <a:rPr lang="en-US">
                <a:solidFill>
                  <a:schemeClr val="tx1"/>
                </a:solidFill>
              </a:rPr>
              <a:t> Used to model a wide range of real-world scenarios, including social   networks, transportation networks etc.</a:t>
            </a:r>
            <a:endParaRPr lang="en-US">
              <a:solidFill>
                <a:schemeClr val="tx1"/>
              </a:solidFill>
              <a:cs typeface="Arial"/>
            </a:endParaRPr>
          </a:p>
          <a:p>
            <a:pPr indent="-182880">
              <a:lnSpc>
                <a:spcPct val="100000"/>
              </a:lnSpc>
            </a:pPr>
            <a:endParaRPr lang="en-US">
              <a:solidFill>
                <a:schemeClr val="tx1"/>
              </a:solidFill>
            </a:endParaRPr>
          </a:p>
        </p:txBody>
      </p:sp>
    </p:spTree>
    <p:extLst>
      <p:ext uri="{BB962C8B-B14F-4D97-AF65-F5344CB8AC3E}">
        <p14:creationId xmlns:p14="http://schemas.microsoft.com/office/powerpoint/2010/main" val="264834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2FB9-6C51-1445-BC11-04883C367D48}"/>
              </a:ext>
            </a:extLst>
          </p:cNvPr>
          <p:cNvSpPr>
            <a:spLocks noGrp="1"/>
          </p:cNvSpPr>
          <p:nvPr>
            <p:ph type="title"/>
          </p:nvPr>
        </p:nvSpPr>
        <p:spPr>
          <a:xfrm>
            <a:off x="365760" y="365760"/>
            <a:ext cx="11457432" cy="914400"/>
          </a:xfrm>
        </p:spPr>
        <p:txBody>
          <a:bodyPr vert="horz" lIns="0" tIns="0" rIns="0" bIns="0" rtlCol="0" anchor="t" anchorCtr="0">
            <a:normAutofit/>
          </a:bodyPr>
          <a:lstStyle/>
          <a:p>
            <a:r>
              <a:rPr lang="en-US" b="1" u="sng" kern="1200">
                <a:latin typeface="+mj-lt"/>
                <a:ea typeface="+mj-ea"/>
                <a:cs typeface="+mj-cs"/>
              </a:rPr>
              <a:t>Components of a Graph</a:t>
            </a:r>
            <a:endParaRPr lang="en-US" b="1" kern="1200">
              <a:latin typeface="+mj-lt"/>
              <a:ea typeface="+mj-ea"/>
              <a:cs typeface="+mj-cs"/>
            </a:endParaRPr>
          </a:p>
          <a:p>
            <a:endParaRPr lang="en-US" b="1" kern="1200">
              <a:latin typeface="+mj-lt"/>
              <a:ea typeface="+mj-ea"/>
              <a:cs typeface="+mj-cs"/>
            </a:endParaRPr>
          </a:p>
        </p:txBody>
      </p:sp>
      <p:sp>
        <p:nvSpPr>
          <p:cNvPr id="4" name="Content Placeholder 2">
            <a:extLst>
              <a:ext uri="{FF2B5EF4-FFF2-40B4-BE49-F238E27FC236}">
                <a16:creationId xmlns:a16="http://schemas.microsoft.com/office/drawing/2014/main" id="{7042B518-001F-14D6-A1FA-D06318ED7B2F}"/>
              </a:ext>
            </a:extLst>
          </p:cNvPr>
          <p:cNvSpPr>
            <a:spLocks noGrp="1"/>
          </p:cNvSpPr>
          <p:nvPr/>
        </p:nvSpPr>
        <p:spPr bwMode="auto">
          <a:xfrm>
            <a:off x="365760" y="1282461"/>
            <a:ext cx="4589539" cy="4798299"/>
          </a:xfrm>
          <a:prstGeom prst="rect">
            <a:avLst/>
          </a:prstGeom>
        </p:spPr>
        <p:txBody>
          <a:bodyPr vert="horz" lIns="0" tIns="0" rIns="0" bIns="0" spcCol="301752"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9pPr>
          </a:lstStyle>
          <a:p>
            <a:pPr indent="-182880" algn="just"/>
            <a:r>
              <a:rPr lang="en-US" sz="2200" b="1">
                <a:solidFill>
                  <a:schemeClr val="tx1"/>
                </a:solidFill>
              </a:rPr>
              <a:t>Vertices:</a:t>
            </a:r>
            <a:r>
              <a:rPr lang="en-US" sz="2200">
                <a:solidFill>
                  <a:schemeClr val="tx1"/>
                </a:solidFill>
              </a:rPr>
              <a:t> Vertices are the fundamental units of the graph. Sometimes, vertices are also known as vertex or nodes. Every node/vertex can be labeled or </a:t>
            </a:r>
            <a:r>
              <a:rPr lang="en-US" sz="2200" err="1">
                <a:solidFill>
                  <a:schemeClr val="tx1"/>
                </a:solidFill>
              </a:rPr>
              <a:t>unlabelled</a:t>
            </a:r>
            <a:r>
              <a:rPr lang="en-US" sz="2200">
                <a:solidFill>
                  <a:schemeClr val="tx1"/>
                </a:solidFill>
              </a:rPr>
              <a:t>.</a:t>
            </a:r>
            <a:endParaRPr lang="en-US" sz="2200">
              <a:solidFill>
                <a:schemeClr val="tx1"/>
              </a:solidFill>
              <a:cs typeface="Arial"/>
            </a:endParaRPr>
          </a:p>
          <a:p>
            <a:pPr indent="-182880" algn="just"/>
            <a:endParaRPr lang="en-US" sz="2200">
              <a:solidFill>
                <a:schemeClr val="tx1"/>
              </a:solidFill>
              <a:cs typeface="Arial"/>
            </a:endParaRPr>
          </a:p>
          <a:p>
            <a:pPr indent="-182880" algn="just"/>
            <a:r>
              <a:rPr lang="en-US" sz="2200" b="1">
                <a:solidFill>
                  <a:schemeClr val="tx1"/>
                </a:solidFill>
              </a:rPr>
              <a:t>Edges:</a:t>
            </a:r>
            <a:r>
              <a:rPr lang="en-US" sz="2200">
                <a:solidFill>
                  <a:schemeClr val="tx1"/>
                </a:solidFill>
              </a:rPr>
              <a:t> Edges are  used to connect two nodes of the graph. It can be ordered pair of nodes in a directed </a:t>
            </a:r>
            <a:r>
              <a:rPr lang="en-US" sz="2200" err="1">
                <a:solidFill>
                  <a:schemeClr val="tx1"/>
                </a:solidFill>
              </a:rPr>
              <a:t>graph.Sometimes</a:t>
            </a:r>
            <a:r>
              <a:rPr lang="en-US" sz="2200">
                <a:solidFill>
                  <a:schemeClr val="tx1"/>
                </a:solidFill>
              </a:rPr>
              <a:t>, edges are also known as arcs. Every edge can be labelled/</a:t>
            </a:r>
            <a:r>
              <a:rPr lang="en-US" sz="2200" err="1">
                <a:solidFill>
                  <a:schemeClr val="tx1"/>
                </a:solidFill>
              </a:rPr>
              <a:t>unlabelled</a:t>
            </a:r>
            <a:r>
              <a:rPr lang="en-US" sz="2200">
                <a:solidFill>
                  <a:schemeClr val="tx1"/>
                </a:solidFill>
              </a:rPr>
              <a:t>.</a:t>
            </a:r>
            <a:endParaRPr lang="en-US" sz="2200">
              <a:solidFill>
                <a:schemeClr val="tx1"/>
              </a:solidFill>
              <a:cs typeface="Arial"/>
            </a:endParaRPr>
          </a:p>
          <a:p>
            <a:pPr indent="-182880"/>
            <a:endParaRPr lang="en-US">
              <a:solidFill>
                <a:schemeClr val="tx1"/>
              </a:solidFill>
            </a:endParaRPr>
          </a:p>
          <a:p>
            <a:pPr indent="-182880"/>
            <a:endParaRPr lang="en-US">
              <a:solidFill>
                <a:schemeClr val="tx1"/>
              </a:solidFill>
            </a:endParaRPr>
          </a:p>
        </p:txBody>
      </p:sp>
      <p:pic>
        <p:nvPicPr>
          <p:cNvPr id="3" name="Picture 4" descr="A picture containing text, watch&#10;&#10;Description automatically generated">
            <a:extLst>
              <a:ext uri="{FF2B5EF4-FFF2-40B4-BE49-F238E27FC236}">
                <a16:creationId xmlns:a16="http://schemas.microsoft.com/office/drawing/2014/main" id="{045DA4CB-2191-7F17-309D-A8FCD7096A69}"/>
              </a:ext>
            </a:extLst>
          </p:cNvPr>
          <p:cNvPicPr>
            <a:picLocks noChangeAspect="1"/>
          </p:cNvPicPr>
          <p:nvPr/>
        </p:nvPicPr>
        <p:blipFill>
          <a:blip r:embed="rId2"/>
          <a:stretch>
            <a:fillRect/>
          </a:stretch>
        </p:blipFill>
        <p:spPr>
          <a:xfrm>
            <a:off x="5194310" y="1414217"/>
            <a:ext cx="6298203" cy="3729654"/>
          </a:xfrm>
          <a:prstGeom prst="rect">
            <a:avLst/>
          </a:prstGeom>
          <a:noFill/>
        </p:spPr>
      </p:pic>
    </p:spTree>
    <p:extLst>
      <p:ext uri="{BB962C8B-B14F-4D97-AF65-F5344CB8AC3E}">
        <p14:creationId xmlns:p14="http://schemas.microsoft.com/office/powerpoint/2010/main" val="160408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11486-2E52-9649-AB56-06F4F180D1F2}"/>
              </a:ext>
            </a:extLst>
          </p:cNvPr>
          <p:cNvSpPr>
            <a:spLocks noGrp="1"/>
          </p:cNvSpPr>
          <p:nvPr>
            <p:ph type="title"/>
          </p:nvPr>
        </p:nvSpPr>
        <p:spPr>
          <a:xfrm>
            <a:off x="365760" y="522336"/>
            <a:ext cx="11457432" cy="1436317"/>
          </a:xfrm>
        </p:spPr>
        <p:txBody>
          <a:bodyPr/>
          <a:lstStyle/>
          <a:p>
            <a:r>
              <a:rPr lang="en-US">
                <a:ea typeface="+mj-lt"/>
                <a:cs typeface="+mj-lt"/>
              </a:rPr>
              <a:t>Graph – Significance</a:t>
            </a:r>
            <a:endParaRPr lang="en-US">
              <a:cs typeface="Arial"/>
            </a:endParaRPr>
          </a:p>
        </p:txBody>
      </p:sp>
      <p:sp>
        <p:nvSpPr>
          <p:cNvPr id="3" name="Content Placeholder 2">
            <a:extLst>
              <a:ext uri="{FF2B5EF4-FFF2-40B4-BE49-F238E27FC236}">
                <a16:creationId xmlns:a16="http://schemas.microsoft.com/office/drawing/2014/main" id="{DC42815A-FE4A-D0ED-FE39-CB8E3C451A83}"/>
              </a:ext>
            </a:extLst>
          </p:cNvPr>
          <p:cNvSpPr>
            <a:spLocks noGrp="1"/>
          </p:cNvSpPr>
          <p:nvPr>
            <p:ph idx="1"/>
          </p:nvPr>
        </p:nvSpPr>
        <p:spPr>
          <a:xfrm>
            <a:off x="365760" y="1528555"/>
            <a:ext cx="10069672" cy="3416892"/>
          </a:xfrm>
        </p:spPr>
        <p:txBody>
          <a:bodyPr vert="horz" lIns="0" tIns="0" rIns="0" bIns="0" spcCol="301752" rtlCol="0" anchor="t">
            <a:normAutofit/>
          </a:bodyPr>
          <a:lstStyle/>
          <a:p>
            <a:pPr>
              <a:lnSpc>
                <a:spcPct val="90000"/>
              </a:lnSpc>
              <a:spcBef>
                <a:spcPts val="1000"/>
              </a:spcBef>
            </a:pPr>
            <a:endParaRPr lang="en-US" sz="2200">
              <a:cs typeface="Arial"/>
            </a:endParaRPr>
          </a:p>
          <a:p>
            <a:pPr>
              <a:lnSpc>
                <a:spcPct val="90000"/>
              </a:lnSpc>
              <a:spcBef>
                <a:spcPts val="1000"/>
              </a:spcBef>
            </a:pPr>
            <a:r>
              <a:rPr lang="en-US" sz="2200">
                <a:ea typeface="+mn-lt"/>
                <a:cs typeface="+mn-lt"/>
              </a:rPr>
              <a:t>Representation of Relationships</a:t>
            </a:r>
            <a:endParaRPr lang="en-US" sz="2200">
              <a:cs typeface="Arial"/>
            </a:endParaRPr>
          </a:p>
          <a:p>
            <a:pPr>
              <a:lnSpc>
                <a:spcPct val="90000"/>
              </a:lnSpc>
              <a:spcBef>
                <a:spcPts val="1000"/>
              </a:spcBef>
            </a:pPr>
            <a:r>
              <a:rPr lang="en-US" sz="2200">
                <a:cs typeface="Arial"/>
              </a:rPr>
              <a:t>Problem solving</a:t>
            </a:r>
          </a:p>
          <a:p>
            <a:pPr>
              <a:lnSpc>
                <a:spcPct val="90000"/>
              </a:lnSpc>
              <a:spcBef>
                <a:spcPts val="1000"/>
              </a:spcBef>
            </a:pPr>
            <a:r>
              <a:rPr lang="en-US" sz="2200">
                <a:cs typeface="Arial"/>
              </a:rPr>
              <a:t>Data Analysis</a:t>
            </a:r>
          </a:p>
          <a:p>
            <a:pPr>
              <a:lnSpc>
                <a:spcPct val="90000"/>
              </a:lnSpc>
              <a:spcBef>
                <a:spcPts val="1000"/>
              </a:spcBef>
            </a:pPr>
            <a:r>
              <a:rPr lang="en-US" sz="2200">
                <a:cs typeface="Arial"/>
              </a:rPr>
              <a:t>Modeling Complex Systems</a:t>
            </a:r>
          </a:p>
          <a:p>
            <a:pPr>
              <a:lnSpc>
                <a:spcPct val="90000"/>
              </a:lnSpc>
              <a:spcBef>
                <a:spcPts val="1000"/>
              </a:spcBef>
            </a:pPr>
            <a:r>
              <a:rPr lang="en-US" sz="2200">
                <a:cs typeface="Arial"/>
              </a:rPr>
              <a:t>Visualization</a:t>
            </a:r>
          </a:p>
          <a:p>
            <a:pPr>
              <a:lnSpc>
                <a:spcPct val="90000"/>
              </a:lnSpc>
              <a:spcBef>
                <a:spcPts val="1000"/>
              </a:spcBef>
            </a:pPr>
            <a:r>
              <a:rPr lang="en-US" sz="2200">
                <a:cs typeface="Arial"/>
              </a:rPr>
              <a:t>Communication and Collaboration</a:t>
            </a:r>
          </a:p>
          <a:p>
            <a:pPr marL="0" indent="0">
              <a:buNone/>
            </a:pPr>
            <a:endParaRPr lang="en-US" sz="2000">
              <a:cs typeface="Arial"/>
            </a:endParaRPr>
          </a:p>
        </p:txBody>
      </p:sp>
    </p:spTree>
    <p:extLst>
      <p:ext uri="{BB962C8B-B14F-4D97-AF65-F5344CB8AC3E}">
        <p14:creationId xmlns:p14="http://schemas.microsoft.com/office/powerpoint/2010/main" val="209866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E763-6D8F-8FD7-0747-AC02ACC2B3A5}"/>
              </a:ext>
            </a:extLst>
          </p:cNvPr>
          <p:cNvSpPr>
            <a:spLocks noGrp="1"/>
          </p:cNvSpPr>
          <p:nvPr>
            <p:ph type="title"/>
          </p:nvPr>
        </p:nvSpPr>
        <p:spPr>
          <a:xfrm>
            <a:off x="365760" y="365760"/>
            <a:ext cx="5425440" cy="1371600"/>
          </a:xfrm>
        </p:spPr>
        <p:txBody>
          <a:bodyPr anchor="t">
            <a:normAutofit/>
          </a:bodyPr>
          <a:lstStyle/>
          <a:p>
            <a:r>
              <a:rPr lang="en-US"/>
              <a:t>Graph–Types</a:t>
            </a:r>
          </a:p>
          <a:p>
            <a:endParaRPr lang="en-US"/>
          </a:p>
        </p:txBody>
      </p:sp>
      <p:sp>
        <p:nvSpPr>
          <p:cNvPr id="3" name="Content Placeholder 2">
            <a:extLst>
              <a:ext uri="{FF2B5EF4-FFF2-40B4-BE49-F238E27FC236}">
                <a16:creationId xmlns:a16="http://schemas.microsoft.com/office/drawing/2014/main" id="{18BACB6B-32AA-E778-8930-2D92999B7036}"/>
              </a:ext>
            </a:extLst>
          </p:cNvPr>
          <p:cNvSpPr>
            <a:spLocks noGrp="1"/>
          </p:cNvSpPr>
          <p:nvPr>
            <p:ph sz="half" idx="1"/>
          </p:nvPr>
        </p:nvSpPr>
        <p:spPr>
          <a:xfrm>
            <a:off x="365760" y="1710906"/>
            <a:ext cx="5425440" cy="4369854"/>
          </a:xfrm>
        </p:spPr>
        <p:txBody>
          <a:bodyPr vert="horz" lIns="0" tIns="0" rIns="0" bIns="0" spcCol="301752" rtlCol="0" anchor="t">
            <a:normAutofit/>
          </a:bodyPr>
          <a:lstStyle/>
          <a:p>
            <a:pPr marL="0" indent="0" algn="just">
              <a:buNone/>
            </a:pPr>
            <a:r>
              <a:rPr lang="en-US" sz="2200"/>
              <a:t>Main types of graphs are:</a:t>
            </a:r>
            <a:endParaRPr lang="en-US" sz="2200">
              <a:cs typeface="Arial"/>
            </a:endParaRPr>
          </a:p>
          <a:p>
            <a:pPr marL="0" indent="0" algn="just">
              <a:buNone/>
            </a:pPr>
            <a:r>
              <a:rPr lang="en-US" sz="2200"/>
              <a:t>1. Null Graph</a:t>
            </a:r>
            <a:endParaRPr lang="en-US" sz="2200">
              <a:cs typeface="Arial"/>
            </a:endParaRPr>
          </a:p>
          <a:p>
            <a:pPr marL="0" indent="0" algn="just">
              <a:buNone/>
            </a:pPr>
            <a:r>
              <a:rPr lang="en-US" sz="2200"/>
              <a:t>        A graph is known as a null graph if there are no edges in the graph.</a:t>
            </a:r>
            <a:endParaRPr lang="en-US" sz="2200">
              <a:cs typeface="Arial"/>
            </a:endParaRPr>
          </a:p>
          <a:p>
            <a:pPr marL="0" indent="0" algn="just">
              <a:buNone/>
            </a:pPr>
            <a:r>
              <a:rPr lang="en-US" sz="2200"/>
              <a:t>2. Trivial Graph</a:t>
            </a:r>
            <a:endParaRPr lang="en-US" sz="2200">
              <a:cs typeface="Arial"/>
            </a:endParaRPr>
          </a:p>
          <a:p>
            <a:pPr marL="0" indent="0" algn="just">
              <a:buNone/>
            </a:pPr>
            <a:r>
              <a:rPr lang="en-US" sz="2200"/>
              <a:t>        Graph having only a single vertex, it is also the smallest graph possible</a:t>
            </a:r>
            <a:endParaRPr lang="en-US" sz="2200">
              <a:cs typeface="Arial"/>
            </a:endParaRPr>
          </a:p>
          <a:p>
            <a:endParaRPr lang="en-US"/>
          </a:p>
          <a:p>
            <a:endParaRPr lang="en-US"/>
          </a:p>
          <a:p>
            <a:pPr marL="0" indent="0">
              <a:buNone/>
            </a:pPr>
            <a:endParaRPr lang="en-US"/>
          </a:p>
        </p:txBody>
      </p:sp>
      <p:pic>
        <p:nvPicPr>
          <p:cNvPr id="4" name="Picture 4" descr="Chart, bubble chart&#10;&#10;Description automatically generated">
            <a:extLst>
              <a:ext uri="{FF2B5EF4-FFF2-40B4-BE49-F238E27FC236}">
                <a16:creationId xmlns:a16="http://schemas.microsoft.com/office/drawing/2014/main" id="{D56843C1-CA8F-D942-90A5-07009E625714}"/>
              </a:ext>
            </a:extLst>
          </p:cNvPr>
          <p:cNvPicPr>
            <a:picLocks noChangeAspect="1"/>
          </p:cNvPicPr>
          <p:nvPr/>
        </p:nvPicPr>
        <p:blipFill>
          <a:blip r:embed="rId2"/>
          <a:stretch>
            <a:fillRect/>
          </a:stretch>
        </p:blipFill>
        <p:spPr>
          <a:xfrm>
            <a:off x="6400800" y="1555557"/>
            <a:ext cx="5422392" cy="3334770"/>
          </a:xfrm>
          <a:prstGeom prst="rect">
            <a:avLst/>
          </a:prstGeom>
          <a:noFill/>
        </p:spPr>
      </p:pic>
    </p:spTree>
    <p:extLst>
      <p:ext uri="{BB962C8B-B14F-4D97-AF65-F5344CB8AC3E}">
        <p14:creationId xmlns:p14="http://schemas.microsoft.com/office/powerpoint/2010/main" val="245311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588F-ED76-55A8-92A5-2BA65D49E6AC}"/>
              </a:ext>
            </a:extLst>
          </p:cNvPr>
          <p:cNvSpPr>
            <a:spLocks noGrp="1"/>
          </p:cNvSpPr>
          <p:nvPr>
            <p:ph type="title"/>
          </p:nvPr>
        </p:nvSpPr>
        <p:spPr>
          <a:xfrm>
            <a:off x="365760" y="365760"/>
            <a:ext cx="5425440" cy="1371600"/>
          </a:xfrm>
        </p:spPr>
        <p:txBody>
          <a:bodyPr anchor="t">
            <a:normAutofit/>
          </a:bodyPr>
          <a:lstStyle/>
          <a:p>
            <a:r>
              <a:rPr lang="en-US"/>
              <a:t>Graph–Types(Cont)</a:t>
            </a:r>
            <a:endParaRPr lang="en-US">
              <a:cs typeface="Arial"/>
            </a:endParaRPr>
          </a:p>
          <a:p>
            <a:endParaRPr lang="en-US" b="0"/>
          </a:p>
          <a:p>
            <a:endParaRPr lang="en-US"/>
          </a:p>
        </p:txBody>
      </p:sp>
      <p:sp>
        <p:nvSpPr>
          <p:cNvPr id="3" name="Content Placeholder 2">
            <a:extLst>
              <a:ext uri="{FF2B5EF4-FFF2-40B4-BE49-F238E27FC236}">
                <a16:creationId xmlns:a16="http://schemas.microsoft.com/office/drawing/2014/main" id="{C8241D56-A94B-F937-15B3-E95F978C1B13}"/>
              </a:ext>
            </a:extLst>
          </p:cNvPr>
          <p:cNvSpPr>
            <a:spLocks noGrp="1"/>
          </p:cNvSpPr>
          <p:nvPr>
            <p:ph sz="half" idx="1"/>
          </p:nvPr>
        </p:nvSpPr>
        <p:spPr>
          <a:xfrm>
            <a:off x="365760" y="1639019"/>
            <a:ext cx="5425440" cy="4441741"/>
          </a:xfrm>
        </p:spPr>
        <p:txBody>
          <a:bodyPr vert="horz" lIns="0" tIns="0" rIns="0" bIns="0" spcCol="301752" rtlCol="0" anchor="t">
            <a:normAutofit/>
          </a:bodyPr>
          <a:lstStyle/>
          <a:p>
            <a:pPr marL="0" indent="0" algn="just">
              <a:buNone/>
            </a:pPr>
            <a:r>
              <a:rPr lang="en-US" sz="2200"/>
              <a:t>3. Undirected Graph</a:t>
            </a:r>
            <a:endParaRPr lang="en-US" sz="2200">
              <a:cs typeface="Arial"/>
            </a:endParaRPr>
          </a:p>
          <a:p>
            <a:pPr marL="0" indent="0" algn="just">
              <a:buNone/>
            </a:pPr>
            <a:r>
              <a:rPr lang="en-US" sz="2200"/>
              <a:t>          A graph in which edges do not have any direction. That is the nodes are unordered pairs in the definition of every edge. </a:t>
            </a:r>
            <a:endParaRPr lang="en-US" sz="2200">
              <a:cs typeface="Arial"/>
            </a:endParaRPr>
          </a:p>
          <a:p>
            <a:pPr marL="0" indent="0" algn="just">
              <a:buNone/>
            </a:pPr>
            <a:r>
              <a:rPr lang="en-US" sz="2200"/>
              <a:t>4. Directed Graph</a:t>
            </a:r>
            <a:endParaRPr lang="en-US" sz="2200">
              <a:cs typeface="Arial"/>
            </a:endParaRPr>
          </a:p>
          <a:p>
            <a:pPr marL="0" indent="0" algn="just">
              <a:buNone/>
            </a:pPr>
            <a:r>
              <a:rPr lang="en-US" sz="2200"/>
              <a:t>         A graph in which edge has direction. That is the nodes are ordered pairs in the definition of every edge</a:t>
            </a:r>
            <a:r>
              <a:rPr lang="en-US"/>
              <a:t>.</a:t>
            </a:r>
            <a:endParaRPr lang="en-US">
              <a:cs typeface="Arial"/>
            </a:endParaRPr>
          </a:p>
          <a:p>
            <a:pPr>
              <a:spcBef>
                <a:spcPts val="1000"/>
              </a:spcBef>
            </a:pPr>
            <a:endParaRPr lang="en-US"/>
          </a:p>
          <a:p>
            <a:pPr>
              <a:spcBef>
                <a:spcPts val="1000"/>
              </a:spcBef>
            </a:pPr>
            <a:endParaRPr lang="en-US"/>
          </a:p>
          <a:p>
            <a:endParaRPr lang="en-US" i="1"/>
          </a:p>
          <a:p>
            <a:endParaRPr lang="en-US"/>
          </a:p>
        </p:txBody>
      </p:sp>
      <p:pic>
        <p:nvPicPr>
          <p:cNvPr id="4" name="Picture 4" descr="Diagram&#10;&#10;Description automatically generated">
            <a:extLst>
              <a:ext uri="{FF2B5EF4-FFF2-40B4-BE49-F238E27FC236}">
                <a16:creationId xmlns:a16="http://schemas.microsoft.com/office/drawing/2014/main" id="{6613D8CC-EACB-FB36-B960-BF472E65DCA9}"/>
              </a:ext>
            </a:extLst>
          </p:cNvPr>
          <p:cNvPicPr>
            <a:picLocks noChangeAspect="1"/>
          </p:cNvPicPr>
          <p:nvPr/>
        </p:nvPicPr>
        <p:blipFill>
          <a:blip r:embed="rId2"/>
          <a:stretch>
            <a:fillRect/>
          </a:stretch>
        </p:blipFill>
        <p:spPr>
          <a:xfrm>
            <a:off x="6400800" y="1555557"/>
            <a:ext cx="5422392" cy="3334770"/>
          </a:xfrm>
          <a:prstGeom prst="rect">
            <a:avLst/>
          </a:prstGeom>
          <a:noFill/>
        </p:spPr>
      </p:pic>
    </p:spTree>
    <p:extLst>
      <p:ext uri="{BB962C8B-B14F-4D97-AF65-F5344CB8AC3E}">
        <p14:creationId xmlns:p14="http://schemas.microsoft.com/office/powerpoint/2010/main" val="251371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6BBBC-8EE4-C648-B1B8-6F38B6F409FB}"/>
              </a:ext>
            </a:extLst>
          </p:cNvPr>
          <p:cNvSpPr>
            <a:spLocks noGrp="1"/>
          </p:cNvSpPr>
          <p:nvPr>
            <p:ph type="title"/>
          </p:nvPr>
        </p:nvSpPr>
        <p:spPr>
          <a:xfrm>
            <a:off x="365760" y="365760"/>
            <a:ext cx="5425440" cy="1371600"/>
          </a:xfrm>
        </p:spPr>
        <p:txBody>
          <a:bodyPr anchor="t">
            <a:normAutofit/>
          </a:bodyPr>
          <a:lstStyle/>
          <a:p>
            <a:r>
              <a:rPr lang="en-US"/>
              <a:t>Graph–Types(Cont)</a:t>
            </a:r>
            <a:endParaRPr lang="en-US">
              <a:cs typeface="Arial"/>
            </a:endParaRPr>
          </a:p>
          <a:p>
            <a:endParaRPr lang="en-US" b="0"/>
          </a:p>
          <a:p>
            <a:endParaRPr lang="en-US"/>
          </a:p>
        </p:txBody>
      </p:sp>
      <p:sp>
        <p:nvSpPr>
          <p:cNvPr id="3" name="Content Placeholder 2">
            <a:extLst>
              <a:ext uri="{FF2B5EF4-FFF2-40B4-BE49-F238E27FC236}">
                <a16:creationId xmlns:a16="http://schemas.microsoft.com/office/drawing/2014/main" id="{FB76FF58-27F7-770E-22C8-7F234C14AE2D}"/>
              </a:ext>
            </a:extLst>
          </p:cNvPr>
          <p:cNvSpPr>
            <a:spLocks noGrp="1"/>
          </p:cNvSpPr>
          <p:nvPr>
            <p:ph sz="half" idx="1"/>
          </p:nvPr>
        </p:nvSpPr>
        <p:spPr>
          <a:xfrm>
            <a:off x="365760" y="1624642"/>
            <a:ext cx="5425440" cy="4729287"/>
          </a:xfrm>
        </p:spPr>
        <p:txBody>
          <a:bodyPr vert="horz" lIns="0" tIns="0" rIns="0" bIns="0" spcCol="301752" rtlCol="0" anchor="t">
            <a:normAutofit/>
          </a:bodyPr>
          <a:lstStyle/>
          <a:p>
            <a:pPr marL="0" indent="0" algn="just">
              <a:lnSpc>
                <a:spcPct val="90000"/>
              </a:lnSpc>
              <a:buNone/>
            </a:pPr>
            <a:r>
              <a:rPr lang="en-US" sz="2200"/>
              <a:t>5. Connected Graph</a:t>
            </a:r>
            <a:endParaRPr lang="en-US" sz="2200">
              <a:cs typeface="Arial"/>
            </a:endParaRPr>
          </a:p>
          <a:p>
            <a:pPr marL="0" indent="0" algn="just">
              <a:lnSpc>
                <a:spcPct val="90000"/>
              </a:lnSpc>
              <a:buNone/>
            </a:pPr>
            <a:r>
              <a:rPr lang="en-US" sz="2200"/>
              <a:t>        The graph in which from one node we can visit any other node in the graph is known as a connected graph. </a:t>
            </a:r>
            <a:endParaRPr lang="en-US" sz="2200">
              <a:cs typeface="Arial"/>
            </a:endParaRPr>
          </a:p>
          <a:p>
            <a:pPr marL="0" indent="0" algn="just">
              <a:lnSpc>
                <a:spcPct val="90000"/>
              </a:lnSpc>
              <a:buNone/>
            </a:pPr>
            <a:r>
              <a:rPr lang="en-US" sz="2200"/>
              <a:t>6. Disconnected Graph</a:t>
            </a:r>
            <a:endParaRPr lang="en-US" sz="2200">
              <a:cs typeface="Arial"/>
            </a:endParaRPr>
          </a:p>
          <a:p>
            <a:pPr marL="0" indent="0" algn="just">
              <a:lnSpc>
                <a:spcPct val="90000"/>
              </a:lnSpc>
              <a:buNone/>
            </a:pPr>
            <a:r>
              <a:rPr lang="en-US" sz="2200"/>
              <a:t>        The graph in which at least one node is not reachable from a node is known as a disconnected graph.</a:t>
            </a:r>
            <a:endParaRPr lang="en-US" sz="2200">
              <a:cs typeface="Arial"/>
            </a:endParaRPr>
          </a:p>
          <a:p>
            <a:pPr>
              <a:lnSpc>
                <a:spcPct val="90000"/>
              </a:lnSpc>
              <a:buFont typeface="Arial"/>
              <a:buChar char="•"/>
            </a:pPr>
            <a:endParaRPr lang="en-US" sz="1700"/>
          </a:p>
          <a:p>
            <a:pPr>
              <a:lnSpc>
                <a:spcPct val="90000"/>
              </a:lnSpc>
            </a:pPr>
            <a:endParaRPr lang="en-US" sz="1700" b="1"/>
          </a:p>
          <a:p>
            <a:pPr>
              <a:lnSpc>
                <a:spcPct val="90000"/>
              </a:lnSpc>
            </a:pPr>
            <a:endParaRPr lang="en-US" sz="1700" b="1"/>
          </a:p>
          <a:p>
            <a:pPr marL="0" indent="0">
              <a:lnSpc>
                <a:spcPct val="90000"/>
              </a:lnSpc>
              <a:buNone/>
            </a:pPr>
            <a:r>
              <a:rPr lang="en-US" sz="1700"/>
              <a:t>                    </a:t>
            </a:r>
            <a:endParaRPr lang="en-US" sz="1700">
              <a:cs typeface="Arial"/>
            </a:endParaRPr>
          </a:p>
          <a:p>
            <a:pPr>
              <a:lnSpc>
                <a:spcPct val="90000"/>
              </a:lnSpc>
            </a:pPr>
            <a:endParaRPr lang="en-US" sz="1700"/>
          </a:p>
          <a:p>
            <a:pPr>
              <a:lnSpc>
                <a:spcPct val="90000"/>
              </a:lnSpc>
            </a:pPr>
            <a:endParaRPr lang="en-US" sz="1700"/>
          </a:p>
        </p:txBody>
      </p:sp>
      <p:pic>
        <p:nvPicPr>
          <p:cNvPr id="4" name="Picture 4" descr="Diagram&#10;&#10;Description automatically generated">
            <a:extLst>
              <a:ext uri="{FF2B5EF4-FFF2-40B4-BE49-F238E27FC236}">
                <a16:creationId xmlns:a16="http://schemas.microsoft.com/office/drawing/2014/main" id="{8EDE7697-D0AD-39A2-094D-E6BB18162A3C}"/>
              </a:ext>
            </a:extLst>
          </p:cNvPr>
          <p:cNvPicPr>
            <a:picLocks noChangeAspect="1"/>
          </p:cNvPicPr>
          <p:nvPr/>
        </p:nvPicPr>
        <p:blipFill>
          <a:blip r:embed="rId2"/>
          <a:stretch>
            <a:fillRect/>
          </a:stretch>
        </p:blipFill>
        <p:spPr>
          <a:xfrm>
            <a:off x="6400800" y="1555557"/>
            <a:ext cx="5422392" cy="3334770"/>
          </a:xfrm>
          <a:prstGeom prst="rect">
            <a:avLst/>
          </a:prstGeom>
          <a:noFill/>
        </p:spPr>
      </p:pic>
    </p:spTree>
    <p:extLst>
      <p:ext uri="{BB962C8B-B14F-4D97-AF65-F5344CB8AC3E}">
        <p14:creationId xmlns:p14="http://schemas.microsoft.com/office/powerpoint/2010/main" val="258719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54D2-C99F-B821-F218-C5127F469DA7}"/>
              </a:ext>
            </a:extLst>
          </p:cNvPr>
          <p:cNvSpPr>
            <a:spLocks noGrp="1"/>
          </p:cNvSpPr>
          <p:nvPr>
            <p:ph type="title"/>
          </p:nvPr>
        </p:nvSpPr>
        <p:spPr/>
        <p:txBody>
          <a:bodyPr/>
          <a:lstStyle/>
          <a:p>
            <a:r>
              <a:rPr lang="en-US">
                <a:cs typeface="Arial"/>
              </a:rPr>
              <a:t>Graph–Types(Cont)</a:t>
            </a:r>
            <a:endParaRPr lang="en-US"/>
          </a:p>
        </p:txBody>
      </p:sp>
      <p:sp>
        <p:nvSpPr>
          <p:cNvPr id="3" name="Content Placeholder 2">
            <a:extLst>
              <a:ext uri="{FF2B5EF4-FFF2-40B4-BE49-F238E27FC236}">
                <a16:creationId xmlns:a16="http://schemas.microsoft.com/office/drawing/2014/main" id="{2B905FB3-B502-BA3D-D89A-CDE24DC17309}"/>
              </a:ext>
            </a:extLst>
          </p:cNvPr>
          <p:cNvSpPr>
            <a:spLocks noGrp="1"/>
          </p:cNvSpPr>
          <p:nvPr>
            <p:ph sz="half" idx="1"/>
          </p:nvPr>
        </p:nvSpPr>
        <p:spPr>
          <a:xfrm>
            <a:off x="365760" y="1667774"/>
            <a:ext cx="5425440" cy="4412986"/>
          </a:xfrm>
        </p:spPr>
        <p:txBody>
          <a:bodyPr vert="horz" lIns="0" tIns="0" rIns="0" bIns="0" spcCol="301752" rtlCol="0" anchor="t">
            <a:normAutofit/>
          </a:bodyPr>
          <a:lstStyle/>
          <a:p>
            <a:pPr marL="0" indent="0" algn="just">
              <a:buNone/>
            </a:pPr>
            <a:r>
              <a:rPr lang="en-US" sz="2200">
                <a:solidFill>
                  <a:srgbClr val="273239"/>
                </a:solidFill>
              </a:rPr>
              <a:t>7. Regular Graph</a:t>
            </a:r>
            <a:endParaRPr lang="en-US" sz="2200">
              <a:cs typeface="Arial"/>
            </a:endParaRPr>
          </a:p>
          <a:p>
            <a:pPr marL="0" indent="0" algn="just">
              <a:buNone/>
            </a:pPr>
            <a:r>
              <a:rPr lang="en-US" sz="2200">
                <a:solidFill>
                  <a:srgbClr val="273239"/>
                </a:solidFill>
                <a:ea typeface="+mn-lt"/>
                <a:cs typeface="+mn-lt"/>
              </a:rPr>
              <a:t>    The graph in which the degree of every vertex is equal to K is called K regular graph.</a:t>
            </a:r>
            <a:endParaRPr lang="en-US" sz="2200">
              <a:cs typeface="Arial"/>
            </a:endParaRPr>
          </a:p>
          <a:p>
            <a:pPr marL="0" indent="0" algn="just">
              <a:buNone/>
            </a:pPr>
            <a:r>
              <a:rPr lang="en-US" sz="2200">
                <a:solidFill>
                  <a:srgbClr val="273239"/>
                </a:solidFill>
              </a:rPr>
              <a:t>8. Complete Graph</a:t>
            </a:r>
            <a:endParaRPr lang="en-US" sz="2200">
              <a:cs typeface="Arial"/>
            </a:endParaRPr>
          </a:p>
          <a:p>
            <a:pPr marL="0" indent="0" algn="just">
              <a:buNone/>
            </a:pPr>
            <a:r>
              <a:rPr lang="en-US" sz="2200">
                <a:solidFill>
                  <a:srgbClr val="273239"/>
                </a:solidFill>
                <a:ea typeface="+mn-lt"/>
                <a:cs typeface="+mn-lt"/>
              </a:rPr>
              <a:t>    The graph in which from each node there is an edge to each other node.</a:t>
            </a:r>
            <a:endParaRPr lang="en-US" sz="2200">
              <a:cs typeface="Arial"/>
            </a:endParaRPr>
          </a:p>
          <a:p>
            <a:endParaRPr lang="en-US">
              <a:cs typeface="Arial"/>
            </a:endParaRPr>
          </a:p>
        </p:txBody>
      </p:sp>
      <p:pic>
        <p:nvPicPr>
          <p:cNvPr id="5" name="Picture 5">
            <a:extLst>
              <a:ext uri="{FF2B5EF4-FFF2-40B4-BE49-F238E27FC236}">
                <a16:creationId xmlns:a16="http://schemas.microsoft.com/office/drawing/2014/main" id="{02A01519-D2D3-D197-FA18-985B638C72C8}"/>
              </a:ext>
            </a:extLst>
          </p:cNvPr>
          <p:cNvPicPr>
            <a:picLocks noGrp="1" noChangeAspect="1"/>
          </p:cNvPicPr>
          <p:nvPr>
            <p:ph sz="half" idx="2"/>
          </p:nvPr>
        </p:nvPicPr>
        <p:blipFill>
          <a:blip r:embed="rId2"/>
          <a:stretch>
            <a:fillRect/>
          </a:stretch>
        </p:blipFill>
        <p:spPr>
          <a:xfrm>
            <a:off x="6400800" y="1555387"/>
            <a:ext cx="5422392" cy="3335111"/>
          </a:xfrm>
        </p:spPr>
      </p:pic>
    </p:spTree>
    <p:extLst>
      <p:ext uri="{BB962C8B-B14F-4D97-AF65-F5344CB8AC3E}">
        <p14:creationId xmlns:p14="http://schemas.microsoft.com/office/powerpoint/2010/main" val="354028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B10E8-06A7-27AD-CD11-D3204A5E3B08}"/>
              </a:ext>
            </a:extLst>
          </p:cNvPr>
          <p:cNvSpPr>
            <a:spLocks noGrp="1"/>
          </p:cNvSpPr>
          <p:nvPr>
            <p:ph type="title"/>
          </p:nvPr>
        </p:nvSpPr>
        <p:spPr/>
        <p:txBody>
          <a:bodyPr/>
          <a:lstStyle/>
          <a:p>
            <a:r>
              <a:rPr lang="en-US">
                <a:cs typeface="Arial"/>
              </a:rPr>
              <a:t>Graph–Types(Cont)</a:t>
            </a:r>
            <a:endParaRPr lang="en-US" b="0">
              <a:cs typeface="Arial"/>
            </a:endParaRPr>
          </a:p>
          <a:p>
            <a:endParaRPr lang="en-US">
              <a:cs typeface="Arial"/>
            </a:endParaRPr>
          </a:p>
        </p:txBody>
      </p:sp>
      <p:sp>
        <p:nvSpPr>
          <p:cNvPr id="3" name="Content Placeholder 2">
            <a:extLst>
              <a:ext uri="{FF2B5EF4-FFF2-40B4-BE49-F238E27FC236}">
                <a16:creationId xmlns:a16="http://schemas.microsoft.com/office/drawing/2014/main" id="{6045AC7A-715F-3589-51EA-0523095858C0}"/>
              </a:ext>
            </a:extLst>
          </p:cNvPr>
          <p:cNvSpPr>
            <a:spLocks noGrp="1"/>
          </p:cNvSpPr>
          <p:nvPr>
            <p:ph sz="half" idx="1"/>
          </p:nvPr>
        </p:nvSpPr>
        <p:spPr>
          <a:xfrm>
            <a:off x="365760" y="1567133"/>
            <a:ext cx="5425440" cy="4513627"/>
          </a:xfrm>
        </p:spPr>
        <p:txBody>
          <a:bodyPr vert="horz" lIns="0" tIns="0" rIns="0" bIns="0" spcCol="301752" rtlCol="0" anchor="t">
            <a:normAutofit/>
          </a:bodyPr>
          <a:lstStyle/>
          <a:p>
            <a:pPr marL="0" indent="0" algn="just">
              <a:buNone/>
            </a:pPr>
            <a:r>
              <a:rPr lang="en-US" sz="2200">
                <a:solidFill>
                  <a:srgbClr val="273239"/>
                </a:solidFill>
              </a:rPr>
              <a:t>9. Cycle Graph</a:t>
            </a:r>
            <a:endParaRPr lang="en-US" sz="2200">
              <a:cs typeface="Arial"/>
            </a:endParaRPr>
          </a:p>
          <a:p>
            <a:pPr marL="0" indent="0" algn="just">
              <a:buNone/>
            </a:pPr>
            <a:r>
              <a:rPr lang="en-US" sz="2200">
                <a:solidFill>
                  <a:srgbClr val="273239"/>
                </a:solidFill>
                <a:ea typeface="+mn-lt"/>
                <a:cs typeface="+mn-lt"/>
              </a:rPr>
              <a:t>     The graph in which the graph is a cycle in itself, the degree of each  vertex is 2. </a:t>
            </a:r>
            <a:endParaRPr lang="en-US" sz="2200">
              <a:cs typeface="Arial"/>
            </a:endParaRPr>
          </a:p>
          <a:p>
            <a:pPr marL="0" indent="0" algn="just">
              <a:buNone/>
            </a:pPr>
            <a:r>
              <a:rPr lang="en-US" sz="2200">
                <a:solidFill>
                  <a:srgbClr val="273239"/>
                </a:solidFill>
              </a:rPr>
              <a:t>10. Cyclic Graph</a:t>
            </a:r>
            <a:endParaRPr lang="en-US" sz="2200">
              <a:cs typeface="Arial"/>
            </a:endParaRPr>
          </a:p>
          <a:p>
            <a:pPr marL="0" indent="0" algn="just">
              <a:buNone/>
            </a:pPr>
            <a:r>
              <a:rPr lang="en-US" sz="2200">
                <a:solidFill>
                  <a:srgbClr val="273239"/>
                </a:solidFill>
                <a:ea typeface="+mn-lt"/>
                <a:cs typeface="+mn-lt"/>
              </a:rPr>
              <a:t>      A graph containing at least one cycle is known as a Cyclic graph.</a:t>
            </a:r>
            <a:endParaRPr lang="en-US" sz="2200">
              <a:cs typeface="Arial"/>
            </a:endParaRPr>
          </a:p>
          <a:p>
            <a:endParaRPr lang="en-US">
              <a:cs typeface="Arial"/>
            </a:endParaRPr>
          </a:p>
        </p:txBody>
      </p:sp>
      <p:pic>
        <p:nvPicPr>
          <p:cNvPr id="5" name="Picture 5" descr="Diagram&#10;&#10;Description automatically generated">
            <a:extLst>
              <a:ext uri="{FF2B5EF4-FFF2-40B4-BE49-F238E27FC236}">
                <a16:creationId xmlns:a16="http://schemas.microsoft.com/office/drawing/2014/main" id="{C04BBE41-3DCC-CD46-0D5B-008E571FE273}"/>
              </a:ext>
            </a:extLst>
          </p:cNvPr>
          <p:cNvPicPr>
            <a:picLocks noGrp="1" noChangeAspect="1"/>
          </p:cNvPicPr>
          <p:nvPr>
            <p:ph sz="half" idx="2"/>
          </p:nvPr>
        </p:nvPicPr>
        <p:blipFill>
          <a:blip r:embed="rId2"/>
          <a:stretch>
            <a:fillRect/>
          </a:stretch>
        </p:blipFill>
        <p:spPr>
          <a:xfrm>
            <a:off x="6400800" y="1555387"/>
            <a:ext cx="5422392" cy="3335111"/>
          </a:xfrm>
        </p:spPr>
      </p:pic>
    </p:spTree>
    <p:extLst>
      <p:ext uri="{BB962C8B-B14F-4D97-AF65-F5344CB8AC3E}">
        <p14:creationId xmlns:p14="http://schemas.microsoft.com/office/powerpoint/2010/main" val="117172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253619-9BC5-5573-C84D-D07B4562A0AC}"/>
              </a:ext>
            </a:extLst>
          </p:cNvPr>
          <p:cNvSpPr>
            <a:spLocks noGrp="1"/>
          </p:cNvSpPr>
          <p:nvPr>
            <p:ph idx="1"/>
          </p:nvPr>
        </p:nvSpPr>
        <p:spPr>
          <a:xfrm>
            <a:off x="838200" y="675436"/>
            <a:ext cx="11133826" cy="5918470"/>
          </a:xfrm>
        </p:spPr>
        <p:txBody>
          <a:bodyPr vert="horz" lIns="91440" tIns="45720" rIns="91440" bIns="45720" rtlCol="0" anchor="t">
            <a:normAutofit/>
          </a:bodyPr>
          <a:lstStyle/>
          <a:p>
            <a:pPr>
              <a:buFont typeface="Arial,Sans-Serif" panose="020B0604020202020204" pitchFamily="34" charset="0"/>
            </a:pPr>
            <a:r>
              <a:rPr lang="en-US" sz="2400">
                <a:latin typeface="Times New Roman"/>
                <a:cs typeface="Calibri"/>
              </a:rPr>
              <a:t>Searching elements: You can search an array for a specific element or value. This can be done using linear search or binary search algorithms.</a:t>
            </a:r>
          </a:p>
          <a:p>
            <a:pPr>
              <a:buFont typeface="Arial,Sans-Serif" panose="020B0604020202020204" pitchFamily="34" charset="0"/>
            </a:pPr>
            <a:endParaRPr lang="en-US" sz="2400">
              <a:latin typeface="Times New Roman"/>
              <a:cs typeface="Calibri"/>
            </a:endParaRPr>
          </a:p>
          <a:p>
            <a:pPr>
              <a:buFont typeface="Arial,Sans-Serif" panose="020B0604020202020204" pitchFamily="34" charset="0"/>
            </a:pPr>
            <a:r>
              <a:rPr lang="en-US" sz="2400">
                <a:latin typeface="Times New Roman"/>
                <a:cs typeface="Calibri"/>
              </a:rPr>
              <a:t>Traversing elements: You can traverse all the elements in an array and perform some operation on each element. This can be done using loops or other iteration constructs.</a:t>
            </a:r>
            <a:endParaRPr lang="en-US"/>
          </a:p>
          <a:p>
            <a:pPr>
              <a:buFont typeface="Arial,Sans-Serif" panose="020B0604020202020204" pitchFamily="34" charset="0"/>
            </a:pPr>
            <a:endParaRPr lang="en-US" sz="2400">
              <a:latin typeface="Times New Roman"/>
              <a:cs typeface="Calibri"/>
            </a:endParaRPr>
          </a:p>
          <a:p>
            <a:pPr>
              <a:buFont typeface="Arial,Sans-Serif" panose="020B0604020202020204" pitchFamily="34" charset="0"/>
            </a:pPr>
            <a:r>
              <a:rPr lang="en-US" sz="2400">
                <a:latin typeface="Times New Roman"/>
                <a:cs typeface="Calibri"/>
              </a:rPr>
              <a:t>Copying elements: You can copy the elements of an array into another array or data structure.</a:t>
            </a:r>
            <a:endParaRPr lang="en-US"/>
          </a:p>
          <a:p>
            <a:pPr>
              <a:buFont typeface="Arial,Sans-Serif" panose="020B0604020202020204" pitchFamily="34" charset="0"/>
            </a:pPr>
            <a:endParaRPr lang="en-US" sz="2400">
              <a:latin typeface="Times New Roman"/>
              <a:cs typeface="Calibri"/>
            </a:endParaRPr>
          </a:p>
          <a:p>
            <a:pPr>
              <a:buFont typeface="Arial,Sans-Serif" panose="020B0604020202020204" pitchFamily="34" charset="0"/>
            </a:pPr>
            <a:r>
              <a:rPr lang="en-US" sz="2400">
                <a:latin typeface="Times New Roman"/>
                <a:cs typeface="Calibri"/>
              </a:rPr>
              <a:t>Merging arrays: You can combine the elements of two or more arrays into a single array.</a:t>
            </a:r>
            <a:endParaRPr lang="en-US"/>
          </a:p>
          <a:p>
            <a:endParaRPr lang="en-US" sz="2400">
              <a:latin typeface="Times New Roman"/>
              <a:cs typeface="Calibri"/>
            </a:endParaRPr>
          </a:p>
        </p:txBody>
      </p:sp>
      <p:sp>
        <p:nvSpPr>
          <p:cNvPr id="4" name="Footer Placeholder 3">
            <a:extLst>
              <a:ext uri="{FF2B5EF4-FFF2-40B4-BE49-F238E27FC236}">
                <a16:creationId xmlns:a16="http://schemas.microsoft.com/office/drawing/2014/main" id="{2BA09C98-2457-3733-C922-162A70695A6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70722C0-BD2E-D8A3-00DE-19F5B3785447}"/>
              </a:ext>
            </a:extLst>
          </p:cNvPr>
          <p:cNvSpPr>
            <a:spLocks noGrp="1"/>
          </p:cNvSpPr>
          <p:nvPr>
            <p:ph type="sldNum" sz="quarter" idx="12"/>
          </p:nvPr>
        </p:nvSpPr>
        <p:spPr/>
        <p:txBody>
          <a:bodyPr/>
          <a:lstStyle/>
          <a:p>
            <a:fld id="{DF8A5812-A045-4ED1-AE09-1BD5E4DDFA3C}" type="slidenum">
              <a:rPr lang="en-US" smtClean="0"/>
              <a:t>17</a:t>
            </a:fld>
            <a:endParaRPr lang="en-US"/>
          </a:p>
        </p:txBody>
      </p:sp>
    </p:spTree>
    <p:extLst>
      <p:ext uri="{BB962C8B-B14F-4D97-AF65-F5344CB8AC3E}">
        <p14:creationId xmlns:p14="http://schemas.microsoft.com/office/powerpoint/2010/main" val="203680857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8968-C793-004A-BB4B-93627C48DFD8}"/>
              </a:ext>
            </a:extLst>
          </p:cNvPr>
          <p:cNvSpPr>
            <a:spLocks noGrp="1"/>
          </p:cNvSpPr>
          <p:nvPr>
            <p:ph type="title"/>
          </p:nvPr>
        </p:nvSpPr>
        <p:spPr/>
        <p:txBody>
          <a:bodyPr/>
          <a:lstStyle/>
          <a:p>
            <a:r>
              <a:rPr lang="en-US">
                <a:cs typeface="Arial"/>
              </a:rPr>
              <a:t>Graph–Types(Cont)</a:t>
            </a:r>
            <a:endParaRPr lang="en-US" b="0">
              <a:cs typeface="Arial"/>
            </a:endParaRPr>
          </a:p>
          <a:p>
            <a:endParaRPr lang="en-US">
              <a:cs typeface="Arial"/>
            </a:endParaRPr>
          </a:p>
        </p:txBody>
      </p:sp>
      <p:sp>
        <p:nvSpPr>
          <p:cNvPr id="3" name="Content Placeholder 2">
            <a:extLst>
              <a:ext uri="{FF2B5EF4-FFF2-40B4-BE49-F238E27FC236}">
                <a16:creationId xmlns:a16="http://schemas.microsoft.com/office/drawing/2014/main" id="{3DD4B0A4-0B57-97CB-D04A-904F70D9CD5E}"/>
              </a:ext>
            </a:extLst>
          </p:cNvPr>
          <p:cNvSpPr>
            <a:spLocks noGrp="1"/>
          </p:cNvSpPr>
          <p:nvPr>
            <p:ph sz="half" idx="1"/>
          </p:nvPr>
        </p:nvSpPr>
        <p:spPr>
          <a:xfrm>
            <a:off x="365760" y="1610265"/>
            <a:ext cx="5425440" cy="4470495"/>
          </a:xfrm>
        </p:spPr>
        <p:txBody>
          <a:bodyPr vert="horz" lIns="0" tIns="0" rIns="0" bIns="0" spcCol="301752" rtlCol="0" anchor="t">
            <a:normAutofit/>
          </a:bodyPr>
          <a:lstStyle/>
          <a:p>
            <a:pPr marL="0" indent="0" algn="just">
              <a:buNone/>
            </a:pPr>
            <a:r>
              <a:rPr lang="en-US" sz="2200">
                <a:solidFill>
                  <a:srgbClr val="273239"/>
                </a:solidFill>
              </a:rPr>
              <a:t>11. Directed Acyclic Graph</a:t>
            </a:r>
            <a:endParaRPr lang="en-US" sz="2200">
              <a:cs typeface="Arial"/>
            </a:endParaRPr>
          </a:p>
          <a:p>
            <a:pPr marL="0" indent="0" algn="just">
              <a:buNone/>
            </a:pPr>
            <a:r>
              <a:rPr lang="en-US" sz="2200">
                <a:solidFill>
                  <a:srgbClr val="273239"/>
                </a:solidFill>
                <a:ea typeface="+mn-lt"/>
                <a:cs typeface="+mn-lt"/>
              </a:rPr>
              <a:t>       A Directed Graph that does not contain any cycle. </a:t>
            </a:r>
            <a:endParaRPr lang="en-US" sz="2200">
              <a:cs typeface="Arial"/>
            </a:endParaRPr>
          </a:p>
          <a:p>
            <a:pPr marL="0" indent="0" algn="just">
              <a:buNone/>
            </a:pPr>
            <a:r>
              <a:rPr lang="en-US" sz="2200">
                <a:solidFill>
                  <a:srgbClr val="273239"/>
                </a:solidFill>
              </a:rPr>
              <a:t>12. Bipartite Graph</a:t>
            </a:r>
            <a:endParaRPr lang="en-US" sz="2200">
              <a:cs typeface="Arial"/>
            </a:endParaRPr>
          </a:p>
          <a:p>
            <a:pPr marL="0" indent="0" algn="just">
              <a:buNone/>
            </a:pPr>
            <a:r>
              <a:rPr lang="en-US" sz="2200">
                <a:solidFill>
                  <a:srgbClr val="273239"/>
                </a:solidFill>
                <a:ea typeface="+mn-lt"/>
                <a:cs typeface="+mn-lt"/>
              </a:rPr>
              <a:t>       A graph in which vertex can be divided into two sets such that vertex  in each set does not contain any edge between them</a:t>
            </a:r>
            <a:r>
              <a:rPr lang="en-US" sz="1300">
                <a:solidFill>
                  <a:srgbClr val="273239"/>
                </a:solidFill>
                <a:ea typeface="+mn-lt"/>
                <a:cs typeface="+mn-lt"/>
              </a:rPr>
              <a:t>.</a:t>
            </a:r>
            <a:endParaRPr lang="en-US">
              <a:cs typeface="Arial"/>
            </a:endParaRPr>
          </a:p>
          <a:p>
            <a:endParaRPr lang="en-US">
              <a:cs typeface="Arial"/>
            </a:endParaRPr>
          </a:p>
        </p:txBody>
      </p:sp>
      <p:pic>
        <p:nvPicPr>
          <p:cNvPr id="5" name="Picture 5" descr="Diagram&#10;&#10;Description automatically generated">
            <a:extLst>
              <a:ext uri="{FF2B5EF4-FFF2-40B4-BE49-F238E27FC236}">
                <a16:creationId xmlns:a16="http://schemas.microsoft.com/office/drawing/2014/main" id="{0D904A43-F0A4-BEAA-B271-C1D2C8E67F6B}"/>
              </a:ext>
            </a:extLst>
          </p:cNvPr>
          <p:cNvPicPr>
            <a:picLocks noGrp="1" noChangeAspect="1"/>
          </p:cNvPicPr>
          <p:nvPr>
            <p:ph sz="half" idx="2"/>
          </p:nvPr>
        </p:nvPicPr>
        <p:blipFill>
          <a:blip r:embed="rId2"/>
          <a:stretch>
            <a:fillRect/>
          </a:stretch>
        </p:blipFill>
        <p:spPr>
          <a:xfrm>
            <a:off x="6400800" y="1555387"/>
            <a:ext cx="5422392" cy="3335111"/>
          </a:xfrm>
        </p:spPr>
      </p:pic>
    </p:spTree>
    <p:extLst>
      <p:ext uri="{BB962C8B-B14F-4D97-AF65-F5344CB8AC3E}">
        <p14:creationId xmlns:p14="http://schemas.microsoft.com/office/powerpoint/2010/main" val="64228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8968-C793-004A-BB4B-93627C48DFD8}"/>
              </a:ext>
            </a:extLst>
          </p:cNvPr>
          <p:cNvSpPr>
            <a:spLocks noGrp="1"/>
          </p:cNvSpPr>
          <p:nvPr>
            <p:ph type="title"/>
          </p:nvPr>
        </p:nvSpPr>
        <p:spPr/>
        <p:txBody>
          <a:bodyPr/>
          <a:lstStyle/>
          <a:p>
            <a:r>
              <a:rPr lang="en-US">
                <a:cs typeface="Arial"/>
              </a:rPr>
              <a:t>Graph–Types(Cont)</a:t>
            </a:r>
            <a:endParaRPr lang="en-US" b="0">
              <a:cs typeface="Arial"/>
            </a:endParaRPr>
          </a:p>
          <a:p>
            <a:endParaRPr lang="en-US">
              <a:cs typeface="Arial"/>
            </a:endParaRPr>
          </a:p>
        </p:txBody>
      </p:sp>
      <p:sp>
        <p:nvSpPr>
          <p:cNvPr id="3" name="Content Placeholder 2">
            <a:extLst>
              <a:ext uri="{FF2B5EF4-FFF2-40B4-BE49-F238E27FC236}">
                <a16:creationId xmlns:a16="http://schemas.microsoft.com/office/drawing/2014/main" id="{3DD4B0A4-0B57-97CB-D04A-904F70D9CD5E}"/>
              </a:ext>
            </a:extLst>
          </p:cNvPr>
          <p:cNvSpPr>
            <a:spLocks noGrp="1"/>
          </p:cNvSpPr>
          <p:nvPr>
            <p:ph sz="half" idx="1"/>
          </p:nvPr>
        </p:nvSpPr>
        <p:spPr>
          <a:xfrm>
            <a:off x="365760" y="1610265"/>
            <a:ext cx="5425440" cy="4470495"/>
          </a:xfrm>
        </p:spPr>
        <p:txBody>
          <a:bodyPr vert="horz" lIns="0" tIns="0" rIns="0" bIns="0" spcCol="301752" rtlCol="0" anchor="t">
            <a:normAutofit/>
          </a:bodyPr>
          <a:lstStyle/>
          <a:p>
            <a:pPr marL="0" indent="0" algn="just">
              <a:buNone/>
            </a:pPr>
            <a:r>
              <a:rPr lang="en-US" sz="2200">
                <a:solidFill>
                  <a:srgbClr val="231F20"/>
                </a:solidFill>
                <a:cs typeface="Arial"/>
              </a:rPr>
              <a:t>13. Weighted Graph</a:t>
            </a:r>
            <a:endParaRPr lang="en-US"/>
          </a:p>
          <a:p>
            <a:pPr marL="285750" indent="-285750" algn="just">
              <a:buFont typeface="Arial,Sans-Serif"/>
              <a:buChar char="•"/>
            </a:pPr>
            <a:r>
              <a:rPr lang="en-US" sz="2200" b="1">
                <a:solidFill>
                  <a:srgbClr val="231F20"/>
                </a:solidFill>
                <a:cs typeface="Arial"/>
              </a:rPr>
              <a:t> </a:t>
            </a:r>
            <a:r>
              <a:rPr lang="en-US" sz="2200">
                <a:solidFill>
                  <a:srgbClr val="231F20"/>
                </a:solidFill>
                <a:cs typeface="Arial"/>
              </a:rPr>
              <a:t>A graph in which the edges are already specified with suitable weight is known as a weighted graph. </a:t>
            </a:r>
          </a:p>
          <a:p>
            <a:pPr marL="285750" indent="-285750" algn="just">
              <a:buFont typeface="Arial,Sans-Serif"/>
              <a:buChar char="•"/>
            </a:pPr>
            <a:r>
              <a:rPr lang="en-US" sz="2200">
                <a:solidFill>
                  <a:srgbClr val="231F20"/>
                </a:solidFill>
                <a:cs typeface="Arial"/>
              </a:rPr>
              <a:t> Weighted graphs can be further classified as directed weighted graphs and undirected weighted graphs. </a:t>
            </a:r>
          </a:p>
          <a:p>
            <a:pPr marL="0" indent="0">
              <a:buNone/>
            </a:pPr>
            <a:endParaRPr lang="en-US" sz="2200">
              <a:solidFill>
                <a:srgbClr val="273239"/>
              </a:solidFill>
              <a:cs typeface="Arial"/>
            </a:endParaRPr>
          </a:p>
          <a:p>
            <a:endParaRPr lang="en-US">
              <a:cs typeface="Arial"/>
            </a:endParaRPr>
          </a:p>
        </p:txBody>
      </p:sp>
      <p:pic>
        <p:nvPicPr>
          <p:cNvPr id="11" name="Picture 5" descr="Diagram&#10;&#10;Description automatically generated">
            <a:extLst>
              <a:ext uri="{FF2B5EF4-FFF2-40B4-BE49-F238E27FC236}">
                <a16:creationId xmlns:a16="http://schemas.microsoft.com/office/drawing/2014/main" id="{11AC32CD-EA9F-2C23-E8C9-CA3B91DC1891}"/>
              </a:ext>
            </a:extLst>
          </p:cNvPr>
          <p:cNvPicPr>
            <a:picLocks noChangeAspect="1"/>
          </p:cNvPicPr>
          <p:nvPr/>
        </p:nvPicPr>
        <p:blipFill>
          <a:blip r:embed="rId2"/>
          <a:stretch>
            <a:fillRect/>
          </a:stretch>
        </p:blipFill>
        <p:spPr>
          <a:xfrm>
            <a:off x="6245352" y="2265988"/>
            <a:ext cx="5577840" cy="3377584"/>
          </a:xfrm>
          <a:prstGeom prst="rect">
            <a:avLst/>
          </a:prstGeom>
          <a:noFill/>
        </p:spPr>
      </p:pic>
    </p:spTree>
    <p:extLst>
      <p:ext uri="{BB962C8B-B14F-4D97-AF65-F5344CB8AC3E}">
        <p14:creationId xmlns:p14="http://schemas.microsoft.com/office/powerpoint/2010/main" val="315801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55F2-A9EA-EC27-7345-35C6C431984C}"/>
              </a:ext>
            </a:extLst>
          </p:cNvPr>
          <p:cNvSpPr>
            <a:spLocks noGrp="1"/>
          </p:cNvSpPr>
          <p:nvPr>
            <p:ph type="title"/>
          </p:nvPr>
        </p:nvSpPr>
        <p:spPr>
          <a:xfrm>
            <a:off x="365760" y="365760"/>
            <a:ext cx="4527516" cy="914400"/>
          </a:xfrm>
        </p:spPr>
        <p:txBody>
          <a:bodyPr anchor="t">
            <a:normAutofit/>
          </a:bodyPr>
          <a:lstStyle/>
          <a:p>
            <a:r>
              <a:rPr lang="en-US"/>
              <a:t>Graphs- Representation</a:t>
            </a:r>
          </a:p>
          <a:p>
            <a:endParaRPr lang="en-US"/>
          </a:p>
        </p:txBody>
      </p:sp>
      <p:pic>
        <p:nvPicPr>
          <p:cNvPr id="4" name="Picture 4" descr="Diagram&#10;&#10;Description automatically generated">
            <a:extLst>
              <a:ext uri="{FF2B5EF4-FFF2-40B4-BE49-F238E27FC236}">
                <a16:creationId xmlns:a16="http://schemas.microsoft.com/office/drawing/2014/main" id="{F7C9AA96-3975-B3AE-65E1-D2C81FD52C5C}"/>
              </a:ext>
            </a:extLst>
          </p:cNvPr>
          <p:cNvPicPr>
            <a:picLocks noChangeAspect="1"/>
          </p:cNvPicPr>
          <p:nvPr/>
        </p:nvPicPr>
        <p:blipFill>
          <a:blip r:embed="rId2"/>
          <a:stretch>
            <a:fillRect/>
          </a:stretch>
        </p:blipFill>
        <p:spPr>
          <a:xfrm>
            <a:off x="5816590" y="1357652"/>
            <a:ext cx="6176133" cy="4139142"/>
          </a:xfrm>
          <a:prstGeom prst="rect">
            <a:avLst/>
          </a:prstGeom>
          <a:noFill/>
        </p:spPr>
      </p:pic>
      <p:sp>
        <p:nvSpPr>
          <p:cNvPr id="3" name="Content Placeholder 2">
            <a:extLst>
              <a:ext uri="{FF2B5EF4-FFF2-40B4-BE49-F238E27FC236}">
                <a16:creationId xmlns:a16="http://schemas.microsoft.com/office/drawing/2014/main" id="{11FBDDEB-B7E3-025C-8FB6-AB608AC814B1}"/>
              </a:ext>
            </a:extLst>
          </p:cNvPr>
          <p:cNvSpPr>
            <a:spLocks noGrp="1"/>
          </p:cNvSpPr>
          <p:nvPr>
            <p:ph sz="quarter" idx="14"/>
          </p:nvPr>
        </p:nvSpPr>
        <p:spPr>
          <a:xfrm>
            <a:off x="605841" y="1756480"/>
            <a:ext cx="4734384" cy="3999471"/>
          </a:xfrm>
        </p:spPr>
        <p:txBody>
          <a:bodyPr vert="horz" lIns="0" tIns="0" rIns="0" bIns="0" numCol="2" spcCol="941832" rtlCol="0" anchor="t">
            <a:normAutofit/>
          </a:bodyPr>
          <a:lstStyle/>
          <a:p>
            <a:pPr marL="342900" indent="-342900" algn="just">
              <a:buAutoNum type="arabicPeriod"/>
            </a:pPr>
            <a:r>
              <a:rPr lang="en-US" sz="1800" b="1" u="sng">
                <a:latin typeface="Calibri"/>
                <a:cs typeface="Calibri"/>
              </a:rPr>
              <a:t>Adjacency Matrix</a:t>
            </a:r>
            <a:endParaRPr lang="en-US" sz="1800" b="1">
              <a:latin typeface="Calibri"/>
              <a:cs typeface="Calibri"/>
            </a:endParaRPr>
          </a:p>
          <a:p>
            <a:pPr algn="just"/>
            <a:r>
              <a:rPr lang="en-US" sz="2400">
                <a:latin typeface="Calibri"/>
                <a:cs typeface="Calibri"/>
              </a:rPr>
              <a:t>Graph is stored in the form of the 2D matrix where rows and columns denote vertices.</a:t>
            </a:r>
          </a:p>
          <a:p>
            <a:pPr algn="just"/>
            <a:r>
              <a:rPr lang="en-US" sz="2400">
                <a:latin typeface="Calibri"/>
                <a:cs typeface="Calibri"/>
              </a:rPr>
              <a:t> Each entry in the matrix represents the weight of the edge between those vertices.</a:t>
            </a:r>
            <a:r>
              <a:rPr lang="en-US" sz="2000"/>
              <a:t> </a:t>
            </a:r>
            <a:endParaRPr lang="en-US" sz="2000">
              <a:cs typeface="Arial"/>
            </a:endParaRPr>
          </a:p>
          <a:p>
            <a:endParaRPr lang="en-US"/>
          </a:p>
        </p:txBody>
      </p:sp>
    </p:spTree>
    <p:extLst>
      <p:ext uri="{BB962C8B-B14F-4D97-AF65-F5344CB8AC3E}">
        <p14:creationId xmlns:p14="http://schemas.microsoft.com/office/powerpoint/2010/main" val="12594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FB16-9E76-5966-74A4-1C5088F48279}"/>
              </a:ext>
            </a:extLst>
          </p:cNvPr>
          <p:cNvSpPr>
            <a:spLocks noGrp="1"/>
          </p:cNvSpPr>
          <p:nvPr>
            <p:ph type="title"/>
          </p:nvPr>
        </p:nvSpPr>
        <p:spPr>
          <a:xfrm>
            <a:off x="365760" y="365760"/>
            <a:ext cx="4527516" cy="914400"/>
          </a:xfrm>
        </p:spPr>
        <p:txBody>
          <a:bodyPr anchor="t">
            <a:normAutofit/>
          </a:bodyPr>
          <a:lstStyle/>
          <a:p>
            <a:r>
              <a:rPr lang="en-US"/>
              <a:t>Graphs- Representation</a:t>
            </a:r>
          </a:p>
        </p:txBody>
      </p:sp>
      <p:pic>
        <p:nvPicPr>
          <p:cNvPr id="8" name="Picture 8" descr="A picture containing text, clock&#10;&#10;Description automatically generated">
            <a:extLst>
              <a:ext uri="{FF2B5EF4-FFF2-40B4-BE49-F238E27FC236}">
                <a16:creationId xmlns:a16="http://schemas.microsoft.com/office/drawing/2014/main" id="{6337B1BD-119F-9687-D750-06DA72EF4BA1}"/>
              </a:ext>
            </a:extLst>
          </p:cNvPr>
          <p:cNvPicPr>
            <a:picLocks noGrp="1" noChangeAspect="1"/>
          </p:cNvPicPr>
          <p:nvPr>
            <p:ph type="pic" sz="quarter" idx="16"/>
          </p:nvPr>
        </p:nvPicPr>
        <p:blipFill>
          <a:blip r:embed="rId2"/>
          <a:stretch/>
        </p:blipFill>
        <p:spPr>
          <a:xfrm>
            <a:off x="5461686" y="574775"/>
            <a:ext cx="6730314" cy="4139142"/>
          </a:xfrm>
          <a:noFill/>
        </p:spPr>
      </p:pic>
      <p:sp>
        <p:nvSpPr>
          <p:cNvPr id="7" name="Content Placeholder 6">
            <a:extLst>
              <a:ext uri="{FF2B5EF4-FFF2-40B4-BE49-F238E27FC236}">
                <a16:creationId xmlns:a16="http://schemas.microsoft.com/office/drawing/2014/main" id="{8071E932-6C22-1588-50CF-18F2C6E0A672}"/>
              </a:ext>
            </a:extLst>
          </p:cNvPr>
          <p:cNvSpPr>
            <a:spLocks noGrp="1"/>
          </p:cNvSpPr>
          <p:nvPr>
            <p:ph sz="quarter" idx="14"/>
          </p:nvPr>
        </p:nvSpPr>
        <p:spPr>
          <a:xfrm>
            <a:off x="365759" y="1594022"/>
            <a:ext cx="4527516" cy="4151870"/>
          </a:xfrm>
        </p:spPr>
        <p:txBody>
          <a:bodyPr vert="horz" lIns="0" tIns="0" rIns="0" bIns="0" spcCol="301752" rtlCol="0" anchor="t">
            <a:normAutofit/>
          </a:bodyPr>
          <a:lstStyle/>
          <a:p>
            <a:pPr marL="0" indent="0">
              <a:buNone/>
            </a:pPr>
            <a:r>
              <a:rPr lang="en-US" sz="2200"/>
              <a:t> 2. </a:t>
            </a:r>
            <a:r>
              <a:rPr lang="en-US" sz="2200" b="1" u="sng"/>
              <a:t> Adjacency List</a:t>
            </a:r>
            <a:endParaRPr lang="en-US" sz="2200" b="1">
              <a:cs typeface="Arial"/>
            </a:endParaRPr>
          </a:p>
          <a:p>
            <a:pPr algn="just"/>
            <a:r>
              <a:rPr lang="en-US" sz="2200"/>
              <a:t>Graph is represented as a collection of linked lists. </a:t>
            </a:r>
            <a:endParaRPr lang="en-US" sz="2200">
              <a:cs typeface="Arial"/>
            </a:endParaRPr>
          </a:p>
          <a:p>
            <a:pPr algn="just"/>
            <a:r>
              <a:rPr lang="en-US" sz="2200"/>
              <a:t>There is an array of pointer which points to the edges connected to that vertex. </a:t>
            </a:r>
            <a:endParaRPr lang="en-US" sz="2200">
              <a:cs typeface="Arial"/>
            </a:endParaRPr>
          </a:p>
          <a:p>
            <a:endParaRPr lang="en-US"/>
          </a:p>
        </p:txBody>
      </p:sp>
    </p:spTree>
    <p:extLst>
      <p:ext uri="{BB962C8B-B14F-4D97-AF65-F5344CB8AC3E}">
        <p14:creationId xmlns:p14="http://schemas.microsoft.com/office/powerpoint/2010/main" val="83550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9B04-E186-D214-40F9-A8045B1FE2D7}"/>
              </a:ext>
            </a:extLst>
          </p:cNvPr>
          <p:cNvSpPr>
            <a:spLocks noGrp="1"/>
          </p:cNvSpPr>
          <p:nvPr>
            <p:ph type="title"/>
          </p:nvPr>
        </p:nvSpPr>
        <p:spPr/>
        <p:txBody>
          <a:bodyPr/>
          <a:lstStyle/>
          <a:p>
            <a:r>
              <a:rPr lang="en-US">
                <a:cs typeface="Arial"/>
              </a:rPr>
              <a:t>Graph-Approaches</a:t>
            </a:r>
            <a:endParaRPr lang="en-US"/>
          </a:p>
        </p:txBody>
      </p:sp>
      <p:sp>
        <p:nvSpPr>
          <p:cNvPr id="3" name="Content Placeholder 2">
            <a:extLst>
              <a:ext uri="{FF2B5EF4-FFF2-40B4-BE49-F238E27FC236}">
                <a16:creationId xmlns:a16="http://schemas.microsoft.com/office/drawing/2014/main" id="{A903941F-4F28-8BF6-BA11-2767C6E0FAEF}"/>
              </a:ext>
            </a:extLst>
          </p:cNvPr>
          <p:cNvSpPr>
            <a:spLocks noGrp="1"/>
          </p:cNvSpPr>
          <p:nvPr>
            <p:ph idx="1"/>
          </p:nvPr>
        </p:nvSpPr>
        <p:spPr>
          <a:xfrm>
            <a:off x="365760" y="1524000"/>
            <a:ext cx="8503920" cy="4251960"/>
          </a:xfrm>
        </p:spPr>
        <p:txBody>
          <a:bodyPr vert="horz" lIns="0" tIns="0" rIns="0" bIns="0" spcCol="301752" rtlCol="0" anchor="t">
            <a:normAutofit/>
          </a:bodyPr>
          <a:lstStyle/>
          <a:p>
            <a:pPr marL="0" indent="0">
              <a:buNone/>
            </a:pPr>
            <a:r>
              <a:rPr lang="en-US" sz="2200">
                <a:latin typeface="Calibri"/>
                <a:ea typeface="+mn-lt"/>
                <a:cs typeface="+mn-lt"/>
              </a:rPr>
              <a:t>Graph approaches can be applied in different ways, depending on the problem at hand. Some common graph-based algorithms and techniques include:</a:t>
            </a:r>
            <a:endParaRPr lang="en-US" sz="2200">
              <a:latin typeface="Calibri"/>
              <a:cs typeface="Arial"/>
            </a:endParaRPr>
          </a:p>
          <a:p>
            <a:endParaRPr lang="en-US" sz="2200">
              <a:latin typeface="Calibri"/>
              <a:cs typeface="Calibri"/>
            </a:endParaRPr>
          </a:p>
          <a:p>
            <a:r>
              <a:rPr lang="en-US" sz="2200" b="1">
                <a:latin typeface="Calibri"/>
                <a:ea typeface="+mn-lt"/>
                <a:cs typeface="+mn-lt"/>
              </a:rPr>
              <a:t>Graph traversal algorithms</a:t>
            </a:r>
            <a:r>
              <a:rPr lang="en-US" sz="2200">
                <a:latin typeface="Calibri"/>
                <a:ea typeface="+mn-lt"/>
                <a:cs typeface="+mn-lt"/>
              </a:rPr>
              <a:t>: These algorithms explore a graph by visiting its nodes and edges in a systematic manner, such as breadth-first search (BFS) and depth-first search (DFS).</a:t>
            </a:r>
          </a:p>
          <a:p>
            <a:r>
              <a:rPr lang="en-US" sz="2200" b="1">
                <a:latin typeface="Calibri"/>
                <a:cs typeface="Arial"/>
              </a:rPr>
              <a:t>Shortest path algorithms</a:t>
            </a:r>
            <a:r>
              <a:rPr lang="en-US" sz="2200">
                <a:latin typeface="Calibri"/>
                <a:cs typeface="Arial"/>
              </a:rPr>
              <a:t>: These algorithms find the shortest path between two nodes in a graph, such as Dijkstra's algorithm and Floyd-</a:t>
            </a:r>
            <a:r>
              <a:rPr lang="en-US" sz="2200" err="1">
                <a:latin typeface="Calibri"/>
                <a:cs typeface="Arial"/>
              </a:rPr>
              <a:t>Warshall</a:t>
            </a:r>
            <a:r>
              <a:rPr lang="en-US" sz="2200">
                <a:latin typeface="Calibri"/>
                <a:cs typeface="Arial"/>
              </a:rPr>
              <a:t> algorithm.</a:t>
            </a:r>
          </a:p>
        </p:txBody>
      </p:sp>
    </p:spTree>
    <p:extLst>
      <p:ext uri="{BB962C8B-B14F-4D97-AF65-F5344CB8AC3E}">
        <p14:creationId xmlns:p14="http://schemas.microsoft.com/office/powerpoint/2010/main" val="282466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E9B52-1781-A0E9-B6F3-0FAA6A11E3AC}"/>
              </a:ext>
            </a:extLst>
          </p:cNvPr>
          <p:cNvSpPr>
            <a:spLocks noGrp="1"/>
          </p:cNvSpPr>
          <p:nvPr>
            <p:ph type="title"/>
          </p:nvPr>
        </p:nvSpPr>
        <p:spPr>
          <a:xfrm>
            <a:off x="365760" y="365760"/>
            <a:ext cx="11457432" cy="1216324"/>
          </a:xfrm>
        </p:spPr>
        <p:txBody>
          <a:bodyPr anchor="t">
            <a:normAutofit fontScale="90000"/>
          </a:bodyPr>
          <a:lstStyle/>
          <a:p>
            <a:r>
              <a:rPr lang="en-US">
                <a:cs typeface="Arial"/>
              </a:rPr>
              <a:t>Graph-Approaches(</a:t>
            </a:r>
            <a:r>
              <a:rPr lang="en-US" err="1">
                <a:cs typeface="Arial"/>
              </a:rPr>
              <a:t>Cont</a:t>
            </a:r>
            <a:r>
              <a:rPr lang="en-US">
                <a:cs typeface="Arial"/>
              </a:rPr>
              <a:t>)</a:t>
            </a:r>
            <a:br>
              <a:rPr lang="en-US">
                <a:cs typeface="Arial"/>
              </a:rPr>
            </a:br>
            <a:br>
              <a:rPr lang="en-US"/>
            </a:br>
            <a:r>
              <a:rPr lang="en-US"/>
              <a:t>BFS(Breadth First Search)</a:t>
            </a:r>
          </a:p>
        </p:txBody>
      </p:sp>
      <p:sp>
        <p:nvSpPr>
          <p:cNvPr id="3" name="Content Placeholder 2">
            <a:extLst>
              <a:ext uri="{FF2B5EF4-FFF2-40B4-BE49-F238E27FC236}">
                <a16:creationId xmlns:a16="http://schemas.microsoft.com/office/drawing/2014/main" id="{D8FF42DD-4028-0D45-318E-4B5DECEA8047}"/>
              </a:ext>
            </a:extLst>
          </p:cNvPr>
          <p:cNvSpPr>
            <a:spLocks noGrp="1"/>
          </p:cNvSpPr>
          <p:nvPr>
            <p:ph sz="half" idx="1"/>
          </p:nvPr>
        </p:nvSpPr>
        <p:spPr>
          <a:xfrm>
            <a:off x="365760" y="1828800"/>
            <a:ext cx="7534656" cy="4377220"/>
          </a:xfrm>
        </p:spPr>
        <p:txBody>
          <a:bodyPr vert="horz" lIns="0" tIns="0" rIns="0" bIns="0" spcCol="301752" rtlCol="0" anchor="t">
            <a:normAutofit/>
          </a:bodyPr>
          <a:lstStyle/>
          <a:p>
            <a:pPr marL="0" indent="0" algn="just">
              <a:lnSpc>
                <a:spcPct val="90000"/>
              </a:lnSpc>
              <a:spcAft>
                <a:spcPts val="600"/>
              </a:spcAft>
              <a:buNone/>
            </a:pPr>
            <a:r>
              <a:rPr lang="en-US" sz="1500" b="1"/>
              <a:t>Ste</a:t>
            </a:r>
            <a:r>
              <a:rPr lang="en-US" b="1">
                <a:latin typeface="Calibri"/>
                <a:cs typeface="Calibri"/>
              </a:rPr>
              <a:t>p 1:</a:t>
            </a:r>
            <a:r>
              <a:rPr lang="en-US">
                <a:latin typeface="Calibri"/>
                <a:cs typeface="Calibri"/>
              </a:rPr>
              <a:t> SET STATUS = 1 (ready state) for each node in G</a:t>
            </a:r>
            <a:endParaRPr lang="en-US"/>
          </a:p>
          <a:p>
            <a:pPr marL="0" indent="0" algn="just">
              <a:lnSpc>
                <a:spcPct val="90000"/>
              </a:lnSpc>
              <a:spcAft>
                <a:spcPts val="600"/>
              </a:spcAft>
              <a:buNone/>
            </a:pPr>
            <a:r>
              <a:rPr lang="en-US" b="1">
                <a:latin typeface="Calibri"/>
                <a:cs typeface="Calibri"/>
              </a:rPr>
              <a:t>Step 2:</a:t>
            </a:r>
            <a:r>
              <a:rPr lang="en-US">
                <a:latin typeface="Calibri"/>
                <a:cs typeface="Calibri"/>
              </a:rPr>
              <a:t> Enqueue the starting node A and set its STATUS = 2 (waiting state)</a:t>
            </a:r>
          </a:p>
          <a:p>
            <a:pPr marL="0" indent="0" algn="just">
              <a:lnSpc>
                <a:spcPct val="90000"/>
              </a:lnSpc>
              <a:spcAft>
                <a:spcPts val="600"/>
              </a:spcAft>
              <a:buNone/>
            </a:pPr>
            <a:r>
              <a:rPr lang="en-US" b="1">
                <a:latin typeface="Calibri"/>
                <a:cs typeface="Calibri"/>
              </a:rPr>
              <a:t>Step 3:</a:t>
            </a:r>
            <a:r>
              <a:rPr lang="en-US">
                <a:latin typeface="Calibri"/>
                <a:cs typeface="Calibri"/>
              </a:rPr>
              <a:t> Repeat Steps 4 and 5 until QUEUE is empty</a:t>
            </a:r>
          </a:p>
          <a:p>
            <a:pPr marL="0" indent="0" algn="just">
              <a:lnSpc>
                <a:spcPct val="90000"/>
              </a:lnSpc>
              <a:spcAft>
                <a:spcPts val="600"/>
              </a:spcAft>
              <a:buNone/>
            </a:pPr>
            <a:r>
              <a:rPr lang="en-US" b="1">
                <a:latin typeface="Calibri"/>
                <a:cs typeface="Calibri"/>
              </a:rPr>
              <a:t>Step 4:</a:t>
            </a:r>
            <a:r>
              <a:rPr lang="en-US">
                <a:latin typeface="Calibri"/>
                <a:cs typeface="Calibri"/>
              </a:rPr>
              <a:t> Dequeue a node N. Process it and set its STATUS = 3 (processed state).</a:t>
            </a:r>
          </a:p>
          <a:p>
            <a:pPr marL="0" indent="0" algn="just">
              <a:lnSpc>
                <a:spcPct val="90000"/>
              </a:lnSpc>
              <a:spcAft>
                <a:spcPts val="600"/>
              </a:spcAft>
              <a:buNone/>
            </a:pPr>
            <a:r>
              <a:rPr lang="en-US" b="1">
                <a:latin typeface="Calibri"/>
                <a:cs typeface="Calibri"/>
              </a:rPr>
              <a:t>Step 5:</a:t>
            </a:r>
            <a:r>
              <a:rPr lang="en-US">
                <a:latin typeface="Calibri"/>
                <a:cs typeface="Calibri"/>
              </a:rPr>
              <a:t> Enqueue all the </a:t>
            </a:r>
            <a:r>
              <a:rPr lang="en-US" err="1">
                <a:latin typeface="Calibri"/>
                <a:cs typeface="Calibri"/>
              </a:rPr>
              <a:t>neighbours</a:t>
            </a:r>
            <a:r>
              <a:rPr lang="en-US">
                <a:latin typeface="Calibri"/>
                <a:cs typeface="Calibri"/>
              </a:rPr>
              <a:t> of N that are in the ready state (whose STATUS = 1) and set</a:t>
            </a:r>
          </a:p>
          <a:p>
            <a:pPr marL="0" indent="0" algn="just">
              <a:lnSpc>
                <a:spcPct val="90000"/>
              </a:lnSpc>
              <a:spcAft>
                <a:spcPts val="600"/>
              </a:spcAft>
              <a:buNone/>
            </a:pPr>
            <a:r>
              <a:rPr lang="en-US">
                <a:latin typeface="Calibri"/>
                <a:cs typeface="Calibri"/>
              </a:rPr>
              <a:t>their STATUS = 2</a:t>
            </a:r>
          </a:p>
          <a:p>
            <a:pPr marL="0" indent="0" algn="just">
              <a:lnSpc>
                <a:spcPct val="90000"/>
              </a:lnSpc>
              <a:spcAft>
                <a:spcPts val="600"/>
              </a:spcAft>
              <a:buNone/>
            </a:pPr>
            <a:r>
              <a:rPr lang="en-US">
                <a:latin typeface="Calibri"/>
                <a:cs typeface="Calibri"/>
              </a:rPr>
              <a:t>(waiting state)</a:t>
            </a:r>
          </a:p>
          <a:p>
            <a:pPr marL="0" indent="0" algn="just">
              <a:lnSpc>
                <a:spcPct val="90000"/>
              </a:lnSpc>
              <a:spcAft>
                <a:spcPts val="600"/>
              </a:spcAft>
              <a:buNone/>
            </a:pPr>
            <a:r>
              <a:rPr lang="en-US">
                <a:latin typeface="Calibri"/>
                <a:cs typeface="Calibri"/>
              </a:rPr>
              <a:t>[END OF LOOP]</a:t>
            </a:r>
          </a:p>
          <a:p>
            <a:pPr marL="0" indent="0" algn="just">
              <a:lnSpc>
                <a:spcPct val="90000"/>
              </a:lnSpc>
              <a:spcAft>
                <a:spcPts val="600"/>
              </a:spcAft>
              <a:buNone/>
            </a:pPr>
            <a:r>
              <a:rPr lang="en-US" b="1">
                <a:latin typeface="Calibri"/>
                <a:cs typeface="Calibri"/>
              </a:rPr>
              <a:t>Step 6:</a:t>
            </a:r>
            <a:r>
              <a:rPr lang="en-US">
                <a:latin typeface="Calibri"/>
                <a:cs typeface="Calibri"/>
              </a:rPr>
              <a:t> EXIT</a:t>
            </a:r>
          </a:p>
          <a:p>
            <a:pPr marL="0" indent="0">
              <a:lnSpc>
                <a:spcPct val="90000"/>
              </a:lnSpc>
              <a:spcAft>
                <a:spcPts val="600"/>
              </a:spcAft>
              <a:buNone/>
            </a:pPr>
            <a:endParaRPr lang="en-US">
              <a:latin typeface="Calibri"/>
              <a:cs typeface="Calibri"/>
            </a:endParaRPr>
          </a:p>
          <a:p>
            <a:pPr marL="0" indent="0">
              <a:lnSpc>
                <a:spcPct val="90000"/>
              </a:lnSpc>
              <a:spcAft>
                <a:spcPts val="600"/>
              </a:spcAft>
              <a:buNone/>
            </a:pPr>
            <a:endParaRPr lang="en-US">
              <a:latin typeface="Calibri"/>
              <a:cs typeface="Calibri"/>
            </a:endParaRPr>
          </a:p>
        </p:txBody>
      </p:sp>
      <p:pic>
        <p:nvPicPr>
          <p:cNvPr id="5" name="Picture 5" descr="Diagram&#10;&#10;Description automatically generated">
            <a:extLst>
              <a:ext uri="{FF2B5EF4-FFF2-40B4-BE49-F238E27FC236}">
                <a16:creationId xmlns:a16="http://schemas.microsoft.com/office/drawing/2014/main" id="{68788A0C-2AAE-9244-80CC-C60B3EC2184F}"/>
              </a:ext>
            </a:extLst>
          </p:cNvPr>
          <p:cNvPicPr>
            <a:picLocks noGrp="1" noChangeAspect="1"/>
          </p:cNvPicPr>
          <p:nvPr>
            <p:ph sz="half" idx="2"/>
          </p:nvPr>
        </p:nvPicPr>
        <p:blipFill>
          <a:blip r:embed="rId2"/>
          <a:stretch/>
        </p:blipFill>
        <p:spPr>
          <a:xfrm>
            <a:off x="7980752" y="2438451"/>
            <a:ext cx="4071955" cy="2763158"/>
          </a:xfrm>
          <a:noFill/>
        </p:spPr>
      </p:pic>
    </p:spTree>
    <p:extLst>
      <p:ext uri="{BB962C8B-B14F-4D97-AF65-F5344CB8AC3E}">
        <p14:creationId xmlns:p14="http://schemas.microsoft.com/office/powerpoint/2010/main" val="106920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E61EE-7777-A858-89C4-632E160223D9}"/>
              </a:ext>
            </a:extLst>
          </p:cNvPr>
          <p:cNvSpPr>
            <a:spLocks noGrp="1"/>
          </p:cNvSpPr>
          <p:nvPr>
            <p:ph type="title"/>
          </p:nvPr>
        </p:nvSpPr>
        <p:spPr/>
        <p:txBody>
          <a:bodyPr/>
          <a:lstStyle/>
          <a:p>
            <a:r>
              <a:rPr lang="en-US">
                <a:cs typeface="Arial"/>
              </a:rPr>
              <a:t>Graph-Approaches(</a:t>
            </a:r>
            <a:r>
              <a:rPr lang="en-US" err="1">
                <a:cs typeface="Arial"/>
              </a:rPr>
              <a:t>Cont</a:t>
            </a:r>
            <a:r>
              <a:rPr lang="en-US">
                <a:cs typeface="Arial"/>
              </a:rPr>
              <a:t>)</a:t>
            </a:r>
            <a:br>
              <a:rPr lang="en-US">
                <a:cs typeface="Arial"/>
              </a:rPr>
            </a:br>
            <a:br>
              <a:rPr lang="en-US">
                <a:cs typeface="Arial"/>
              </a:rPr>
            </a:br>
            <a:r>
              <a:rPr lang="en-US">
                <a:cs typeface="Arial"/>
              </a:rPr>
              <a:t>DFS(Depth First Search)</a:t>
            </a:r>
          </a:p>
        </p:txBody>
      </p:sp>
      <p:sp>
        <p:nvSpPr>
          <p:cNvPr id="3" name="Content Placeholder 2">
            <a:extLst>
              <a:ext uri="{FF2B5EF4-FFF2-40B4-BE49-F238E27FC236}">
                <a16:creationId xmlns:a16="http://schemas.microsoft.com/office/drawing/2014/main" id="{A53B2E85-3E71-23F4-155E-7FE5C03ACD7F}"/>
              </a:ext>
            </a:extLst>
          </p:cNvPr>
          <p:cNvSpPr>
            <a:spLocks noGrp="1"/>
          </p:cNvSpPr>
          <p:nvPr>
            <p:ph sz="half" idx="1"/>
          </p:nvPr>
        </p:nvSpPr>
        <p:spPr>
          <a:xfrm>
            <a:off x="365760" y="2041585"/>
            <a:ext cx="5425440" cy="4039175"/>
          </a:xfrm>
        </p:spPr>
        <p:txBody>
          <a:bodyPr vert="horz" lIns="0" tIns="0" rIns="0" bIns="0" spcCol="301752" rtlCol="0" anchor="t">
            <a:noAutofit/>
          </a:bodyPr>
          <a:lstStyle/>
          <a:p>
            <a:pPr marL="0" indent="0" algn="just">
              <a:buNone/>
            </a:pPr>
            <a:r>
              <a:rPr lang="en-US" b="1">
                <a:solidFill>
                  <a:srgbClr val="333333"/>
                </a:solidFill>
                <a:latin typeface="Calibri"/>
                <a:ea typeface="+mn-lt"/>
                <a:cs typeface="+mn-lt"/>
              </a:rPr>
              <a:t>Step 1:</a:t>
            </a:r>
            <a:r>
              <a:rPr lang="en-US">
                <a:solidFill>
                  <a:srgbClr val="333333"/>
                </a:solidFill>
                <a:latin typeface="Calibri"/>
                <a:ea typeface="+mn-lt"/>
                <a:cs typeface="+mn-lt"/>
              </a:rPr>
              <a:t> SET STATUS = 1 (ready state) for each node in G</a:t>
            </a:r>
            <a:endParaRPr lang="en-US">
              <a:solidFill>
                <a:srgbClr val="374151"/>
              </a:solidFill>
              <a:latin typeface="Calibri"/>
              <a:cs typeface="Arial"/>
            </a:endParaRPr>
          </a:p>
          <a:p>
            <a:pPr marL="0" indent="0" algn="just">
              <a:buNone/>
            </a:pPr>
            <a:r>
              <a:rPr lang="en-US" b="1">
                <a:solidFill>
                  <a:srgbClr val="333333"/>
                </a:solidFill>
                <a:latin typeface="Calibri"/>
                <a:ea typeface="+mn-lt"/>
                <a:cs typeface="+mn-lt"/>
              </a:rPr>
              <a:t>Step 2:</a:t>
            </a:r>
            <a:r>
              <a:rPr lang="en-US">
                <a:solidFill>
                  <a:srgbClr val="333333"/>
                </a:solidFill>
                <a:latin typeface="Calibri"/>
                <a:ea typeface="+mn-lt"/>
                <a:cs typeface="+mn-lt"/>
              </a:rPr>
              <a:t> Push the starting node A on the stack and set its STATUS = 2 (waiting state)</a:t>
            </a:r>
            <a:endParaRPr lang="en-US">
              <a:latin typeface="Calibri"/>
              <a:cs typeface="Arial"/>
            </a:endParaRPr>
          </a:p>
          <a:p>
            <a:pPr marL="0" indent="0" algn="just">
              <a:buNone/>
            </a:pPr>
            <a:r>
              <a:rPr lang="en-US" b="1">
                <a:solidFill>
                  <a:srgbClr val="333333"/>
                </a:solidFill>
                <a:latin typeface="Calibri"/>
                <a:ea typeface="+mn-lt"/>
                <a:cs typeface="+mn-lt"/>
              </a:rPr>
              <a:t>Step 3:</a:t>
            </a:r>
            <a:r>
              <a:rPr lang="en-US">
                <a:solidFill>
                  <a:srgbClr val="333333"/>
                </a:solidFill>
                <a:latin typeface="Calibri"/>
                <a:ea typeface="+mn-lt"/>
                <a:cs typeface="+mn-lt"/>
              </a:rPr>
              <a:t> Repeat Steps 4 and 5 until STACK is empty</a:t>
            </a:r>
            <a:endParaRPr lang="en-US">
              <a:latin typeface="Calibri"/>
              <a:cs typeface="Arial"/>
            </a:endParaRPr>
          </a:p>
          <a:p>
            <a:pPr marL="0" indent="0" algn="just">
              <a:buNone/>
            </a:pPr>
            <a:r>
              <a:rPr lang="en-US" b="1">
                <a:solidFill>
                  <a:srgbClr val="333333"/>
                </a:solidFill>
                <a:latin typeface="Calibri"/>
                <a:ea typeface="+mn-lt"/>
                <a:cs typeface="+mn-lt"/>
              </a:rPr>
              <a:t>Step 4:</a:t>
            </a:r>
            <a:r>
              <a:rPr lang="en-US">
                <a:solidFill>
                  <a:srgbClr val="333333"/>
                </a:solidFill>
                <a:latin typeface="Calibri"/>
                <a:ea typeface="+mn-lt"/>
                <a:cs typeface="+mn-lt"/>
              </a:rPr>
              <a:t> Pop the top node N. Process it and set its STATUS = 3 (processed state)</a:t>
            </a:r>
            <a:endParaRPr lang="en-US">
              <a:latin typeface="Calibri"/>
              <a:cs typeface="Arial"/>
            </a:endParaRPr>
          </a:p>
          <a:p>
            <a:pPr marL="0" indent="0" algn="just">
              <a:buNone/>
            </a:pPr>
            <a:r>
              <a:rPr lang="en-US" b="1">
                <a:solidFill>
                  <a:srgbClr val="333333"/>
                </a:solidFill>
                <a:latin typeface="Calibri"/>
                <a:ea typeface="+mn-lt"/>
                <a:cs typeface="+mn-lt"/>
              </a:rPr>
              <a:t>Step 5:</a:t>
            </a:r>
            <a:r>
              <a:rPr lang="en-US">
                <a:solidFill>
                  <a:srgbClr val="333333"/>
                </a:solidFill>
                <a:latin typeface="Calibri"/>
                <a:ea typeface="+mn-lt"/>
                <a:cs typeface="+mn-lt"/>
              </a:rPr>
              <a:t> Push on the stack all the neighbors of N that are in the ready state (whose STATUS = 1) and set their STATUS = 2 (waiting state)</a:t>
            </a:r>
            <a:endParaRPr lang="en-US">
              <a:latin typeface="Calibri"/>
              <a:cs typeface="Arial"/>
            </a:endParaRPr>
          </a:p>
          <a:p>
            <a:pPr marL="0" indent="0" algn="just">
              <a:buNone/>
            </a:pPr>
            <a:r>
              <a:rPr lang="en-US">
                <a:solidFill>
                  <a:srgbClr val="333333"/>
                </a:solidFill>
                <a:latin typeface="Calibri"/>
                <a:ea typeface="+mn-lt"/>
                <a:cs typeface="+mn-lt"/>
              </a:rPr>
              <a:t>[END OF LOOP]</a:t>
            </a:r>
            <a:endParaRPr lang="en-US">
              <a:latin typeface="Calibri"/>
              <a:cs typeface="Arial"/>
            </a:endParaRPr>
          </a:p>
          <a:p>
            <a:pPr marL="0" indent="0" algn="just">
              <a:buNone/>
            </a:pPr>
            <a:r>
              <a:rPr lang="en-US" b="1">
                <a:solidFill>
                  <a:srgbClr val="333333"/>
                </a:solidFill>
                <a:latin typeface="Calibri"/>
                <a:ea typeface="+mn-lt"/>
                <a:cs typeface="+mn-lt"/>
              </a:rPr>
              <a:t>Step 6:</a:t>
            </a:r>
            <a:r>
              <a:rPr lang="en-US">
                <a:solidFill>
                  <a:srgbClr val="333333"/>
                </a:solidFill>
                <a:latin typeface="Calibri"/>
                <a:ea typeface="+mn-lt"/>
                <a:cs typeface="+mn-lt"/>
              </a:rPr>
              <a:t> EXIT</a:t>
            </a:r>
            <a:endParaRPr lang="en-US">
              <a:latin typeface="Calibri"/>
              <a:cs typeface="Arial"/>
            </a:endParaRPr>
          </a:p>
          <a:p>
            <a:endParaRPr lang="en-US" sz="1200">
              <a:solidFill>
                <a:srgbClr val="374151"/>
              </a:solidFill>
              <a:cs typeface="Arial"/>
            </a:endParaRPr>
          </a:p>
        </p:txBody>
      </p:sp>
      <p:pic>
        <p:nvPicPr>
          <p:cNvPr id="5" name="Picture 5">
            <a:extLst>
              <a:ext uri="{FF2B5EF4-FFF2-40B4-BE49-F238E27FC236}">
                <a16:creationId xmlns:a16="http://schemas.microsoft.com/office/drawing/2014/main" id="{F0D19CAA-F53E-8A2A-B3AC-5576A27299AB}"/>
              </a:ext>
            </a:extLst>
          </p:cNvPr>
          <p:cNvPicPr>
            <a:picLocks noGrp="1" noChangeAspect="1"/>
          </p:cNvPicPr>
          <p:nvPr>
            <p:ph sz="half" idx="2"/>
          </p:nvPr>
        </p:nvPicPr>
        <p:blipFill>
          <a:blip r:embed="rId2"/>
          <a:stretch>
            <a:fillRect/>
          </a:stretch>
        </p:blipFill>
        <p:spPr>
          <a:xfrm>
            <a:off x="6400800" y="2203587"/>
            <a:ext cx="5422900" cy="2038076"/>
          </a:xfrm>
        </p:spPr>
      </p:pic>
    </p:spTree>
    <p:extLst>
      <p:ext uri="{BB962C8B-B14F-4D97-AF65-F5344CB8AC3E}">
        <p14:creationId xmlns:p14="http://schemas.microsoft.com/office/powerpoint/2010/main" val="142156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3972C-C42F-2C3A-AF0E-97A583998665}"/>
              </a:ext>
            </a:extLst>
          </p:cNvPr>
          <p:cNvSpPr>
            <a:spLocks noGrp="1"/>
          </p:cNvSpPr>
          <p:nvPr>
            <p:ph type="title"/>
          </p:nvPr>
        </p:nvSpPr>
        <p:spPr/>
        <p:txBody>
          <a:bodyPr/>
          <a:lstStyle/>
          <a:p>
            <a:r>
              <a:rPr lang="en-US">
                <a:latin typeface="Arial"/>
                <a:cs typeface="Arial"/>
              </a:rPr>
              <a:t>Graph-Approaches(Cont)</a:t>
            </a:r>
            <a:br>
              <a:rPr lang="en-US">
                <a:latin typeface="Calibri"/>
                <a:cs typeface="Arial"/>
              </a:rPr>
            </a:br>
            <a:br>
              <a:rPr lang="en-US">
                <a:latin typeface="Calibri"/>
                <a:cs typeface="Arial"/>
              </a:rPr>
            </a:br>
            <a:r>
              <a:rPr lang="en-US">
                <a:latin typeface="Calibri"/>
                <a:cs typeface="Arial"/>
              </a:rPr>
              <a:t>Dijkstra's algorithm </a:t>
            </a:r>
            <a:endParaRPr lang="en-US" b="0">
              <a:latin typeface="Calibri"/>
              <a:cs typeface="Arial"/>
            </a:endParaRPr>
          </a:p>
        </p:txBody>
      </p:sp>
      <p:pic>
        <p:nvPicPr>
          <p:cNvPr id="6" name="Picture 7" descr="A picture containing text, watch, clock&#10;&#10;Description automatically generated">
            <a:extLst>
              <a:ext uri="{FF2B5EF4-FFF2-40B4-BE49-F238E27FC236}">
                <a16:creationId xmlns:a16="http://schemas.microsoft.com/office/drawing/2014/main" id="{90FA416E-0355-6465-5618-B8A158FAAC5F}"/>
              </a:ext>
            </a:extLst>
          </p:cNvPr>
          <p:cNvPicPr>
            <a:picLocks noGrp="1" noChangeAspect="1"/>
          </p:cNvPicPr>
          <p:nvPr>
            <p:ph sz="half" idx="1"/>
          </p:nvPr>
        </p:nvPicPr>
        <p:blipFill>
          <a:blip r:embed="rId2"/>
          <a:stretch>
            <a:fillRect/>
          </a:stretch>
        </p:blipFill>
        <p:spPr>
          <a:xfrm>
            <a:off x="6406342" y="2170059"/>
            <a:ext cx="5425440" cy="2530352"/>
          </a:xfrm>
        </p:spPr>
      </p:pic>
      <p:sp>
        <p:nvSpPr>
          <p:cNvPr id="8" name="Content Placeholder 2">
            <a:extLst>
              <a:ext uri="{FF2B5EF4-FFF2-40B4-BE49-F238E27FC236}">
                <a16:creationId xmlns:a16="http://schemas.microsoft.com/office/drawing/2014/main" id="{BBAB3DE4-D751-9BC5-885F-2A063563EB57}"/>
              </a:ext>
            </a:extLst>
          </p:cNvPr>
          <p:cNvSpPr txBox="1">
            <a:spLocks/>
          </p:cNvSpPr>
          <p:nvPr/>
        </p:nvSpPr>
        <p:spPr>
          <a:xfrm>
            <a:off x="334445" y="1717996"/>
            <a:ext cx="5425440" cy="4550653"/>
          </a:xfrm>
          <a:prstGeom prst="rect">
            <a:avLst/>
          </a:prstGeom>
        </p:spPr>
        <p:txBody>
          <a:bodyPr vert="horz" lIns="0" tIns="0" rIns="0" bIns="0" spcCol="301752" rtlCol="0" anchor="t">
            <a:noAutofit/>
          </a:bodyPr>
          <a:lst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1200">
              <a:solidFill>
                <a:srgbClr val="374151"/>
              </a:solidFill>
              <a:ea typeface="+mn-lt"/>
              <a:cs typeface="+mn-lt"/>
            </a:endParaRPr>
          </a:p>
          <a:p>
            <a:pPr algn="just"/>
            <a:endParaRPr lang="en-US">
              <a:solidFill>
                <a:srgbClr val="374151"/>
              </a:solidFill>
              <a:ea typeface="+mn-lt"/>
              <a:cs typeface="+mn-lt"/>
            </a:endParaRPr>
          </a:p>
          <a:p>
            <a:pPr algn="just"/>
            <a:r>
              <a:rPr lang="en-US">
                <a:solidFill>
                  <a:srgbClr val="374151"/>
                </a:solidFill>
                <a:ea typeface="+mn-lt"/>
                <a:cs typeface="+mn-lt"/>
              </a:rPr>
              <a:t>Step 1:Assign infinite distances to all nodes except the starting node which gets a distance of 0.</a:t>
            </a:r>
            <a:endParaRPr lang="en-US">
              <a:cs typeface="Arial"/>
            </a:endParaRPr>
          </a:p>
          <a:p>
            <a:pPr algn="just">
              <a:buFont typeface="Arial"/>
              <a:buChar char="•"/>
            </a:pPr>
            <a:r>
              <a:rPr lang="en-US">
                <a:solidFill>
                  <a:srgbClr val="374151"/>
                </a:solidFill>
                <a:ea typeface="+mn-lt"/>
                <a:cs typeface="+mn-lt"/>
              </a:rPr>
              <a:t>Step 2:Choose the node with the smallest distance and visit it.</a:t>
            </a:r>
            <a:endParaRPr lang="en-US">
              <a:ea typeface="+mn-lt"/>
              <a:cs typeface="+mn-lt"/>
            </a:endParaRPr>
          </a:p>
          <a:p>
            <a:pPr algn="just">
              <a:buFont typeface="Arial"/>
              <a:buChar char="•"/>
            </a:pPr>
            <a:r>
              <a:rPr lang="en-US">
                <a:solidFill>
                  <a:srgbClr val="374151"/>
                </a:solidFill>
                <a:ea typeface="+mn-lt"/>
                <a:cs typeface="+mn-lt"/>
              </a:rPr>
              <a:t>Step 3:Update the distances of all the neighboring nodes by adding the weight of the edge to the smallest distance.</a:t>
            </a:r>
            <a:endParaRPr lang="en-US">
              <a:ea typeface="+mn-lt"/>
              <a:cs typeface="+mn-lt"/>
            </a:endParaRPr>
          </a:p>
          <a:p>
            <a:pPr algn="just">
              <a:buFont typeface="Arial"/>
              <a:buChar char="•"/>
            </a:pPr>
            <a:r>
              <a:rPr lang="en-US">
                <a:solidFill>
                  <a:srgbClr val="374151"/>
                </a:solidFill>
                <a:ea typeface="+mn-lt"/>
                <a:cs typeface="+mn-lt"/>
              </a:rPr>
              <a:t>Step 4:Repeat step 2 and 3 until all nodes have been visited or the smallest tentative distance among the unvisited nodes is infinity.</a:t>
            </a:r>
            <a:endParaRPr lang="en-US">
              <a:ea typeface="+mn-lt"/>
              <a:cs typeface="+mn-lt"/>
            </a:endParaRPr>
          </a:p>
          <a:p>
            <a:pPr marL="0" indent="0" algn="just">
              <a:buNone/>
            </a:pPr>
            <a:endParaRPr lang="en-US">
              <a:solidFill>
                <a:srgbClr val="374151"/>
              </a:solidFill>
              <a:cs typeface="Arial"/>
            </a:endParaRPr>
          </a:p>
          <a:p>
            <a:pPr marL="0" indent="0" algn="just">
              <a:buFont typeface="Arial" panose="020B0604020202020204" pitchFamily="34" charset="0"/>
              <a:buNone/>
            </a:pPr>
            <a:endParaRPr lang="en-US">
              <a:solidFill>
                <a:srgbClr val="333333"/>
              </a:solidFill>
              <a:latin typeface="Calibri"/>
              <a:cs typeface="Arial"/>
            </a:endParaRPr>
          </a:p>
          <a:p>
            <a:endParaRPr lang="en-US" sz="1200">
              <a:solidFill>
                <a:srgbClr val="374151"/>
              </a:solidFill>
              <a:cs typeface="Arial"/>
            </a:endParaRPr>
          </a:p>
        </p:txBody>
      </p:sp>
    </p:spTree>
    <p:extLst>
      <p:ext uri="{BB962C8B-B14F-4D97-AF65-F5344CB8AC3E}">
        <p14:creationId xmlns:p14="http://schemas.microsoft.com/office/powerpoint/2010/main" val="48459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780E2-B002-3921-2BF6-48B80ACBAD75}"/>
              </a:ext>
            </a:extLst>
          </p:cNvPr>
          <p:cNvSpPr>
            <a:spLocks noGrp="1"/>
          </p:cNvSpPr>
          <p:nvPr>
            <p:ph type="title"/>
          </p:nvPr>
        </p:nvSpPr>
        <p:spPr>
          <a:xfrm>
            <a:off x="365760" y="146555"/>
            <a:ext cx="5425440" cy="1371600"/>
          </a:xfrm>
        </p:spPr>
        <p:txBody>
          <a:bodyPr/>
          <a:lstStyle/>
          <a:p>
            <a:r>
              <a:rPr lang="en-US">
                <a:latin typeface="Arial"/>
                <a:cs typeface="Arial"/>
              </a:rPr>
              <a:t>Graph-Approaches(</a:t>
            </a:r>
            <a:r>
              <a:rPr lang="en-US" err="1">
                <a:latin typeface="Arial"/>
                <a:cs typeface="Arial"/>
              </a:rPr>
              <a:t>Cont</a:t>
            </a:r>
            <a:r>
              <a:rPr lang="en-US">
                <a:latin typeface="Arial"/>
                <a:cs typeface="Arial"/>
              </a:rPr>
              <a:t>)</a:t>
            </a:r>
            <a:br>
              <a:rPr lang="en-US">
                <a:latin typeface="Arial"/>
                <a:cs typeface="Arial"/>
              </a:rPr>
            </a:br>
            <a:br>
              <a:rPr lang="en-US">
                <a:latin typeface="Calibri"/>
                <a:cs typeface="Arial"/>
              </a:rPr>
            </a:br>
            <a:r>
              <a:rPr lang="en-US">
                <a:latin typeface="Calibri"/>
                <a:cs typeface="Arial"/>
              </a:rPr>
              <a:t>Floyd-</a:t>
            </a:r>
            <a:r>
              <a:rPr lang="en-US" err="1">
                <a:latin typeface="Calibri"/>
                <a:cs typeface="Arial"/>
              </a:rPr>
              <a:t>Warshall</a:t>
            </a:r>
            <a:r>
              <a:rPr lang="en-US">
                <a:latin typeface="Calibri"/>
                <a:cs typeface="Arial"/>
              </a:rPr>
              <a:t> algorithm</a:t>
            </a:r>
            <a:endParaRPr lang="en-US">
              <a:latin typeface="Calibri"/>
              <a:cs typeface="Calibri"/>
            </a:endParaRPr>
          </a:p>
        </p:txBody>
      </p:sp>
      <p:sp>
        <p:nvSpPr>
          <p:cNvPr id="3" name="Content Placeholder 2">
            <a:extLst>
              <a:ext uri="{FF2B5EF4-FFF2-40B4-BE49-F238E27FC236}">
                <a16:creationId xmlns:a16="http://schemas.microsoft.com/office/drawing/2014/main" id="{55D323C7-A420-AB6B-CE34-6F1F350B2D84}"/>
              </a:ext>
            </a:extLst>
          </p:cNvPr>
          <p:cNvSpPr>
            <a:spLocks noGrp="1"/>
          </p:cNvSpPr>
          <p:nvPr>
            <p:ph sz="half" idx="1"/>
          </p:nvPr>
        </p:nvSpPr>
        <p:spPr>
          <a:xfrm>
            <a:off x="365760" y="1858028"/>
            <a:ext cx="5425440" cy="3794760"/>
          </a:xfrm>
        </p:spPr>
        <p:txBody>
          <a:bodyPr vert="horz" lIns="0" tIns="0" rIns="0" bIns="0" spcCol="301752" rtlCol="0" anchor="t">
            <a:noAutofit/>
          </a:bodyPr>
          <a:lstStyle/>
          <a:p>
            <a:pPr algn="just"/>
            <a:r>
              <a:rPr lang="en-US">
                <a:solidFill>
                  <a:srgbClr val="374151"/>
                </a:solidFill>
                <a:ea typeface="+mn-lt"/>
                <a:cs typeface="+mn-lt"/>
              </a:rPr>
              <a:t>Initialize a matrix of size n x n, where n is the number of nodes in the graph. The matrix is used to store the distances between all pairs of nodes.</a:t>
            </a:r>
            <a:endParaRPr lang="en-US">
              <a:cs typeface="Arial"/>
            </a:endParaRPr>
          </a:p>
          <a:p>
            <a:pPr algn="just"/>
            <a:r>
              <a:rPr lang="en-US">
                <a:solidFill>
                  <a:srgbClr val="374151"/>
                </a:solidFill>
                <a:ea typeface="+mn-lt"/>
                <a:cs typeface="+mn-lt"/>
              </a:rPr>
              <a:t>Initialize the matrix such that the distance between every node </a:t>
            </a:r>
            <a:r>
              <a:rPr lang="en-US" err="1">
                <a:solidFill>
                  <a:srgbClr val="374151"/>
                </a:solidFill>
                <a:ea typeface="+mn-lt"/>
                <a:cs typeface="+mn-lt"/>
              </a:rPr>
              <a:t>i</a:t>
            </a:r>
            <a:r>
              <a:rPr lang="en-US">
                <a:solidFill>
                  <a:srgbClr val="374151"/>
                </a:solidFill>
                <a:ea typeface="+mn-lt"/>
                <a:cs typeface="+mn-lt"/>
              </a:rPr>
              <a:t> and j is either the weight of the edge (</a:t>
            </a:r>
            <a:r>
              <a:rPr lang="en-US" err="1">
                <a:solidFill>
                  <a:srgbClr val="374151"/>
                </a:solidFill>
                <a:ea typeface="+mn-lt"/>
                <a:cs typeface="+mn-lt"/>
              </a:rPr>
              <a:t>i</a:t>
            </a:r>
            <a:r>
              <a:rPr lang="en-US">
                <a:solidFill>
                  <a:srgbClr val="374151"/>
                </a:solidFill>
                <a:ea typeface="+mn-lt"/>
                <a:cs typeface="+mn-lt"/>
              </a:rPr>
              <a:t>, j) if it exists, or infinity if it does not.</a:t>
            </a:r>
            <a:endParaRPr lang="en-US">
              <a:cs typeface="Arial"/>
            </a:endParaRPr>
          </a:p>
          <a:p>
            <a:pPr algn="just"/>
            <a:r>
              <a:rPr lang="en-US">
                <a:solidFill>
                  <a:srgbClr val="374151"/>
                </a:solidFill>
                <a:ea typeface="+mn-lt"/>
                <a:cs typeface="+mn-lt"/>
              </a:rPr>
              <a:t>For each node k from 1 to n, calculate the distance between all pairs of nodes (</a:t>
            </a:r>
            <a:r>
              <a:rPr lang="en-US" err="1">
                <a:solidFill>
                  <a:srgbClr val="374151"/>
                </a:solidFill>
                <a:ea typeface="+mn-lt"/>
                <a:cs typeface="+mn-lt"/>
              </a:rPr>
              <a:t>i</a:t>
            </a:r>
            <a:r>
              <a:rPr lang="en-US">
                <a:solidFill>
                  <a:srgbClr val="374151"/>
                </a:solidFill>
                <a:ea typeface="+mn-lt"/>
                <a:cs typeface="+mn-lt"/>
              </a:rPr>
              <a:t>, j) passing through k. If the distance from </a:t>
            </a:r>
            <a:r>
              <a:rPr lang="en-US" err="1">
                <a:solidFill>
                  <a:srgbClr val="374151"/>
                </a:solidFill>
                <a:ea typeface="+mn-lt"/>
                <a:cs typeface="+mn-lt"/>
              </a:rPr>
              <a:t>i</a:t>
            </a:r>
            <a:r>
              <a:rPr lang="en-US">
                <a:solidFill>
                  <a:srgbClr val="374151"/>
                </a:solidFill>
                <a:ea typeface="+mn-lt"/>
                <a:cs typeface="+mn-lt"/>
              </a:rPr>
              <a:t> to k plus the distance from k to j is less than the current distance from </a:t>
            </a:r>
            <a:r>
              <a:rPr lang="en-US" err="1">
                <a:solidFill>
                  <a:srgbClr val="374151"/>
                </a:solidFill>
                <a:ea typeface="+mn-lt"/>
                <a:cs typeface="+mn-lt"/>
              </a:rPr>
              <a:t>i</a:t>
            </a:r>
            <a:r>
              <a:rPr lang="en-US">
                <a:solidFill>
                  <a:srgbClr val="374151"/>
                </a:solidFill>
                <a:ea typeface="+mn-lt"/>
                <a:cs typeface="+mn-lt"/>
              </a:rPr>
              <a:t> to j, update the distance.</a:t>
            </a:r>
            <a:endParaRPr lang="en-US">
              <a:cs typeface="Arial"/>
            </a:endParaRPr>
          </a:p>
          <a:p>
            <a:pPr algn="just"/>
            <a:r>
              <a:rPr lang="en-US">
                <a:solidFill>
                  <a:srgbClr val="374151"/>
                </a:solidFill>
                <a:ea typeface="+mn-lt"/>
                <a:cs typeface="+mn-lt"/>
              </a:rPr>
              <a:t>After the above calculation, the matrix will contain the shortest distance between all pairs of nodes in the graph.</a:t>
            </a:r>
            <a:endParaRPr lang="en-US">
              <a:cs typeface="Arial"/>
            </a:endParaRPr>
          </a:p>
          <a:p>
            <a:endParaRPr lang="en-US">
              <a:cs typeface="Arial"/>
            </a:endParaRPr>
          </a:p>
        </p:txBody>
      </p:sp>
      <p:pic>
        <p:nvPicPr>
          <p:cNvPr id="5" name="Picture 5" descr="Diagram, shape&#10;&#10;Description automatically generated">
            <a:extLst>
              <a:ext uri="{FF2B5EF4-FFF2-40B4-BE49-F238E27FC236}">
                <a16:creationId xmlns:a16="http://schemas.microsoft.com/office/drawing/2014/main" id="{8ED7C208-9851-7C39-07F6-FBB859BC002E}"/>
              </a:ext>
            </a:extLst>
          </p:cNvPr>
          <p:cNvPicPr>
            <a:picLocks noGrp="1" noChangeAspect="1"/>
          </p:cNvPicPr>
          <p:nvPr>
            <p:ph sz="half" idx="2"/>
          </p:nvPr>
        </p:nvPicPr>
        <p:blipFill>
          <a:blip r:embed="rId2"/>
          <a:stretch>
            <a:fillRect/>
          </a:stretch>
        </p:blipFill>
        <p:spPr>
          <a:xfrm>
            <a:off x="6400800" y="1865992"/>
            <a:ext cx="5422392" cy="2907864"/>
          </a:xfrm>
        </p:spPr>
      </p:pic>
    </p:spTree>
    <p:extLst>
      <p:ext uri="{BB962C8B-B14F-4D97-AF65-F5344CB8AC3E}">
        <p14:creationId xmlns:p14="http://schemas.microsoft.com/office/powerpoint/2010/main" val="256220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8A6E-9283-FB6D-BAC0-1FABE3B6953A}"/>
              </a:ext>
            </a:extLst>
          </p:cNvPr>
          <p:cNvSpPr>
            <a:spLocks noGrp="1"/>
          </p:cNvSpPr>
          <p:nvPr>
            <p:ph type="title"/>
          </p:nvPr>
        </p:nvSpPr>
        <p:spPr/>
        <p:txBody>
          <a:bodyPr/>
          <a:lstStyle/>
          <a:p>
            <a:r>
              <a:rPr lang="en-US">
                <a:cs typeface="Arial"/>
              </a:rPr>
              <a:t>Graph-Approaches(</a:t>
            </a:r>
            <a:r>
              <a:rPr lang="en-US" err="1">
                <a:cs typeface="Arial"/>
              </a:rPr>
              <a:t>Cont</a:t>
            </a:r>
            <a:r>
              <a:rPr lang="en-US">
                <a:cs typeface="Arial"/>
              </a:rPr>
              <a:t>)</a:t>
            </a:r>
            <a:endParaRPr lang="en-US"/>
          </a:p>
        </p:txBody>
      </p:sp>
      <p:sp>
        <p:nvSpPr>
          <p:cNvPr id="3" name="Content Placeholder 2">
            <a:extLst>
              <a:ext uri="{FF2B5EF4-FFF2-40B4-BE49-F238E27FC236}">
                <a16:creationId xmlns:a16="http://schemas.microsoft.com/office/drawing/2014/main" id="{F2E3D403-B975-AA72-9D8B-3B0B4036BF81}"/>
              </a:ext>
            </a:extLst>
          </p:cNvPr>
          <p:cNvSpPr>
            <a:spLocks noGrp="1"/>
          </p:cNvSpPr>
          <p:nvPr>
            <p:ph idx="1"/>
          </p:nvPr>
        </p:nvSpPr>
        <p:spPr>
          <a:xfrm>
            <a:off x="365760" y="1482436"/>
            <a:ext cx="8503920" cy="4251960"/>
          </a:xfrm>
        </p:spPr>
        <p:txBody>
          <a:bodyPr vert="horz" lIns="0" tIns="0" rIns="0" bIns="0" spcCol="301752" rtlCol="0" anchor="t">
            <a:normAutofit/>
          </a:bodyPr>
          <a:lstStyle/>
          <a:p>
            <a:pPr algn="just"/>
            <a:r>
              <a:rPr lang="en-US" sz="2200" b="1">
                <a:latin typeface="Calibri"/>
                <a:ea typeface="+mn-lt"/>
                <a:cs typeface="+mn-lt"/>
              </a:rPr>
              <a:t>Clustering algorithms</a:t>
            </a:r>
            <a:r>
              <a:rPr lang="en-US" sz="2200">
                <a:latin typeface="Calibri"/>
                <a:ea typeface="+mn-lt"/>
                <a:cs typeface="+mn-lt"/>
              </a:rPr>
              <a:t>: These algorithms group nodes in a graph based on their similarity or proximity, such as k-means clustering and spectral clustering.</a:t>
            </a:r>
            <a:endParaRPr lang="en-US" sz="2200">
              <a:latin typeface="Calibri"/>
              <a:cs typeface="Arial"/>
            </a:endParaRPr>
          </a:p>
          <a:p>
            <a:pPr algn="just"/>
            <a:r>
              <a:rPr lang="en-US" sz="2200" b="1">
                <a:latin typeface="Calibri"/>
                <a:ea typeface="+mn-lt"/>
                <a:cs typeface="+mn-lt"/>
              </a:rPr>
              <a:t>Centrality measures</a:t>
            </a:r>
            <a:r>
              <a:rPr lang="en-US" sz="2200">
                <a:latin typeface="Calibri"/>
                <a:ea typeface="+mn-lt"/>
                <a:cs typeface="+mn-lt"/>
              </a:rPr>
              <a:t>: These measures identify important nodes or vertices in a graph, such as degree centrality, betweenness centrality, and closeness centrality, which can be used for identifying influential individuals in a social network or critical nodes in a transportation network.</a:t>
            </a:r>
            <a:endParaRPr lang="en-US" sz="2200">
              <a:latin typeface="Calibri"/>
              <a:cs typeface="Calibri"/>
            </a:endParaRPr>
          </a:p>
          <a:p>
            <a:pPr algn="just"/>
            <a:r>
              <a:rPr lang="en-US" sz="2200" b="1">
                <a:latin typeface="Calibri"/>
                <a:ea typeface="+mn-lt"/>
                <a:cs typeface="+mn-lt"/>
              </a:rPr>
              <a:t>Graph-based machine learning algorithms</a:t>
            </a:r>
            <a:r>
              <a:rPr lang="en-US" sz="2200">
                <a:latin typeface="Calibri"/>
                <a:ea typeface="+mn-lt"/>
                <a:cs typeface="+mn-lt"/>
              </a:rPr>
              <a:t>: These algorithms utilize graph structures to model and learn from data, such as graph neural networks (GNNs) and random walk-based methods.</a:t>
            </a:r>
            <a:endParaRPr lang="en-US" sz="2200">
              <a:latin typeface="Calibri"/>
              <a:cs typeface="Arial"/>
            </a:endParaRPr>
          </a:p>
          <a:p>
            <a:endParaRPr lang="en-US">
              <a:cs typeface="Arial"/>
            </a:endParaRPr>
          </a:p>
        </p:txBody>
      </p:sp>
    </p:spTree>
    <p:extLst>
      <p:ext uri="{BB962C8B-B14F-4D97-AF65-F5344CB8AC3E}">
        <p14:creationId xmlns:p14="http://schemas.microsoft.com/office/powerpoint/2010/main" val="259142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7419A-17D2-291A-0B1D-2807F9624AB0}"/>
              </a:ext>
            </a:extLst>
          </p:cNvPr>
          <p:cNvSpPr>
            <a:spLocks noGrp="1"/>
          </p:cNvSpPr>
          <p:nvPr>
            <p:ph type="title"/>
          </p:nvPr>
        </p:nvSpPr>
        <p:spPr>
          <a:xfrm>
            <a:off x="694426" y="5691"/>
            <a:ext cx="10515600" cy="1325563"/>
          </a:xfrm>
        </p:spPr>
        <p:txBody>
          <a:bodyPr>
            <a:normAutofit/>
          </a:bodyPr>
          <a:lstStyle/>
          <a:p>
            <a:r>
              <a:rPr lang="en-US" sz="3200">
                <a:latin typeface="Times New Roman"/>
                <a:cs typeface="Calibri Light"/>
              </a:rPr>
              <a:t>Internal working of Arrays</a:t>
            </a:r>
            <a:endParaRPr lang="en-US" sz="3200">
              <a:latin typeface="Times New Roman"/>
            </a:endParaRPr>
          </a:p>
        </p:txBody>
      </p:sp>
      <p:sp>
        <p:nvSpPr>
          <p:cNvPr id="4" name="Footer Placeholder 3">
            <a:extLst>
              <a:ext uri="{FF2B5EF4-FFF2-40B4-BE49-F238E27FC236}">
                <a16:creationId xmlns:a16="http://schemas.microsoft.com/office/drawing/2014/main" id="{8D9DC68E-A3E5-0DD6-61FD-6FC3D2D6E57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A2C4F34-B296-8ADA-FD91-AB52E2483A65}"/>
              </a:ext>
            </a:extLst>
          </p:cNvPr>
          <p:cNvSpPr>
            <a:spLocks noGrp="1"/>
          </p:cNvSpPr>
          <p:nvPr>
            <p:ph type="sldNum" sz="quarter" idx="12"/>
          </p:nvPr>
        </p:nvSpPr>
        <p:spPr/>
        <p:txBody>
          <a:bodyPr/>
          <a:lstStyle/>
          <a:p>
            <a:fld id="{DF8A5812-A045-4ED1-AE09-1BD5E4DDFA3C}" type="slidenum">
              <a:rPr lang="en-US" smtClean="0"/>
              <a:t>18</a:t>
            </a:fld>
            <a:endParaRPr lang="en-US"/>
          </a:p>
        </p:txBody>
      </p:sp>
      <p:sp>
        <p:nvSpPr>
          <p:cNvPr id="7" name="Content Placeholder 6">
            <a:extLst>
              <a:ext uri="{FF2B5EF4-FFF2-40B4-BE49-F238E27FC236}">
                <a16:creationId xmlns:a16="http://schemas.microsoft.com/office/drawing/2014/main" id="{9FF706E6-D69B-FEFD-4A2C-BC95278A96A4}"/>
              </a:ext>
            </a:extLst>
          </p:cNvPr>
          <p:cNvSpPr>
            <a:spLocks noGrp="1"/>
          </p:cNvSpPr>
          <p:nvPr>
            <p:ph idx="1"/>
          </p:nvPr>
        </p:nvSpPr>
        <p:spPr>
          <a:xfrm>
            <a:off x="838200" y="934229"/>
            <a:ext cx="11061939" cy="5674054"/>
          </a:xfrm>
        </p:spPr>
        <p:txBody>
          <a:bodyPr vert="horz" lIns="91440" tIns="45720" rIns="91440" bIns="45720" rtlCol="0" anchor="t">
            <a:normAutofit/>
          </a:bodyPr>
          <a:lstStyle/>
          <a:p>
            <a:r>
              <a:rPr lang="en-US" sz="2400">
                <a:latin typeface="Times New Roman"/>
                <a:ea typeface="+mn-lt"/>
                <a:cs typeface="+mn-lt"/>
              </a:rPr>
              <a:t>An array is typically implemented as a contiguous block of memory that stores a fixed-size collection of elements of the same data type. Each element is accessed using an index that represents the offset of the element from the start of the array.</a:t>
            </a:r>
          </a:p>
          <a:p>
            <a:endParaRPr lang="en-US" sz="2400">
              <a:latin typeface="Times New Roman"/>
              <a:ea typeface="+mn-lt"/>
              <a:cs typeface="+mn-lt"/>
            </a:endParaRPr>
          </a:p>
          <a:p>
            <a:r>
              <a:rPr lang="en-US" sz="2400">
                <a:latin typeface="Times New Roman"/>
                <a:ea typeface="+mn-lt"/>
                <a:cs typeface="+mn-lt"/>
              </a:rPr>
              <a:t>When an array is created, a block of memory is allocated to store the elements of the array. The size of the block of memory is determined by multiplying the size of each element by the number of elements in the array. </a:t>
            </a:r>
          </a:p>
          <a:p>
            <a:endParaRPr lang="en-US" sz="2400">
              <a:latin typeface="Times New Roman"/>
              <a:ea typeface="+mn-lt"/>
              <a:cs typeface="+mn-lt"/>
            </a:endParaRPr>
          </a:p>
          <a:p>
            <a:r>
              <a:rPr lang="en-US" sz="2400">
                <a:latin typeface="Times New Roman"/>
                <a:ea typeface="+mn-lt"/>
                <a:cs typeface="+mn-lt"/>
              </a:rPr>
              <a:t>When an element is inserted into an array, all of the subsequent elements must be shifted to make room for the new element. This can be a time-consuming operation, especially for large arrays with many elements.</a:t>
            </a:r>
          </a:p>
          <a:p>
            <a:endParaRPr lang="en-US" sz="2400">
              <a:latin typeface="Times New Roman"/>
              <a:ea typeface="+mn-lt"/>
              <a:cs typeface="+mn-lt"/>
            </a:endParaRPr>
          </a:p>
          <a:p>
            <a:r>
              <a:rPr lang="en-US" sz="2400">
                <a:latin typeface="Times New Roman"/>
                <a:ea typeface="+mn-lt"/>
                <a:cs typeface="+mn-lt"/>
              </a:rPr>
              <a:t>when an element is deleted from an array, all of the subsequent elements must be shifted to fill the gap left by the deleted element.</a:t>
            </a:r>
            <a:endParaRPr lang="en-US" sz="2400">
              <a:latin typeface="Times New Roman"/>
              <a:cs typeface="Calibri"/>
            </a:endParaRPr>
          </a:p>
        </p:txBody>
      </p:sp>
    </p:spTree>
    <p:extLst>
      <p:ext uri="{BB962C8B-B14F-4D97-AF65-F5344CB8AC3E}">
        <p14:creationId xmlns:p14="http://schemas.microsoft.com/office/powerpoint/2010/main" val="153690921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1D46E-A50E-ADAA-CA04-AB1DFC8DC41B}"/>
              </a:ext>
            </a:extLst>
          </p:cNvPr>
          <p:cNvSpPr>
            <a:spLocks noGrp="1"/>
          </p:cNvSpPr>
          <p:nvPr>
            <p:ph type="title"/>
          </p:nvPr>
        </p:nvSpPr>
        <p:spPr/>
        <p:txBody>
          <a:bodyPr/>
          <a:lstStyle/>
          <a:p>
            <a:r>
              <a:rPr lang="en-US">
                <a:cs typeface="Arial"/>
              </a:rPr>
              <a:t>Graph-Approaches(</a:t>
            </a:r>
            <a:r>
              <a:rPr lang="en-US" err="1">
                <a:cs typeface="Arial"/>
              </a:rPr>
              <a:t>Cont</a:t>
            </a:r>
            <a:r>
              <a:rPr lang="en-US">
                <a:cs typeface="Arial"/>
              </a:rPr>
              <a:t>)</a:t>
            </a:r>
            <a:endParaRPr lang="en-US"/>
          </a:p>
        </p:txBody>
      </p:sp>
      <p:sp>
        <p:nvSpPr>
          <p:cNvPr id="3" name="Content Placeholder 2">
            <a:extLst>
              <a:ext uri="{FF2B5EF4-FFF2-40B4-BE49-F238E27FC236}">
                <a16:creationId xmlns:a16="http://schemas.microsoft.com/office/drawing/2014/main" id="{F269BF90-4C62-DD97-BEC2-40CAC27D70B1}"/>
              </a:ext>
            </a:extLst>
          </p:cNvPr>
          <p:cNvSpPr>
            <a:spLocks noGrp="1"/>
          </p:cNvSpPr>
          <p:nvPr>
            <p:ph idx="1"/>
          </p:nvPr>
        </p:nvSpPr>
        <p:spPr/>
        <p:txBody>
          <a:bodyPr vert="horz" lIns="0" tIns="0" rIns="0" bIns="0" spcCol="301752" rtlCol="0" anchor="t">
            <a:normAutofit/>
          </a:bodyPr>
          <a:lstStyle/>
          <a:p>
            <a:r>
              <a:rPr lang="en-US" sz="2200" b="1">
                <a:latin typeface="Calibri"/>
                <a:cs typeface="Arial"/>
              </a:rPr>
              <a:t>Network flow algorithms</a:t>
            </a:r>
            <a:r>
              <a:rPr lang="en-US" sz="2200">
                <a:latin typeface="Calibri"/>
                <a:cs typeface="Arial"/>
              </a:rPr>
              <a:t>: These algorithms model the flow of resources or information in a network, such as the max-flow min-cut theorem and Ford-Fulkerson algorithm.</a:t>
            </a:r>
          </a:p>
          <a:p>
            <a:r>
              <a:rPr lang="en-US" sz="2200" b="1">
                <a:latin typeface="Calibri"/>
                <a:cs typeface="Arial"/>
              </a:rPr>
              <a:t>Graph-based data visualization</a:t>
            </a:r>
            <a:r>
              <a:rPr lang="en-US" sz="2200">
                <a:latin typeface="Calibri"/>
                <a:cs typeface="Arial"/>
              </a:rPr>
              <a:t>: These techniques use graphs to visually represent data, such as node-link diagrams, matrix representations, and force-directed layouts, which can be used for visualizing complex relationships in data</a:t>
            </a:r>
            <a:r>
              <a:rPr lang="en-US" sz="2000">
                <a:latin typeface="Calibri"/>
                <a:cs typeface="Arial"/>
              </a:rPr>
              <a:t>.</a:t>
            </a:r>
          </a:p>
          <a:p>
            <a:endParaRPr lang="en-US">
              <a:cs typeface="Arial"/>
            </a:endParaRPr>
          </a:p>
        </p:txBody>
      </p:sp>
    </p:spTree>
    <p:extLst>
      <p:ext uri="{BB962C8B-B14F-4D97-AF65-F5344CB8AC3E}">
        <p14:creationId xmlns:p14="http://schemas.microsoft.com/office/powerpoint/2010/main" val="52327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3332-E896-334E-25D6-123C3680AD3F}"/>
              </a:ext>
            </a:extLst>
          </p:cNvPr>
          <p:cNvSpPr>
            <a:spLocks noGrp="1"/>
          </p:cNvSpPr>
          <p:nvPr>
            <p:ph type="title"/>
          </p:nvPr>
        </p:nvSpPr>
        <p:spPr/>
        <p:txBody>
          <a:bodyPr/>
          <a:lstStyle/>
          <a:p>
            <a:r>
              <a:rPr lang="en-US">
                <a:cs typeface="Arial"/>
              </a:rPr>
              <a:t>Graph-Case Study</a:t>
            </a:r>
            <a:endParaRPr lang="en-US">
              <a:ea typeface="+mj-lt"/>
              <a:cs typeface="+mj-lt"/>
            </a:endParaRPr>
          </a:p>
          <a:p>
            <a:endParaRPr lang="en-US" b="0">
              <a:ea typeface="+mj-lt"/>
              <a:cs typeface="+mj-lt"/>
            </a:endParaRPr>
          </a:p>
          <a:p>
            <a:endParaRPr lang="en-US">
              <a:ea typeface="+mj-lt"/>
              <a:cs typeface="+mj-lt"/>
            </a:endParaRPr>
          </a:p>
        </p:txBody>
      </p:sp>
      <p:sp>
        <p:nvSpPr>
          <p:cNvPr id="3" name="Content Placeholder 2">
            <a:extLst>
              <a:ext uri="{FF2B5EF4-FFF2-40B4-BE49-F238E27FC236}">
                <a16:creationId xmlns:a16="http://schemas.microsoft.com/office/drawing/2014/main" id="{FC4297F0-B518-9CED-8ABF-8875210C6C21}"/>
              </a:ext>
            </a:extLst>
          </p:cNvPr>
          <p:cNvSpPr>
            <a:spLocks noGrp="1"/>
          </p:cNvSpPr>
          <p:nvPr>
            <p:ph idx="1"/>
          </p:nvPr>
        </p:nvSpPr>
        <p:spPr>
          <a:xfrm>
            <a:off x="365760" y="1717964"/>
            <a:ext cx="8503920" cy="4251960"/>
          </a:xfrm>
        </p:spPr>
        <p:txBody>
          <a:bodyPr vert="horz" lIns="0" tIns="0" rIns="0" bIns="0" spcCol="301752" rtlCol="0" anchor="t">
            <a:noAutofit/>
          </a:bodyPr>
          <a:lstStyle/>
          <a:p>
            <a:pPr algn="just">
              <a:buNone/>
            </a:pPr>
            <a:r>
              <a:rPr lang="en-US" sz="2000">
                <a:latin typeface="Calibri"/>
                <a:ea typeface="+mn-lt"/>
                <a:cs typeface="+mn-lt"/>
              </a:rPr>
              <a:t>Here is  real-time example of how graph is used:</a:t>
            </a:r>
            <a:endParaRPr lang="en-US" sz="2000">
              <a:latin typeface="Calibri"/>
              <a:cs typeface="Arial"/>
            </a:endParaRPr>
          </a:p>
          <a:p>
            <a:pPr algn="just">
              <a:buFont typeface="Arial"/>
              <a:buChar char="•"/>
            </a:pPr>
            <a:r>
              <a:rPr lang="en-US" sz="2000" b="1">
                <a:latin typeface="Calibri"/>
                <a:ea typeface="+mn-lt"/>
                <a:cs typeface="+mn-lt"/>
              </a:rPr>
              <a:t>Social Networks</a:t>
            </a:r>
            <a:r>
              <a:rPr lang="en-US" sz="2000">
                <a:latin typeface="Calibri"/>
                <a:ea typeface="+mn-lt"/>
                <a:cs typeface="+mn-lt"/>
              </a:rPr>
              <a:t>: Social networks such as Facebook, LinkedIn, and Twitter utilize graphs to represent relationships between users. </a:t>
            </a:r>
          </a:p>
          <a:p>
            <a:pPr lvl="1" algn="just"/>
            <a:r>
              <a:rPr lang="en-US" sz="2000">
                <a:latin typeface="Calibri"/>
                <a:ea typeface="+mn-lt"/>
                <a:cs typeface="+mn-lt"/>
              </a:rPr>
              <a:t>Each user can be represented as a node, and the friendships or connections between users can be represented as edges in an undirected graph.</a:t>
            </a:r>
          </a:p>
          <a:p>
            <a:pPr lvl="1" algn="just"/>
            <a:r>
              <a:rPr lang="en-US" sz="2000">
                <a:latin typeface="Calibri"/>
                <a:ea typeface="+mn-lt"/>
                <a:cs typeface="+mn-lt"/>
              </a:rPr>
              <a:t>This allows for various graph-based algorithms to be applied for tasks such as finding friends of friends, recommending connections, or identifying communities within the network.</a:t>
            </a:r>
            <a:endParaRPr lang="en-US" sz="2000">
              <a:latin typeface="Calibri"/>
              <a:cs typeface="Arial"/>
            </a:endParaRPr>
          </a:p>
          <a:p>
            <a:pPr>
              <a:buFont typeface="Arial" panose="020B0604020202020204" pitchFamily="34" charset="0"/>
              <a:buChar char="•"/>
            </a:pPr>
            <a:endParaRPr lang="en-US">
              <a:cs typeface="Arial"/>
            </a:endParaRPr>
          </a:p>
          <a:p>
            <a:endParaRPr lang="en-US">
              <a:cs typeface="Arial"/>
            </a:endParaRPr>
          </a:p>
        </p:txBody>
      </p:sp>
    </p:spTree>
    <p:extLst>
      <p:ext uri="{BB962C8B-B14F-4D97-AF65-F5344CB8AC3E}">
        <p14:creationId xmlns:p14="http://schemas.microsoft.com/office/powerpoint/2010/main" val="343899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2B22-2E71-1157-1E97-3EB3B46EAE76}"/>
              </a:ext>
            </a:extLst>
          </p:cNvPr>
          <p:cNvSpPr>
            <a:spLocks noGrp="1"/>
          </p:cNvSpPr>
          <p:nvPr>
            <p:ph type="title"/>
          </p:nvPr>
        </p:nvSpPr>
        <p:spPr/>
        <p:txBody>
          <a:bodyPr/>
          <a:lstStyle/>
          <a:p>
            <a:r>
              <a:rPr lang="en-US">
                <a:ea typeface="+mj-lt"/>
                <a:cs typeface="+mj-lt"/>
              </a:rPr>
              <a:t>Graph-Benefits</a:t>
            </a:r>
          </a:p>
          <a:p>
            <a:endParaRPr lang="en-US" b="0">
              <a:ea typeface="+mj-lt"/>
              <a:cs typeface="+mj-lt"/>
            </a:endParaRPr>
          </a:p>
          <a:p>
            <a:endParaRPr lang="en-US" b="0">
              <a:ea typeface="+mj-lt"/>
              <a:cs typeface="+mj-lt"/>
            </a:endParaRPr>
          </a:p>
          <a:p>
            <a:endParaRPr lang="en-US" b="0">
              <a:ea typeface="+mj-lt"/>
              <a:cs typeface="+mj-lt"/>
            </a:endParaRPr>
          </a:p>
          <a:p>
            <a:endParaRPr lang="en-US">
              <a:cs typeface="Arial"/>
            </a:endParaRPr>
          </a:p>
        </p:txBody>
      </p:sp>
      <p:sp>
        <p:nvSpPr>
          <p:cNvPr id="3" name="Content Placeholder 2">
            <a:extLst>
              <a:ext uri="{FF2B5EF4-FFF2-40B4-BE49-F238E27FC236}">
                <a16:creationId xmlns:a16="http://schemas.microsoft.com/office/drawing/2014/main" id="{E5C652DB-AC97-E1D6-EBB4-DBC73FE0A780}"/>
              </a:ext>
            </a:extLst>
          </p:cNvPr>
          <p:cNvSpPr>
            <a:spLocks noGrp="1"/>
          </p:cNvSpPr>
          <p:nvPr>
            <p:ph idx="1"/>
          </p:nvPr>
        </p:nvSpPr>
        <p:spPr>
          <a:xfrm>
            <a:off x="365760" y="1239329"/>
            <a:ext cx="11321882" cy="4841431"/>
          </a:xfrm>
        </p:spPr>
        <p:txBody>
          <a:bodyPr vert="horz" lIns="0" tIns="0" rIns="0" bIns="0" spcCol="301752" rtlCol="0" anchor="t">
            <a:normAutofit/>
          </a:bodyPr>
          <a:lstStyle/>
          <a:p>
            <a:pPr marL="0" indent="0" algn="just">
              <a:buNone/>
            </a:pPr>
            <a:r>
              <a:rPr lang="en-US" sz="2000">
                <a:latin typeface="Calibri"/>
                <a:ea typeface="+mn-lt"/>
                <a:cs typeface="+mn-lt"/>
              </a:rPr>
              <a:t>Graphs have several benefits that make them suitable for various applications:</a:t>
            </a:r>
            <a:endParaRPr lang="en-US" sz="2000">
              <a:latin typeface="Calibri"/>
              <a:cs typeface="Arial"/>
            </a:endParaRPr>
          </a:p>
          <a:p>
            <a:pPr algn="just"/>
            <a:r>
              <a:rPr lang="en-US" sz="2000" b="1">
                <a:latin typeface="Calibri"/>
                <a:ea typeface="+mn-lt"/>
                <a:cs typeface="+mn-lt"/>
              </a:rPr>
              <a:t>Representation of complex relationships</a:t>
            </a:r>
            <a:r>
              <a:rPr lang="en-US" sz="2000">
                <a:latin typeface="Calibri"/>
                <a:ea typeface="+mn-lt"/>
                <a:cs typeface="+mn-lt"/>
              </a:rPr>
              <a:t>: </a:t>
            </a:r>
          </a:p>
          <a:p>
            <a:pPr marL="0" indent="0" algn="just">
              <a:buNone/>
            </a:pPr>
            <a:r>
              <a:rPr lang="en-US" sz="2000">
                <a:latin typeface="Calibri"/>
                <a:ea typeface="+mn-lt"/>
                <a:cs typeface="+mn-lt"/>
              </a:rPr>
              <a:t>                 Graphs are a flexible data structure that can represent complex relationships between entities. </a:t>
            </a:r>
            <a:endParaRPr lang="en-US">
              <a:cs typeface="Arial"/>
            </a:endParaRPr>
          </a:p>
          <a:p>
            <a:pPr algn="just"/>
            <a:r>
              <a:rPr lang="en-US" sz="2000" b="1">
                <a:latin typeface="Calibri"/>
                <a:ea typeface="+mn-lt"/>
                <a:cs typeface="+mn-lt"/>
              </a:rPr>
              <a:t>Efficient data retrieval and traversal</a:t>
            </a:r>
            <a:r>
              <a:rPr lang="en-US" sz="2000">
                <a:latin typeface="Calibri"/>
                <a:ea typeface="+mn-lt"/>
                <a:cs typeface="+mn-lt"/>
              </a:rPr>
              <a:t>: </a:t>
            </a:r>
          </a:p>
          <a:p>
            <a:pPr marL="0" indent="0" algn="just">
              <a:buNone/>
            </a:pPr>
            <a:r>
              <a:rPr lang="en-US" sz="2000">
                <a:latin typeface="Calibri"/>
                <a:ea typeface="+mn-lt"/>
                <a:cs typeface="+mn-lt"/>
              </a:rPr>
              <a:t>                 Graphs allow for efficient data retrieval and traversal operations.</a:t>
            </a:r>
            <a:endParaRPr lang="en-US" sz="2000">
              <a:latin typeface="Calibri"/>
              <a:cs typeface="Arial"/>
            </a:endParaRPr>
          </a:p>
          <a:p>
            <a:endParaRPr lang="en-US" sz="2000">
              <a:latin typeface="Calibri"/>
              <a:cs typeface="Arial"/>
            </a:endParaRPr>
          </a:p>
          <a:p>
            <a:endParaRPr lang="en-US" sz="2000" u="sng">
              <a:latin typeface="Calibri"/>
              <a:cs typeface="Arial"/>
            </a:endParaRPr>
          </a:p>
        </p:txBody>
      </p:sp>
    </p:spTree>
    <p:extLst>
      <p:ext uri="{BB962C8B-B14F-4D97-AF65-F5344CB8AC3E}">
        <p14:creationId xmlns:p14="http://schemas.microsoft.com/office/powerpoint/2010/main" val="259537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2FB9-6C51-1445-BC11-04883C367D48}"/>
              </a:ext>
            </a:extLst>
          </p:cNvPr>
          <p:cNvSpPr>
            <a:spLocks noGrp="1"/>
          </p:cNvSpPr>
          <p:nvPr>
            <p:ph type="title"/>
          </p:nvPr>
        </p:nvSpPr>
        <p:spPr>
          <a:xfrm>
            <a:off x="365760" y="532774"/>
            <a:ext cx="11457432" cy="914400"/>
          </a:xfrm>
        </p:spPr>
        <p:txBody>
          <a:bodyPr/>
          <a:lstStyle/>
          <a:p>
            <a:r>
              <a:rPr lang="en-US"/>
              <a:t>Graph-Benefits(</a:t>
            </a:r>
            <a:r>
              <a:rPr lang="en-US" err="1"/>
              <a:t>Cont</a:t>
            </a:r>
            <a:r>
              <a:rPr lang="en-US"/>
              <a:t>) </a:t>
            </a:r>
            <a:br>
              <a:rPr lang="en-US"/>
            </a:br>
            <a:endParaRPr lang="en-US" sz="2400" b="0">
              <a:cs typeface="Arial"/>
            </a:endParaRPr>
          </a:p>
        </p:txBody>
      </p:sp>
      <p:sp>
        <p:nvSpPr>
          <p:cNvPr id="4" name="Content Placeholder 2">
            <a:extLst>
              <a:ext uri="{FF2B5EF4-FFF2-40B4-BE49-F238E27FC236}">
                <a16:creationId xmlns:a16="http://schemas.microsoft.com/office/drawing/2014/main" id="{7042B518-001F-14D6-A1FA-D06318ED7B2F}"/>
              </a:ext>
            </a:extLst>
          </p:cNvPr>
          <p:cNvSpPr>
            <a:spLocks noGrp="1"/>
          </p:cNvSpPr>
          <p:nvPr/>
        </p:nvSpPr>
        <p:spPr bwMode="auto">
          <a:xfrm>
            <a:off x="360745" y="1392794"/>
            <a:ext cx="11029903" cy="4855604"/>
          </a:xfrm>
          <a:prstGeom prst="rect">
            <a:avLst/>
          </a:prstGeom>
        </p:spPr>
        <p:txBody>
          <a:bodyPr vert="horz" lIns="91440" tIns="45720" rIns="91440" bIns="45720" spcCol="301752"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9pPr>
          </a:lstStyle>
          <a:p>
            <a:pPr algn="just">
              <a:lnSpc>
                <a:spcPct val="100000"/>
              </a:lnSpc>
              <a:spcBef>
                <a:spcPts val="1200"/>
              </a:spcBef>
              <a:buFont typeface="Arial"/>
              <a:buChar char="•"/>
            </a:pPr>
            <a:r>
              <a:rPr lang="en-US" sz="2000" b="1">
                <a:solidFill>
                  <a:schemeClr val="tx1"/>
                </a:solidFill>
                <a:latin typeface="Calibri"/>
                <a:cs typeface="Arial"/>
              </a:rPr>
              <a:t>Flexibility and extensibility</a:t>
            </a:r>
            <a:r>
              <a:rPr lang="en-US" sz="2000">
                <a:solidFill>
                  <a:schemeClr val="tx1"/>
                </a:solidFill>
                <a:latin typeface="Calibri"/>
                <a:cs typeface="Arial"/>
              </a:rPr>
              <a:t>: </a:t>
            </a:r>
            <a:endParaRPr lang="en-US">
              <a:solidFill>
                <a:schemeClr val="tx1"/>
              </a:solidFill>
              <a:cs typeface="Arial"/>
            </a:endParaRPr>
          </a:p>
          <a:p>
            <a:pPr marL="0" indent="0" algn="just">
              <a:lnSpc>
                <a:spcPct val="100000"/>
              </a:lnSpc>
              <a:spcBef>
                <a:spcPts val="1200"/>
              </a:spcBef>
              <a:buNone/>
            </a:pPr>
            <a:r>
              <a:rPr lang="en-US" sz="2000">
                <a:solidFill>
                  <a:schemeClr val="tx1"/>
                </a:solidFill>
                <a:latin typeface="Calibri"/>
                <a:cs typeface="Arial"/>
              </a:rPr>
              <a:t>         Graphs are flexible and extensible, allowing for easy addition, deletion, or modification of nodes and edges.</a:t>
            </a:r>
            <a:endParaRPr lang="en-US">
              <a:solidFill>
                <a:schemeClr val="tx1"/>
              </a:solidFill>
              <a:cs typeface="Arial"/>
            </a:endParaRPr>
          </a:p>
          <a:p>
            <a:pPr algn="just">
              <a:lnSpc>
                <a:spcPct val="100000"/>
              </a:lnSpc>
              <a:spcBef>
                <a:spcPts val="1200"/>
              </a:spcBef>
              <a:buFont typeface="Arial"/>
              <a:buChar char="•"/>
            </a:pPr>
            <a:r>
              <a:rPr lang="en-US" sz="2000" b="1">
                <a:solidFill>
                  <a:schemeClr val="tx1"/>
                </a:solidFill>
                <a:latin typeface="Calibri"/>
                <a:cs typeface="Arial"/>
              </a:rPr>
              <a:t>Scalability and performance</a:t>
            </a:r>
            <a:r>
              <a:rPr lang="en-US" sz="2000">
                <a:solidFill>
                  <a:schemeClr val="tx1"/>
                </a:solidFill>
                <a:latin typeface="Calibri"/>
                <a:cs typeface="Arial"/>
              </a:rPr>
              <a:t>: </a:t>
            </a:r>
          </a:p>
          <a:p>
            <a:pPr marL="0" indent="0" algn="just">
              <a:lnSpc>
                <a:spcPct val="100000"/>
              </a:lnSpc>
              <a:spcBef>
                <a:spcPts val="1200"/>
              </a:spcBef>
              <a:buNone/>
            </a:pPr>
            <a:r>
              <a:rPr lang="en-US" sz="2000">
                <a:solidFill>
                  <a:schemeClr val="tx1"/>
                </a:solidFill>
                <a:latin typeface="Calibri"/>
                <a:cs typeface="Arial"/>
              </a:rPr>
              <a:t>         Graph databases and graph-based algorithms are designed for handling large-scale data and can scale horizontally to accommodate growing data volumes.</a:t>
            </a:r>
            <a:endParaRPr lang="en-US">
              <a:solidFill>
                <a:schemeClr val="tx1"/>
              </a:solidFill>
              <a:cs typeface="Arial"/>
            </a:endParaRPr>
          </a:p>
          <a:p>
            <a:pPr algn="just">
              <a:lnSpc>
                <a:spcPct val="100000"/>
              </a:lnSpc>
              <a:spcBef>
                <a:spcPts val="1200"/>
              </a:spcBef>
              <a:buFont typeface="Arial"/>
              <a:buChar char="•"/>
            </a:pPr>
            <a:endParaRPr lang="en-US" sz="2000">
              <a:solidFill>
                <a:schemeClr val="tx1"/>
              </a:solidFill>
              <a:latin typeface="Calibri"/>
              <a:cs typeface="Arial"/>
            </a:endParaRPr>
          </a:p>
          <a:p>
            <a:pPr marL="0" indent="0" algn="just">
              <a:buNone/>
            </a:pPr>
            <a:endParaRPr lang="en-US" sz="2000">
              <a:solidFill>
                <a:schemeClr val="tx1"/>
              </a:solidFill>
              <a:latin typeface="Calibri"/>
              <a:cs typeface="Arial"/>
            </a:endParaRPr>
          </a:p>
        </p:txBody>
      </p:sp>
    </p:spTree>
    <p:extLst>
      <p:ext uri="{BB962C8B-B14F-4D97-AF65-F5344CB8AC3E}">
        <p14:creationId xmlns:p14="http://schemas.microsoft.com/office/powerpoint/2010/main" val="15238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4" name="Title 3">
            <a:extLst>
              <a:ext uri="{FF2B5EF4-FFF2-40B4-BE49-F238E27FC236}">
                <a16:creationId xmlns:a16="http://schemas.microsoft.com/office/drawing/2014/main" id="{F0189644-1882-C07D-97CA-6F5A7B79FCEF}"/>
              </a:ext>
            </a:extLst>
          </p:cNvPr>
          <p:cNvSpPr>
            <a:spLocks noGrp="1"/>
          </p:cNvSpPr>
          <p:nvPr>
            <p:ph type="title"/>
          </p:nvPr>
        </p:nvSpPr>
        <p:spPr>
          <a:xfrm>
            <a:off x="-250372" y="1222375"/>
            <a:ext cx="12338957" cy="4414384"/>
          </a:xfrm>
        </p:spPr>
        <p:txBody>
          <a:bodyPr/>
          <a:lstStyle/>
          <a:p>
            <a:pPr algn="ctr"/>
            <a:r>
              <a:rPr lang="en-US" b="1">
                <a:latin typeface="Times New Roman"/>
                <a:cs typeface="Calibri Light"/>
              </a:rPr>
              <a:t>SEARCHING ALGORITHMS</a:t>
            </a:r>
            <a:endParaRPr lang="en-US">
              <a:latin typeface="TIME"/>
            </a:endParaRPr>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184</a:t>
            </a:fld>
            <a:endParaRPr lang="en-US"/>
          </a:p>
        </p:txBody>
      </p:sp>
    </p:spTree>
    <p:extLst>
      <p:ext uri="{BB962C8B-B14F-4D97-AF65-F5344CB8AC3E}">
        <p14:creationId xmlns:p14="http://schemas.microsoft.com/office/powerpoint/2010/main" val="24367597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normAutofit/>
          </a:bodyPr>
          <a:lstStyle/>
          <a:p>
            <a:endParaRPr lang="en-US" b="1" u="sng">
              <a:solidFill>
                <a:srgbClr val="303030"/>
              </a:solidFill>
              <a:cs typeface="Calibri Light"/>
            </a:endParaRPr>
          </a:p>
          <a:p>
            <a:pPr algn="ctr"/>
            <a:r>
              <a:rPr lang="en-US" b="1">
                <a:latin typeface="Times New Roman"/>
                <a:cs typeface="Calibri Light"/>
              </a:rPr>
              <a:t>Searching</a:t>
            </a: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p:txBody>
          <a:bodyPr vert="horz" lIns="91440" tIns="45720" rIns="91440" bIns="45720" rtlCol="0" anchor="t">
            <a:normAutofit/>
          </a:bodyPr>
          <a:lstStyle/>
          <a:p>
            <a:pPr>
              <a:spcBef>
                <a:spcPct val="0"/>
              </a:spcBef>
            </a:pPr>
            <a:endParaRPr lang="en-US" sz="2400">
              <a:solidFill>
                <a:srgbClr val="24292E"/>
              </a:solidFill>
              <a:latin typeface="Times New Roman"/>
              <a:cs typeface="Calibri"/>
            </a:endParaRPr>
          </a:p>
          <a:p>
            <a:pPr marL="285750" indent="-285750">
              <a:lnSpc>
                <a:spcPct val="150000"/>
              </a:lnSpc>
              <a:spcBef>
                <a:spcPct val="0"/>
              </a:spcBef>
              <a:buFont typeface="Arial,Sans-Serif" panose="020B0604020202020204" pitchFamily="34" charset="0"/>
            </a:pPr>
            <a:r>
              <a:rPr lang="en-US" sz="2400">
                <a:solidFill>
                  <a:srgbClr val="303030"/>
                </a:solidFill>
                <a:latin typeface="Times New Roman"/>
                <a:cs typeface="Calibri Light"/>
              </a:rPr>
              <a:t>Searching </a:t>
            </a:r>
            <a:r>
              <a:rPr lang="en-US" sz="2400">
                <a:solidFill>
                  <a:srgbClr val="303030"/>
                </a:solidFill>
                <a:latin typeface="Times New Roman"/>
                <a:ea typeface="+mn-lt"/>
                <a:cs typeface="Calibri Light"/>
              </a:rPr>
              <a:t>is a process of finding a particular element among several given elements.</a:t>
            </a:r>
          </a:p>
          <a:p>
            <a:pPr marL="285750" indent="-285750">
              <a:lnSpc>
                <a:spcPct val="150000"/>
              </a:lnSpc>
              <a:spcBef>
                <a:spcPct val="0"/>
              </a:spcBef>
              <a:buFont typeface="Arial,Sans-Serif" panose="020B0604020202020204" pitchFamily="34" charset="0"/>
            </a:pPr>
            <a:r>
              <a:rPr lang="en-US" sz="2400">
                <a:solidFill>
                  <a:srgbClr val="303030"/>
                </a:solidFill>
                <a:latin typeface="Times New Roman"/>
                <a:ea typeface="+mn-lt"/>
                <a:cs typeface="Calibri Light"/>
              </a:rPr>
              <a:t>The search is successful if the required element is found.</a:t>
            </a:r>
          </a:p>
          <a:p>
            <a:pPr marL="285750" indent="-285750">
              <a:lnSpc>
                <a:spcPct val="150000"/>
              </a:lnSpc>
              <a:spcBef>
                <a:spcPct val="0"/>
              </a:spcBef>
              <a:buFont typeface="Arial,Sans-Serif" panose="020B0604020202020204" pitchFamily="34" charset="0"/>
            </a:pPr>
            <a:r>
              <a:rPr lang="en-US" sz="2400">
                <a:solidFill>
                  <a:srgbClr val="303030"/>
                </a:solidFill>
                <a:latin typeface="Times New Roman"/>
                <a:ea typeface="+mn-lt"/>
                <a:cs typeface="Calibri Light"/>
              </a:rPr>
              <a:t>Otherwise, the search is unsuccessful.</a:t>
            </a:r>
          </a:p>
          <a:p>
            <a:pPr marL="0" indent="0">
              <a:lnSpc>
                <a:spcPct val="150000"/>
              </a:lnSpc>
              <a:buNone/>
            </a:pPr>
            <a:endParaRPr lang="en-US" sz="2400">
              <a:solidFill>
                <a:srgbClr val="24292E"/>
              </a:solidFill>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smtClean="0"/>
              <a:t>185</a:t>
            </a:fld>
            <a:endParaRPr lang="en-US"/>
          </a:p>
        </p:txBody>
      </p:sp>
    </p:spTree>
    <p:extLst>
      <p:ext uri="{BB962C8B-B14F-4D97-AF65-F5344CB8AC3E}">
        <p14:creationId xmlns:p14="http://schemas.microsoft.com/office/powerpoint/2010/main" val="302480790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Searching Algorithms</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p:txBody>
          <a:bodyPr vert="horz" lIns="91440" tIns="45720" rIns="91440" bIns="45720" rtlCol="0" anchor="t">
            <a:normAutofit/>
          </a:bodyPr>
          <a:lstStyle/>
          <a:p>
            <a:r>
              <a:rPr lang="en-US" sz="2400">
                <a:solidFill>
                  <a:srgbClr val="303030"/>
                </a:solidFill>
                <a:latin typeface="Times New Roman"/>
                <a:ea typeface="+mn-lt"/>
                <a:cs typeface="+mn-lt"/>
              </a:rPr>
              <a:t>Searching Algorithms are a family of algorithms used for the purpose of searching.</a:t>
            </a:r>
            <a:endParaRPr lang="en-US" sz="2400">
              <a:latin typeface="Times New Roman"/>
              <a:cs typeface="Calibri" panose="020F0502020204030204"/>
            </a:endParaRPr>
          </a:p>
          <a:p>
            <a:r>
              <a:rPr lang="en-US" sz="2400">
                <a:solidFill>
                  <a:srgbClr val="303030"/>
                </a:solidFill>
                <a:latin typeface="Times New Roman"/>
                <a:ea typeface="+mn-lt"/>
                <a:cs typeface="+mn-lt"/>
              </a:rPr>
              <a:t>The searching of an element in the given array may be carried out in the following two ways-</a:t>
            </a:r>
            <a:endParaRPr lang="en-US" sz="2400">
              <a:latin typeface="Times New Roman"/>
              <a:cs typeface="Times New Roman"/>
            </a:endParaRPr>
          </a:p>
          <a:p>
            <a:endParaRPr lang="en-US" sz="2400">
              <a:latin typeface="Times New Roman"/>
              <a:cs typeface="Times New Roman"/>
            </a:endParaRPr>
          </a:p>
          <a:p>
            <a:endParaRPr lang="en-US" sz="2400">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186</a:t>
            </a:fld>
            <a:endParaRPr lang="en-US"/>
          </a:p>
        </p:txBody>
      </p:sp>
      <p:pic>
        <p:nvPicPr>
          <p:cNvPr id="6" name="Picture 6" descr="Text&#10;&#10;Description automatically generated">
            <a:extLst>
              <a:ext uri="{FF2B5EF4-FFF2-40B4-BE49-F238E27FC236}">
                <a16:creationId xmlns:a16="http://schemas.microsoft.com/office/drawing/2014/main" id="{2F993149-94B8-AAA0-4861-EBBAC795F436}"/>
              </a:ext>
            </a:extLst>
          </p:cNvPr>
          <p:cNvPicPr>
            <a:picLocks noChangeAspect="1"/>
          </p:cNvPicPr>
          <p:nvPr/>
        </p:nvPicPr>
        <p:blipFill>
          <a:blip r:embed="rId2"/>
          <a:stretch>
            <a:fillRect/>
          </a:stretch>
        </p:blipFill>
        <p:spPr>
          <a:xfrm>
            <a:off x="2411185" y="3853933"/>
            <a:ext cx="7097485" cy="2143703"/>
          </a:xfrm>
          <a:prstGeom prst="rect">
            <a:avLst/>
          </a:prstGeom>
        </p:spPr>
      </p:pic>
    </p:spTree>
    <p:extLst>
      <p:ext uri="{BB962C8B-B14F-4D97-AF65-F5344CB8AC3E}">
        <p14:creationId xmlns:p14="http://schemas.microsoft.com/office/powerpoint/2010/main" val="13185654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Binary Serach</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p:txBody>
          <a:bodyPr vert="horz" lIns="91440" tIns="45720" rIns="91440" bIns="45720" rtlCol="0" anchor="t">
            <a:normAutofit/>
          </a:bodyPr>
          <a:lstStyle/>
          <a:p>
            <a:pPr>
              <a:lnSpc>
                <a:spcPct val="150000"/>
              </a:lnSpc>
            </a:pPr>
            <a:r>
              <a:rPr lang="en-US" sz="2400">
                <a:solidFill>
                  <a:srgbClr val="303030"/>
                </a:solidFill>
                <a:latin typeface="Times New Roman"/>
                <a:ea typeface="+mn-lt"/>
                <a:cs typeface="+mn-lt"/>
              </a:rPr>
              <a:t>Binary Search is one of the fastest searching algorithms.</a:t>
            </a:r>
            <a:endParaRPr lang="en-US" sz="2400">
              <a:latin typeface="Times New Roman"/>
              <a:cs typeface="Calibri" panose="020F0502020204030204"/>
            </a:endParaRPr>
          </a:p>
          <a:p>
            <a:pPr>
              <a:lnSpc>
                <a:spcPct val="150000"/>
              </a:lnSpc>
            </a:pPr>
            <a:r>
              <a:rPr lang="en-US" sz="2400">
                <a:solidFill>
                  <a:srgbClr val="303030"/>
                </a:solidFill>
                <a:latin typeface="Times New Roman"/>
                <a:ea typeface="+mn-lt"/>
                <a:cs typeface="+mn-lt"/>
              </a:rPr>
              <a:t>It is used for finding the location of an element in a linear array.</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It works on the principle of divide and conquer technique.</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Binary Search Algorithm can be applied only on </a:t>
            </a:r>
            <a:r>
              <a:rPr lang="en-US" sz="2400" b="1">
                <a:solidFill>
                  <a:srgbClr val="303030"/>
                </a:solidFill>
                <a:latin typeface="Times New Roman"/>
                <a:ea typeface="+mn-lt"/>
                <a:cs typeface="+mn-lt"/>
              </a:rPr>
              <a:t>Sorted arrays</a:t>
            </a:r>
            <a:r>
              <a:rPr lang="en-US" sz="2400">
                <a:solidFill>
                  <a:srgbClr val="303030"/>
                </a:solidFill>
                <a:latin typeface="Times New Roman"/>
                <a:ea typeface="+mn-lt"/>
                <a:cs typeface="+mn-lt"/>
              </a:rPr>
              <a:t>.</a:t>
            </a:r>
            <a:endParaRPr lang="en-US" sz="2400">
              <a:latin typeface="Times New Roman"/>
              <a:cs typeface="Times New Roman"/>
            </a:endParaRPr>
          </a:p>
          <a:p>
            <a:pPr>
              <a:lnSpc>
                <a:spcPct val="150000"/>
              </a:lnSpc>
            </a:pPr>
            <a:endParaRPr lang="en-US" sz="2400">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187</a:t>
            </a:fld>
            <a:endParaRPr lang="en-US"/>
          </a:p>
        </p:txBody>
      </p:sp>
    </p:spTree>
    <p:extLst>
      <p:ext uri="{BB962C8B-B14F-4D97-AF65-F5344CB8AC3E}">
        <p14:creationId xmlns:p14="http://schemas.microsoft.com/office/powerpoint/2010/main" val="27536195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49923" y="1192579"/>
            <a:ext cx="10515600" cy="4351338"/>
          </a:xfrm>
        </p:spPr>
        <p:txBody>
          <a:bodyPr vert="horz" lIns="91440" tIns="45720" rIns="91440" bIns="45720" rtlCol="0" anchor="t">
            <a:normAutofit/>
          </a:bodyPr>
          <a:lstStyle/>
          <a:p>
            <a:pPr>
              <a:lnSpc>
                <a:spcPct val="150000"/>
              </a:lnSpc>
            </a:pPr>
            <a:r>
              <a:rPr lang="en-US" sz="2400">
                <a:solidFill>
                  <a:srgbClr val="303030"/>
                </a:solidFill>
                <a:latin typeface="Times New Roman"/>
                <a:ea typeface="+mn-lt"/>
                <a:cs typeface="+mn-lt"/>
              </a:rPr>
              <a:t>The elements must be arranged in-</a:t>
            </a:r>
            <a:endParaRPr lang="en-US" sz="2400">
              <a:solidFill>
                <a:srgbClr val="000000"/>
              </a:solidFill>
              <a:latin typeface="Times New Roman"/>
              <a:ea typeface="+mn-lt"/>
              <a:cs typeface="Times New Roman"/>
            </a:endParaRPr>
          </a:p>
          <a:p>
            <a:pPr>
              <a:lnSpc>
                <a:spcPct val="150000"/>
              </a:lnSpc>
              <a:buFont typeface="Courier New" panose="020B0604020202020204" pitchFamily="34" charset="0"/>
              <a:buChar char="o"/>
            </a:pPr>
            <a:r>
              <a:rPr lang="en-US" sz="2400">
                <a:solidFill>
                  <a:srgbClr val="303030"/>
                </a:solidFill>
                <a:latin typeface="Times New Roman"/>
                <a:ea typeface="+mn-lt"/>
                <a:cs typeface="+mn-lt"/>
              </a:rPr>
              <a:t> Either ascending order if the elements are numbers.</a:t>
            </a:r>
            <a:endParaRPr lang="en-US" sz="2400">
              <a:solidFill>
                <a:srgbClr val="000000"/>
              </a:solidFill>
              <a:latin typeface="Times New Roman"/>
              <a:ea typeface="+mn-lt"/>
              <a:cs typeface="Times New Roman"/>
            </a:endParaRPr>
          </a:p>
          <a:p>
            <a:pPr>
              <a:lnSpc>
                <a:spcPct val="150000"/>
              </a:lnSpc>
              <a:buFont typeface="Courier New" panose="020B0604020202020204" pitchFamily="34" charset="0"/>
              <a:buChar char="o"/>
            </a:pPr>
            <a:r>
              <a:rPr lang="en-US" sz="2400">
                <a:solidFill>
                  <a:srgbClr val="303030"/>
                </a:solidFill>
                <a:latin typeface="Times New Roman"/>
                <a:ea typeface="+mn-lt"/>
                <a:cs typeface="+mn-lt"/>
              </a:rPr>
              <a:t> Or dictionary order if the elements are strings.</a:t>
            </a:r>
            <a:endParaRPr lang="en-US" sz="2400">
              <a:solidFill>
                <a:srgbClr val="000000"/>
              </a:solidFill>
              <a:latin typeface="Times New Roman"/>
              <a:ea typeface="+mn-lt"/>
              <a:cs typeface="Times New Roman"/>
            </a:endParaRPr>
          </a:p>
          <a:p>
            <a:pPr>
              <a:lnSpc>
                <a:spcPct val="150000"/>
              </a:lnSpc>
              <a:buFont typeface="Courier New" panose="020B0604020202020204" pitchFamily="34" charset="0"/>
              <a:buChar char="o"/>
            </a:pPr>
            <a:r>
              <a:rPr lang="en-US" sz="2400">
                <a:solidFill>
                  <a:srgbClr val="303030"/>
                </a:solidFill>
                <a:latin typeface="Times New Roman"/>
                <a:ea typeface="+mn-lt"/>
                <a:cs typeface="+mn-lt"/>
              </a:rPr>
              <a:t>To apply binary search on an unsorted array,</a:t>
            </a:r>
            <a:endParaRPr lang="en-US" sz="2400">
              <a:solidFill>
                <a:srgbClr val="000000"/>
              </a:solidFill>
              <a:latin typeface="Times New Roman"/>
              <a:ea typeface="+mn-lt"/>
              <a:cs typeface="Times New Roman"/>
            </a:endParaRPr>
          </a:p>
          <a:p>
            <a:pPr>
              <a:lnSpc>
                <a:spcPct val="150000"/>
              </a:lnSpc>
              <a:buFont typeface="Courier New" panose="020B0604020202020204" pitchFamily="34" charset="0"/>
              <a:buChar char="o"/>
            </a:pPr>
            <a:r>
              <a:rPr lang="en-US" sz="2400">
                <a:solidFill>
                  <a:srgbClr val="303030"/>
                </a:solidFill>
                <a:latin typeface="Times New Roman"/>
                <a:ea typeface="+mn-lt"/>
                <a:cs typeface="+mn-lt"/>
              </a:rPr>
              <a:t>First, sort the array using some sorting technique.</a:t>
            </a:r>
            <a:endParaRPr lang="en-US" sz="2400">
              <a:solidFill>
                <a:srgbClr val="000000"/>
              </a:solidFill>
              <a:latin typeface="Times New Roman"/>
              <a:ea typeface="+mn-lt"/>
              <a:cs typeface="Times New Roman"/>
            </a:endParaRPr>
          </a:p>
          <a:p>
            <a:pPr>
              <a:lnSpc>
                <a:spcPct val="150000"/>
              </a:lnSpc>
              <a:buFont typeface="Courier New" panose="020B0604020202020204" pitchFamily="34" charset="0"/>
              <a:buChar char="o"/>
            </a:pPr>
            <a:r>
              <a:rPr lang="en-US" sz="2400">
                <a:solidFill>
                  <a:srgbClr val="303030"/>
                </a:solidFill>
                <a:latin typeface="Times New Roman"/>
                <a:ea typeface="+mn-lt"/>
                <a:cs typeface="+mn-lt"/>
              </a:rPr>
              <a:t>Then, use binary search algorithm.</a:t>
            </a:r>
            <a:endParaRPr lang="en-US" sz="2400">
              <a:latin typeface="Times New Roman"/>
              <a:cs typeface="Times New Roman"/>
            </a:endParaRPr>
          </a:p>
          <a:p>
            <a:pPr marL="0" indent="0">
              <a:lnSpc>
                <a:spcPct val="150000"/>
              </a:lnSpc>
              <a:buNone/>
            </a:pPr>
            <a:endParaRPr lang="en-US" sz="2400">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188</a:t>
            </a:fld>
            <a:endParaRPr lang="en-US"/>
          </a:p>
        </p:txBody>
      </p:sp>
    </p:spTree>
    <p:extLst>
      <p:ext uri="{BB962C8B-B14F-4D97-AF65-F5344CB8AC3E}">
        <p14:creationId xmlns:p14="http://schemas.microsoft.com/office/powerpoint/2010/main" val="35600160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Binary Search Algorithm</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720117"/>
            <a:ext cx="10515600" cy="4351338"/>
          </a:xfrm>
        </p:spPr>
        <p:txBody>
          <a:bodyPr vert="horz" lIns="91440" tIns="45720" rIns="91440" bIns="45720" rtlCol="0" anchor="t">
            <a:normAutofit fontScale="92500"/>
          </a:bodyPr>
          <a:lstStyle/>
          <a:p>
            <a:pPr marL="342900" indent="-342900">
              <a:lnSpc>
                <a:spcPct val="150000"/>
              </a:lnSpc>
            </a:pPr>
            <a:r>
              <a:rPr lang="en-US" sz="2400">
                <a:solidFill>
                  <a:srgbClr val="303030"/>
                </a:solidFill>
                <a:latin typeface="Times New Roman"/>
                <a:ea typeface="+mn-lt"/>
                <a:cs typeface="+mn-lt"/>
              </a:rPr>
              <a:t>There is a linear array ‘a’ of size ‘n’.</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Binary search algorithm is being used to search an element ‘item’ in this linear array.</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If search ends in success, it sets loc to the index of the element otherwise it sets loc to -1.</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Variables beg and end keeps track of the index of the first and last element of the array or sub array in which the element is being searched at that instant.</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Variable mid keeps track of the index of the middle element of that array or sub array in which the element is being searched at that instant.</a:t>
            </a:r>
            <a:endParaRPr lang="en-US" sz="2400">
              <a:latin typeface="Times New Roman"/>
              <a:cs typeface="Times New Roman"/>
            </a:endParaRPr>
          </a:p>
          <a:p>
            <a:pPr>
              <a:lnSpc>
                <a:spcPct val="150000"/>
              </a:lnSpc>
            </a:pPr>
            <a:endParaRPr lang="en-US" sz="2400">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189</a:t>
            </a:fld>
            <a:endParaRPr lang="en-US"/>
          </a:p>
        </p:txBody>
      </p:sp>
    </p:spTree>
    <p:extLst>
      <p:ext uri="{BB962C8B-B14F-4D97-AF65-F5344CB8AC3E}">
        <p14:creationId xmlns:p14="http://schemas.microsoft.com/office/powerpoint/2010/main" val="875923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F4D021-1051-FD28-C0DB-DB7ADD8BFA6C}"/>
              </a:ext>
            </a:extLst>
          </p:cNvPr>
          <p:cNvSpPr>
            <a:spLocks noGrp="1"/>
          </p:cNvSpPr>
          <p:nvPr>
            <p:ph idx="1"/>
          </p:nvPr>
        </p:nvSpPr>
        <p:spPr>
          <a:xfrm>
            <a:off x="838200" y="474154"/>
            <a:ext cx="10515600" cy="5702809"/>
          </a:xfrm>
        </p:spPr>
        <p:txBody>
          <a:bodyPr vert="horz" lIns="91440" tIns="45720" rIns="91440" bIns="45720" rtlCol="0" anchor="t">
            <a:normAutofit/>
          </a:bodyPr>
          <a:lstStyle/>
          <a:p>
            <a:r>
              <a:rPr lang="en-US" sz="2400">
                <a:latin typeface="Times New Roman"/>
                <a:ea typeface="+mn-lt"/>
                <a:cs typeface="+mn-lt"/>
              </a:rPr>
              <a:t>When accessing an element in an array, the index is used to calculate the offset of the element from the start of the array. </a:t>
            </a:r>
          </a:p>
          <a:p>
            <a:endParaRPr lang="en-US" sz="2400">
              <a:latin typeface="Times New Roman"/>
              <a:ea typeface="+mn-lt"/>
              <a:cs typeface="+mn-lt"/>
            </a:endParaRPr>
          </a:p>
          <a:p>
            <a:r>
              <a:rPr lang="en-US" sz="2400">
                <a:latin typeface="Times New Roman"/>
                <a:ea typeface="+mn-lt"/>
                <a:cs typeface="+mn-lt"/>
              </a:rPr>
              <a:t>Arrays provide constant-time access to individual elements, making them an efficient data structure for many applications. </a:t>
            </a:r>
          </a:p>
          <a:p>
            <a:endParaRPr lang="en-US" sz="2400">
              <a:latin typeface="Times New Roman"/>
              <a:cs typeface="Calibri"/>
            </a:endParaRPr>
          </a:p>
          <a:p>
            <a:endParaRPr lang="en-US" sz="2400">
              <a:latin typeface="Times New Roman"/>
              <a:cs typeface="Calibri"/>
            </a:endParaRPr>
          </a:p>
          <a:p>
            <a:endParaRPr lang="en-US" sz="2400">
              <a:latin typeface="Times New Roman"/>
              <a:cs typeface="Calibri"/>
            </a:endParaRPr>
          </a:p>
        </p:txBody>
      </p:sp>
      <p:sp>
        <p:nvSpPr>
          <p:cNvPr id="4" name="Footer Placeholder 3">
            <a:extLst>
              <a:ext uri="{FF2B5EF4-FFF2-40B4-BE49-F238E27FC236}">
                <a16:creationId xmlns:a16="http://schemas.microsoft.com/office/drawing/2014/main" id="{BB28E6C3-8B2D-3E10-D8D6-4336228CB6C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138208BC-6CAE-7A2D-55E0-8C82BBE16393}"/>
              </a:ext>
            </a:extLst>
          </p:cNvPr>
          <p:cNvSpPr>
            <a:spLocks noGrp="1"/>
          </p:cNvSpPr>
          <p:nvPr>
            <p:ph type="sldNum" sz="quarter" idx="12"/>
          </p:nvPr>
        </p:nvSpPr>
        <p:spPr/>
        <p:txBody>
          <a:bodyPr/>
          <a:lstStyle/>
          <a:p>
            <a:fld id="{DF8A5812-A045-4ED1-AE09-1BD5E4DDFA3C}" type="slidenum">
              <a:rPr lang="en-US" smtClean="0"/>
              <a:t>19</a:t>
            </a:fld>
            <a:endParaRPr lang="en-US"/>
          </a:p>
        </p:txBody>
      </p:sp>
      <p:pic>
        <p:nvPicPr>
          <p:cNvPr id="6" name="Picture 6" descr="Diagram&#10;&#10;Description automatically generated">
            <a:extLst>
              <a:ext uri="{FF2B5EF4-FFF2-40B4-BE49-F238E27FC236}">
                <a16:creationId xmlns:a16="http://schemas.microsoft.com/office/drawing/2014/main" id="{54A8FEB7-1780-6FF7-1AC7-47AAB00057CE}"/>
              </a:ext>
            </a:extLst>
          </p:cNvPr>
          <p:cNvPicPr>
            <a:picLocks noChangeAspect="1"/>
          </p:cNvPicPr>
          <p:nvPr/>
        </p:nvPicPr>
        <p:blipFill>
          <a:blip r:embed="rId2"/>
          <a:stretch>
            <a:fillRect/>
          </a:stretch>
        </p:blipFill>
        <p:spPr>
          <a:xfrm>
            <a:off x="1058174" y="3022078"/>
            <a:ext cx="9903123" cy="3257992"/>
          </a:xfrm>
          <a:prstGeom prst="rect">
            <a:avLst/>
          </a:prstGeom>
        </p:spPr>
      </p:pic>
    </p:spTree>
    <p:extLst>
      <p:ext uri="{BB962C8B-B14F-4D97-AF65-F5344CB8AC3E}">
        <p14:creationId xmlns:p14="http://schemas.microsoft.com/office/powerpoint/2010/main" val="10667989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Binary Search Algorithm</a:t>
            </a:r>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marL="0" indent="0">
              <a:buNone/>
            </a:pPr>
            <a:r>
              <a:rPr lang="en-US" sz="2400">
                <a:solidFill>
                  <a:srgbClr val="303030"/>
                </a:solidFill>
                <a:latin typeface="Times New Roman"/>
                <a:cs typeface="Times New Roman"/>
              </a:rPr>
              <a:t>Begin
Set beg = 0
Set end = n-1
Set mid = (beg + end) / 2
while ( (beg &lt;= end) and (a[mid] ≠ item) ) do
    if (item &lt; a[mid]) then
        Set end = mid - 1
    </a:t>
            </a:r>
            <a:endParaRPr lang="en-US"/>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190</a:t>
            </a:fld>
            <a:endParaRPr lang="en-US"/>
          </a:p>
        </p:txBody>
      </p:sp>
    </p:spTree>
    <p:extLst>
      <p:ext uri="{BB962C8B-B14F-4D97-AF65-F5344CB8AC3E}">
        <p14:creationId xmlns:p14="http://schemas.microsoft.com/office/powerpoint/2010/main" val="3539225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908538" y="793994"/>
            <a:ext cx="11781064" cy="4351338"/>
          </a:xfrm>
        </p:spPr>
        <p:txBody>
          <a:bodyPr vert="horz" lIns="91440" tIns="45720" rIns="91440" bIns="45720" rtlCol="0" anchor="t">
            <a:noAutofit/>
          </a:bodyPr>
          <a:lstStyle/>
          <a:p>
            <a:pPr marL="0" indent="0">
              <a:buNone/>
            </a:pPr>
            <a:r>
              <a:rPr lang="en-US" sz="2400">
                <a:solidFill>
                  <a:srgbClr val="303030"/>
                </a:solidFill>
                <a:latin typeface="Times New Roman"/>
                <a:cs typeface="Times New Roman"/>
              </a:rPr>
              <a:t>else</a:t>
            </a:r>
            <a:br>
              <a:rPr lang="en-US" sz="2400">
                <a:latin typeface="Times New Roman"/>
                <a:cs typeface="Times New Roman"/>
              </a:rPr>
            </a:br>
            <a:br>
              <a:rPr lang="en-US" sz="2400">
                <a:latin typeface="Times New Roman"/>
                <a:cs typeface="Times New Roman"/>
              </a:rPr>
            </a:br>
            <a:r>
              <a:rPr lang="en-US" sz="2400">
                <a:solidFill>
                  <a:srgbClr val="303030"/>
                </a:solidFill>
                <a:latin typeface="Times New Roman"/>
                <a:cs typeface="Times New Roman"/>
              </a:rPr>
              <a:t>        Set beg = mid + 1</a:t>
            </a:r>
            <a:br>
              <a:rPr lang="en-US" sz="2400">
                <a:latin typeface="Times New Roman"/>
                <a:cs typeface="Times New Roman"/>
              </a:rPr>
            </a:br>
            <a:br>
              <a:rPr lang="en-US" sz="2400">
                <a:latin typeface="Times New Roman"/>
                <a:cs typeface="Times New Roman"/>
              </a:rPr>
            </a:br>
            <a:r>
              <a:rPr lang="en-US" sz="2400">
                <a:solidFill>
                  <a:srgbClr val="303030"/>
                </a:solidFill>
                <a:latin typeface="Times New Roman"/>
                <a:cs typeface="Times New Roman"/>
              </a:rPr>
              <a:t>    endif</a:t>
            </a:r>
            <a:br>
              <a:rPr lang="en-US" sz="2400">
                <a:latin typeface="Times New Roman"/>
                <a:cs typeface="Times New Roman"/>
              </a:rPr>
            </a:br>
            <a:br>
              <a:rPr lang="en-US" sz="2400">
                <a:latin typeface="Times New Roman"/>
                <a:cs typeface="Times New Roman"/>
              </a:rPr>
            </a:br>
            <a:r>
              <a:rPr lang="en-US" sz="2400">
                <a:solidFill>
                  <a:srgbClr val="303030"/>
                </a:solidFill>
                <a:latin typeface="Times New Roman"/>
                <a:cs typeface="Times New Roman"/>
              </a:rPr>
              <a:t>Set mid = (beg + end) / 2</a:t>
            </a:r>
            <a:br>
              <a:rPr lang="en-US" sz="2400">
                <a:latin typeface="Times New Roman"/>
                <a:cs typeface="Times New Roman"/>
              </a:rPr>
            </a:br>
            <a:br>
              <a:rPr lang="en-US" sz="2400">
                <a:latin typeface="Times New Roman"/>
                <a:cs typeface="Times New Roman"/>
              </a:rPr>
            </a:br>
            <a:r>
              <a:rPr lang="en-US" sz="2400" err="1">
                <a:solidFill>
                  <a:srgbClr val="303030"/>
                </a:solidFill>
                <a:latin typeface="Times New Roman"/>
                <a:cs typeface="Times New Roman"/>
              </a:rPr>
              <a:t>endwhile</a:t>
            </a:r>
            <a:br>
              <a:rPr lang="en-US" sz="2400">
                <a:latin typeface="Times New Roman"/>
                <a:cs typeface="Times New Roman"/>
              </a:rPr>
            </a:br>
            <a:br>
              <a:rPr lang="en-US" sz="2400">
                <a:latin typeface="Times New Roman"/>
                <a:cs typeface="Times New Roman"/>
              </a:rPr>
            </a:br>
            <a:endParaRPr lang="en-US" sz="2400">
              <a:solidFill>
                <a:srgbClr val="303030"/>
              </a:solidFill>
              <a:latin typeface="Times New Roman"/>
              <a:cs typeface="Times New Roman"/>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191</a:t>
            </a:fld>
            <a:endParaRPr lang="en-US"/>
          </a:p>
        </p:txBody>
      </p:sp>
    </p:spTree>
    <p:extLst>
      <p:ext uri="{BB962C8B-B14F-4D97-AF65-F5344CB8AC3E}">
        <p14:creationId xmlns:p14="http://schemas.microsoft.com/office/powerpoint/2010/main" val="19766652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1295400" y="876056"/>
            <a:ext cx="11781064" cy="4351338"/>
          </a:xfrm>
        </p:spPr>
        <p:txBody>
          <a:bodyPr vert="horz" lIns="91440" tIns="45720" rIns="91440" bIns="45720" rtlCol="0" anchor="t">
            <a:noAutofit/>
          </a:bodyPr>
          <a:lstStyle/>
          <a:p>
            <a:pPr marL="0" indent="0">
              <a:buNone/>
            </a:pPr>
            <a:r>
              <a:rPr lang="en-US" sz="2400">
                <a:solidFill>
                  <a:srgbClr val="303030"/>
                </a:solidFill>
                <a:latin typeface="Times New Roman"/>
                <a:cs typeface="Times New Roman"/>
              </a:rPr>
              <a:t>if (beg &gt; end) then</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    Set loc = -1</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else</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    Set loc = mid</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endif</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End</a:t>
            </a:r>
            <a:endParaRPr lang="en-US">
              <a:cs typeface="Calibri" panose="020F0502020204030204"/>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192</a:t>
            </a:fld>
            <a:endParaRPr lang="en-US"/>
          </a:p>
        </p:txBody>
      </p:sp>
    </p:spTree>
    <p:extLst>
      <p:ext uri="{BB962C8B-B14F-4D97-AF65-F5344CB8AC3E}">
        <p14:creationId xmlns:p14="http://schemas.microsoft.com/office/powerpoint/2010/main" val="41307552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416379" y="995590"/>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Binary Search Algorithm searches an element by comparing it with the middle most element of the array.</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Then, following three cases are possible-</a:t>
            </a:r>
            <a:endParaRPr lang="en-US" sz="2400">
              <a:latin typeface="Times New Roman"/>
              <a:cs typeface="Calibri" panose="020F0502020204030204"/>
            </a:endParaRPr>
          </a:p>
          <a:p>
            <a:pPr>
              <a:lnSpc>
                <a:spcPct val="150000"/>
              </a:lnSpc>
              <a:buNone/>
            </a:pPr>
            <a:endParaRPr lang="en-US" sz="2400" b="1" u="sng">
              <a:solidFill>
                <a:srgbClr val="303030"/>
              </a:solidFill>
              <a:latin typeface="Times New Roman"/>
              <a:cs typeface="Times New Roman"/>
            </a:endParaRPr>
          </a:p>
          <a:p>
            <a:pPr>
              <a:lnSpc>
                <a:spcPct val="150000"/>
              </a:lnSpc>
              <a:buNone/>
            </a:pPr>
            <a:r>
              <a:rPr lang="en-US" sz="2400" b="1" u="sng">
                <a:solidFill>
                  <a:srgbClr val="303030"/>
                </a:solidFill>
                <a:latin typeface="Times New Roman"/>
                <a:cs typeface="Times New Roman"/>
              </a:rPr>
              <a:t>Case-01</a:t>
            </a:r>
            <a:endParaRPr lang="en-US" sz="2400">
              <a:latin typeface="Times New Roman"/>
              <a:cs typeface="Times New Roman"/>
            </a:endParaRPr>
          </a:p>
          <a:p>
            <a:pPr algn="ctr">
              <a:lnSpc>
                <a:spcPct val="150000"/>
              </a:lnSpc>
            </a:pPr>
            <a:r>
              <a:rPr lang="en-US" sz="2400">
                <a:solidFill>
                  <a:srgbClr val="303030"/>
                </a:solidFill>
                <a:latin typeface="Times New Roman"/>
                <a:ea typeface="+mn-lt"/>
                <a:cs typeface="+mn-lt"/>
              </a:rPr>
              <a:t>If the element being searched is found to be the middle most element, its index is returned.</a:t>
            </a:r>
            <a:endParaRPr lang="en-US" sz="2400">
              <a:latin typeface="Times New Roman"/>
              <a:cs typeface="Times New Roman"/>
            </a:endParaRPr>
          </a:p>
          <a:p>
            <a:pPr algn="ctr">
              <a:lnSpc>
                <a:spcPct val="150000"/>
              </a:lnSpc>
              <a:buNone/>
            </a:pPr>
            <a:endParaRPr lang="en-US" sz="2400">
              <a:latin typeface="Times New Roman"/>
              <a:cs typeface="Times New Roman"/>
            </a:endParaRPr>
          </a:p>
          <a:p>
            <a:pPr algn="ctr">
              <a:buNone/>
            </a:pPr>
            <a:endParaRPr lang="en-US" sz="2400">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193</a:t>
            </a:fld>
            <a:endParaRPr lang="en-US"/>
          </a:p>
        </p:txBody>
      </p:sp>
    </p:spTree>
    <p:extLst>
      <p:ext uri="{BB962C8B-B14F-4D97-AF65-F5344CB8AC3E}">
        <p14:creationId xmlns:p14="http://schemas.microsoft.com/office/powerpoint/2010/main" val="249684688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03030" y="547182"/>
            <a:ext cx="11781064" cy="4351338"/>
          </a:xfrm>
        </p:spPr>
        <p:txBody>
          <a:bodyPr vert="horz" lIns="91440" tIns="45720" rIns="91440" bIns="45720" rtlCol="0" anchor="t">
            <a:noAutofit/>
          </a:bodyPr>
          <a:lstStyle/>
          <a:p>
            <a:pPr marL="0" indent="0">
              <a:lnSpc>
                <a:spcPct val="150000"/>
              </a:lnSpc>
              <a:buNone/>
            </a:pPr>
            <a:r>
              <a:rPr lang="en-US" sz="2400" b="1" u="sng">
                <a:solidFill>
                  <a:srgbClr val="303030"/>
                </a:solidFill>
                <a:latin typeface="Times New Roman"/>
                <a:cs typeface="Times New Roman"/>
              </a:rPr>
              <a:t>Case-02</a:t>
            </a:r>
            <a:endParaRPr lang="en-US">
              <a:cs typeface="Calibri" panose="020F0502020204030204"/>
            </a:endParaRPr>
          </a:p>
          <a:p>
            <a:pPr>
              <a:lnSpc>
                <a:spcPct val="150000"/>
              </a:lnSpc>
            </a:pPr>
            <a:r>
              <a:rPr lang="en-US" sz="2400">
                <a:solidFill>
                  <a:srgbClr val="303030"/>
                </a:solidFill>
                <a:latin typeface="Times New Roman"/>
                <a:cs typeface="Times New Roman"/>
              </a:rPr>
              <a:t>If the element being searched is found to be greater than the middle most element,</a:t>
            </a:r>
            <a:endParaRPr lang="en-US">
              <a:solidFill>
                <a:srgbClr val="000000"/>
              </a:solidFill>
              <a:latin typeface="Calibri" panose="020F0502020204030204"/>
              <a:cs typeface="Calibri" panose="020F0502020204030204"/>
            </a:endParaRPr>
          </a:p>
          <a:p>
            <a:pPr>
              <a:lnSpc>
                <a:spcPct val="150000"/>
              </a:lnSpc>
            </a:pPr>
            <a:r>
              <a:rPr lang="en-US" sz="2400">
                <a:solidFill>
                  <a:srgbClr val="303030"/>
                </a:solidFill>
                <a:latin typeface="Times New Roman"/>
                <a:cs typeface="Times New Roman"/>
              </a:rPr>
              <a:t>then its search is further continued in the right sub array of the middle most element.</a:t>
            </a:r>
            <a:endParaRPr lang="en-US">
              <a:cs typeface="Calibri" panose="020F0502020204030204"/>
            </a:endParaRPr>
          </a:p>
          <a:p>
            <a:pPr marL="0" indent="0">
              <a:lnSpc>
                <a:spcPct val="150000"/>
              </a:lnSpc>
              <a:buNone/>
            </a:pPr>
            <a:r>
              <a:rPr lang="en-US" sz="2400" b="1" u="sng">
                <a:solidFill>
                  <a:srgbClr val="303030"/>
                </a:solidFill>
                <a:latin typeface="Times New Roman"/>
                <a:cs typeface="Times New Roman"/>
              </a:rPr>
              <a:t>Case-03</a:t>
            </a:r>
            <a:endParaRPr lang="en-US" sz="2400">
              <a:solidFill>
                <a:srgbClr val="000000"/>
              </a:solidFill>
              <a:latin typeface="Times New Roman"/>
              <a:cs typeface="Times New Roman"/>
            </a:endParaRPr>
          </a:p>
          <a:p>
            <a:pPr marL="342900" indent="-342900">
              <a:lnSpc>
                <a:spcPct val="150000"/>
              </a:lnSpc>
            </a:pPr>
            <a:r>
              <a:rPr lang="en-US" sz="2400">
                <a:solidFill>
                  <a:srgbClr val="303030"/>
                </a:solidFill>
                <a:latin typeface="Times New Roman"/>
                <a:cs typeface="Times New Roman"/>
              </a:rPr>
              <a:t>If the element being searched is found to be smaller than the middle most element,</a:t>
            </a:r>
            <a:endParaRPr lang="en-US" sz="2400">
              <a:solidFill>
                <a:srgbClr val="000000"/>
              </a:solidFill>
              <a:latin typeface="Times New Roman"/>
              <a:cs typeface="Times New Roman"/>
            </a:endParaRPr>
          </a:p>
          <a:p>
            <a:pPr marL="342900" indent="-342900">
              <a:lnSpc>
                <a:spcPct val="150000"/>
              </a:lnSpc>
            </a:pPr>
            <a:r>
              <a:rPr lang="en-US" sz="2400">
                <a:solidFill>
                  <a:srgbClr val="303030"/>
                </a:solidFill>
                <a:latin typeface="Times New Roman"/>
                <a:cs typeface="Times New Roman"/>
              </a:rPr>
              <a:t>then its search is further continued in the left sub array of the middle most element.</a:t>
            </a:r>
            <a:endParaRPr lang="en-US" sz="2400">
              <a:solidFill>
                <a:srgbClr val="000000"/>
              </a:solidFill>
              <a:latin typeface="Times New Roman"/>
              <a:cs typeface="Times New Roman"/>
            </a:endParaRPr>
          </a:p>
          <a:p>
            <a:pPr marL="342900" indent="-342900">
              <a:lnSpc>
                <a:spcPct val="150000"/>
              </a:lnSpc>
            </a:pPr>
            <a:r>
              <a:rPr lang="en-US" sz="2400">
                <a:solidFill>
                  <a:srgbClr val="303030"/>
                </a:solidFill>
                <a:latin typeface="Times New Roman"/>
                <a:cs typeface="Times New Roman"/>
              </a:rPr>
              <a:t>This iteration keeps on repeating on the sub arrays until the desired element is found</a:t>
            </a:r>
            <a:endParaRPr lang="en-US" sz="2400">
              <a:solidFill>
                <a:srgbClr val="000000"/>
              </a:solidFill>
              <a:latin typeface="Times New Roman"/>
              <a:cs typeface="Times New Roman"/>
            </a:endParaRPr>
          </a:p>
          <a:p>
            <a:pPr marL="342900" indent="-342900">
              <a:lnSpc>
                <a:spcPct val="150000"/>
              </a:lnSpc>
            </a:pPr>
            <a:r>
              <a:rPr lang="en-US" sz="2400">
                <a:solidFill>
                  <a:srgbClr val="303030"/>
                </a:solidFill>
                <a:latin typeface="Times New Roman"/>
                <a:cs typeface="Times New Roman"/>
              </a:rPr>
              <a:t>or size of the sub array reduces to zero.</a:t>
            </a:r>
            <a:endParaRPr lang="en-US" sz="2400">
              <a:solidFill>
                <a:srgbClr val="000000"/>
              </a:solidFill>
              <a:latin typeface="Times New Roman"/>
              <a:cs typeface="Times New Roman"/>
            </a:endParaRPr>
          </a:p>
          <a:p>
            <a:pPr>
              <a:lnSpc>
                <a:spcPct val="150000"/>
              </a:lnSpc>
            </a:pPr>
            <a:endParaRPr lang="en-US" sz="2400">
              <a:solidFill>
                <a:srgbClr val="303030"/>
              </a:solidFill>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194</a:t>
            </a:fld>
            <a:endParaRPr lang="en-US"/>
          </a:p>
        </p:txBody>
      </p:sp>
    </p:spTree>
    <p:extLst>
      <p:ext uri="{BB962C8B-B14F-4D97-AF65-F5344CB8AC3E}">
        <p14:creationId xmlns:p14="http://schemas.microsoft.com/office/powerpoint/2010/main" val="323383012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Time Complexity Analysis</a:t>
            </a:r>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708813"/>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In each iteration or in each recursive call, the search gets reduced to half of the array.</a:t>
            </a:r>
            <a:endParaRPr lang="en-US">
              <a:cs typeface="Calibri" panose="020F0502020204030204"/>
            </a:endParaRPr>
          </a:p>
          <a:p>
            <a:pPr>
              <a:lnSpc>
                <a:spcPct val="150000"/>
              </a:lnSpc>
            </a:pPr>
            <a:r>
              <a:rPr lang="en-US" sz="2400">
                <a:solidFill>
                  <a:srgbClr val="303030"/>
                </a:solidFill>
                <a:latin typeface="Times New Roman"/>
                <a:ea typeface="+mn-lt"/>
                <a:cs typeface="+mn-lt"/>
              </a:rPr>
              <a:t>So, for n elements in the array, there are log</a:t>
            </a:r>
            <a:r>
              <a:rPr lang="en-US" sz="2400" baseline="-25000">
                <a:solidFill>
                  <a:srgbClr val="303030"/>
                </a:solidFill>
                <a:latin typeface="Times New Roman"/>
                <a:ea typeface="+mn-lt"/>
                <a:cs typeface="+mn-lt"/>
              </a:rPr>
              <a:t>2</a:t>
            </a:r>
            <a:r>
              <a:rPr lang="en-US" sz="2400">
                <a:solidFill>
                  <a:srgbClr val="303030"/>
                </a:solidFill>
                <a:latin typeface="Times New Roman"/>
                <a:ea typeface="+mn-lt"/>
                <a:cs typeface="+mn-lt"/>
              </a:rPr>
              <a:t>n iterations or recursive calls.</a:t>
            </a:r>
            <a:endParaRPr lang="en-US" sz="2400">
              <a:solidFill>
                <a:srgbClr val="303030"/>
              </a:solidFill>
              <a:latin typeface="Times New Roman"/>
              <a:cs typeface="Calibri"/>
            </a:endParaRPr>
          </a:p>
          <a:p>
            <a:pPr>
              <a:lnSpc>
                <a:spcPct val="150000"/>
              </a:lnSpc>
            </a:pPr>
            <a:r>
              <a:rPr lang="en-US" sz="2400" b="1">
                <a:solidFill>
                  <a:srgbClr val="303030"/>
                </a:solidFill>
                <a:latin typeface="Times New Roman"/>
                <a:ea typeface="+mn-lt"/>
                <a:cs typeface="+mn-lt"/>
              </a:rPr>
              <a:t>Time Complexity of Binary Search Algorithm is O(log</a:t>
            </a:r>
            <a:r>
              <a:rPr lang="en-US" sz="2400" b="1" baseline="-25000">
                <a:solidFill>
                  <a:srgbClr val="303030"/>
                </a:solidFill>
                <a:latin typeface="Times New Roman"/>
                <a:ea typeface="+mn-lt"/>
                <a:cs typeface="+mn-lt"/>
              </a:rPr>
              <a:t>2</a:t>
            </a:r>
            <a:r>
              <a:rPr lang="en-US" sz="2400" b="1">
                <a:solidFill>
                  <a:srgbClr val="303030"/>
                </a:solidFill>
                <a:latin typeface="Times New Roman"/>
                <a:ea typeface="+mn-lt"/>
                <a:cs typeface="+mn-lt"/>
              </a:rPr>
              <a:t>n).</a:t>
            </a:r>
            <a:endParaRPr lang="en-US" sz="2400" b="1">
              <a:solidFill>
                <a:srgbClr val="303030"/>
              </a:solidFill>
              <a:latin typeface="Times New Roman"/>
              <a:ea typeface="+mn-lt"/>
              <a:cs typeface="Calibri"/>
            </a:endParaRPr>
          </a:p>
          <a:p>
            <a:pPr>
              <a:lnSpc>
                <a:spcPct val="150000"/>
              </a:lnSpc>
            </a:pPr>
            <a:r>
              <a:rPr lang="en-US" sz="2400">
                <a:solidFill>
                  <a:srgbClr val="303030"/>
                </a:solidFill>
                <a:latin typeface="Times New Roman"/>
                <a:ea typeface="+mn-lt"/>
                <a:cs typeface="+mn-lt"/>
              </a:rPr>
              <a:t>Here, n is the number of elements in the sorted linear array.</a:t>
            </a:r>
            <a:endParaRPr lang="en-US" sz="2400">
              <a:solidFill>
                <a:srgbClr val="303030"/>
              </a:solidFill>
              <a:latin typeface="Times New Roman"/>
              <a:cs typeface="Calibri"/>
            </a:endParaRPr>
          </a:p>
          <a:p>
            <a:pPr>
              <a:lnSpc>
                <a:spcPct val="150000"/>
              </a:lnSpc>
            </a:pPr>
            <a:r>
              <a:rPr lang="en-US" sz="2400">
                <a:solidFill>
                  <a:srgbClr val="303030"/>
                </a:solidFill>
                <a:latin typeface="Times New Roman"/>
                <a:ea typeface="+mn-lt"/>
                <a:cs typeface="+mn-lt"/>
              </a:rPr>
              <a:t>This time complexity of binary search remains unchanged irrespective of the element position even if it is not present in the array.</a:t>
            </a:r>
            <a:endParaRPr lang="en-US" sz="2400">
              <a:solidFill>
                <a:srgbClr val="303030"/>
              </a:solidFill>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195</a:t>
            </a:fld>
            <a:endParaRPr lang="en-US"/>
          </a:p>
        </p:txBody>
      </p:sp>
    </p:spTree>
    <p:extLst>
      <p:ext uri="{BB962C8B-B14F-4D97-AF65-F5344CB8AC3E}">
        <p14:creationId xmlns:p14="http://schemas.microsoft.com/office/powerpoint/2010/main" val="77054868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Space Complexity Analysis</a:t>
            </a:r>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2240775"/>
            <a:ext cx="11781064" cy="4351338"/>
          </a:xfrm>
        </p:spPr>
        <p:txBody>
          <a:bodyPr vert="horz" lIns="91440" tIns="45720" rIns="91440" bIns="45720" rtlCol="0" anchor="t">
            <a:noAutofit/>
          </a:bodyPr>
          <a:lstStyle/>
          <a:p>
            <a:pPr>
              <a:lnSpc>
                <a:spcPct val="150000"/>
              </a:lnSpc>
            </a:pPr>
            <a:r>
              <a:rPr lang="en-US" sz="2400">
                <a:solidFill>
                  <a:srgbClr val="000000"/>
                </a:solidFill>
                <a:latin typeface="Times New Roman"/>
                <a:ea typeface="+mn-lt"/>
                <a:cs typeface="+mn-lt"/>
              </a:rPr>
              <a:t>No extra space is needed, the space complexity of the binary search is O(1).</a:t>
            </a:r>
            <a:endParaRPr lang="en-US" sz="2400">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196</a:t>
            </a:fld>
            <a:endParaRPr lang="en-US"/>
          </a:p>
        </p:txBody>
      </p:sp>
    </p:spTree>
    <p:extLst>
      <p:ext uri="{BB962C8B-B14F-4D97-AF65-F5344CB8AC3E}">
        <p14:creationId xmlns:p14="http://schemas.microsoft.com/office/powerpoint/2010/main" val="178468956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Example</a:t>
            </a:r>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684948"/>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Consider-</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We are given the following sorted linear array.</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Element 15 has to be searched in it using Binary Search Algorithm.</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Binary Search Algorithm works in the following steps-</a:t>
            </a:r>
            <a:endParaRPr lang="en-US" sz="2400">
              <a:latin typeface="Times New Roman"/>
              <a:cs typeface="Times New Roman"/>
            </a:endParaRPr>
          </a:p>
          <a:p>
            <a:pPr>
              <a:lnSpc>
                <a:spcPct val="150000"/>
              </a:lnSpc>
            </a:pPr>
            <a:endParaRPr lang="en-US" sz="2400">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197</a:t>
            </a:fld>
            <a:endParaRPr lang="en-US"/>
          </a:p>
        </p:txBody>
      </p:sp>
      <p:pic>
        <p:nvPicPr>
          <p:cNvPr id="6" name="Picture 6" descr="Table&#10;&#10;Description automatically generated">
            <a:extLst>
              <a:ext uri="{FF2B5EF4-FFF2-40B4-BE49-F238E27FC236}">
                <a16:creationId xmlns:a16="http://schemas.microsoft.com/office/drawing/2014/main" id="{D6CD732F-BC04-5CC8-FAAD-F23A5D1A6677}"/>
              </a:ext>
            </a:extLst>
          </p:cNvPr>
          <p:cNvPicPr>
            <a:picLocks noChangeAspect="1"/>
          </p:cNvPicPr>
          <p:nvPr/>
        </p:nvPicPr>
        <p:blipFill>
          <a:blip r:embed="rId2"/>
          <a:stretch>
            <a:fillRect/>
          </a:stretch>
        </p:blipFill>
        <p:spPr>
          <a:xfrm>
            <a:off x="3883478" y="4476348"/>
            <a:ext cx="4428182" cy="1875448"/>
          </a:xfrm>
          <a:prstGeom prst="rect">
            <a:avLst/>
          </a:prstGeom>
        </p:spPr>
      </p:pic>
    </p:spTree>
    <p:extLst>
      <p:ext uri="{BB962C8B-B14F-4D97-AF65-F5344CB8AC3E}">
        <p14:creationId xmlns:p14="http://schemas.microsoft.com/office/powerpoint/2010/main" val="25513609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65414" y="1009196"/>
            <a:ext cx="11781064" cy="4351338"/>
          </a:xfrm>
        </p:spPr>
        <p:txBody>
          <a:bodyPr vert="horz" lIns="91440" tIns="45720" rIns="91440" bIns="45720" rtlCol="0" anchor="t">
            <a:noAutofit/>
          </a:bodyPr>
          <a:lstStyle/>
          <a:p>
            <a:r>
              <a:rPr lang="en-US" sz="2400" b="1" u="sng">
                <a:solidFill>
                  <a:srgbClr val="303030"/>
                </a:solidFill>
                <a:latin typeface="Times New Roman"/>
                <a:cs typeface="Times New Roman"/>
              </a:rPr>
              <a:t>Step-01:</a:t>
            </a:r>
            <a:endParaRPr lang="en-US" sz="2400">
              <a:solidFill>
                <a:srgbClr val="303030"/>
              </a:solidFill>
              <a:latin typeface="Times New Roman"/>
              <a:cs typeface="Times New Roman"/>
            </a:endParaRPr>
          </a:p>
          <a:p>
            <a:endParaRPr lang="en-US" sz="2400">
              <a:latin typeface="Times New Roman"/>
              <a:cs typeface="Times New Roman"/>
            </a:endParaRPr>
          </a:p>
          <a:p>
            <a:r>
              <a:rPr lang="en-US" sz="2400">
                <a:solidFill>
                  <a:srgbClr val="303030"/>
                </a:solidFill>
                <a:latin typeface="Times New Roman"/>
                <a:ea typeface="+mn-lt"/>
                <a:cs typeface="+mn-lt"/>
              </a:rPr>
              <a:t>To begin with, we take beg=0 and end=6.</a:t>
            </a:r>
            <a:endParaRPr lang="en-US" sz="2400">
              <a:latin typeface="Times New Roman"/>
              <a:cs typeface="Times New Roman"/>
            </a:endParaRPr>
          </a:p>
          <a:p>
            <a:r>
              <a:rPr lang="en-US" sz="2400">
                <a:solidFill>
                  <a:srgbClr val="303030"/>
                </a:solidFill>
                <a:latin typeface="Times New Roman"/>
                <a:ea typeface="+mn-lt"/>
                <a:cs typeface="+mn-lt"/>
              </a:rPr>
              <a:t>We compute location of the middle element as-</a:t>
            </a:r>
            <a:endParaRPr lang="en-US" sz="2400">
              <a:solidFill>
                <a:srgbClr val="000000"/>
              </a:solidFill>
              <a:latin typeface="Times New Roman"/>
              <a:ea typeface="+mn-lt"/>
              <a:cs typeface="Times New Roman"/>
            </a:endParaRPr>
          </a:p>
          <a:p>
            <a:r>
              <a:rPr lang="en-US" sz="2400">
                <a:solidFill>
                  <a:srgbClr val="303030"/>
                </a:solidFill>
                <a:latin typeface="Times New Roman"/>
                <a:ea typeface="+mn-lt"/>
                <a:cs typeface="+mn-lt"/>
              </a:rPr>
              <a:t>Mid</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(beg + end)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(0 + 6)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3</a:t>
            </a:r>
            <a:endParaRPr lang="en-US" sz="2400">
              <a:latin typeface="Times New Roman"/>
              <a:cs typeface="Times New Roman"/>
            </a:endParaRPr>
          </a:p>
          <a:p>
            <a:r>
              <a:rPr lang="en-US" sz="2400">
                <a:solidFill>
                  <a:srgbClr val="303030"/>
                </a:solidFill>
                <a:latin typeface="Times New Roman"/>
                <a:ea typeface="+mn-lt"/>
                <a:cs typeface="+mn-lt"/>
              </a:rPr>
              <a:t>Here, a[mid] = a[3] = 20 ≠ 15 and beg &lt; end.</a:t>
            </a:r>
            <a:endParaRPr lang="en-US" sz="2400">
              <a:latin typeface="Times New Roman"/>
              <a:cs typeface="Times New Roman"/>
            </a:endParaRPr>
          </a:p>
          <a:p>
            <a:r>
              <a:rPr lang="en-US" sz="2400">
                <a:solidFill>
                  <a:srgbClr val="303030"/>
                </a:solidFill>
                <a:latin typeface="Times New Roman"/>
                <a:ea typeface="+mn-lt"/>
                <a:cs typeface="+mn-lt"/>
              </a:rPr>
              <a:t>So, we start next iteration.</a:t>
            </a:r>
            <a:endParaRPr lang="en-US" sz="2400">
              <a:latin typeface="Times New Roman"/>
              <a:cs typeface="Times New Roman"/>
            </a:endParaRPr>
          </a:p>
          <a:p>
            <a:endParaRPr lang="en-US" sz="2400">
              <a:latin typeface="Times New Roman"/>
              <a:cs typeface="Times New Roman"/>
            </a:endParaRPr>
          </a:p>
          <a:p>
            <a:endParaRPr lang="en-US" sz="2400">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198</a:t>
            </a:fld>
            <a:endParaRPr lang="en-US"/>
          </a:p>
        </p:txBody>
      </p:sp>
    </p:spTree>
    <p:extLst>
      <p:ext uri="{BB962C8B-B14F-4D97-AF65-F5344CB8AC3E}">
        <p14:creationId xmlns:p14="http://schemas.microsoft.com/office/powerpoint/2010/main" val="144578444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715736" y="995589"/>
            <a:ext cx="11781064" cy="4351338"/>
          </a:xfrm>
        </p:spPr>
        <p:txBody>
          <a:bodyPr vert="horz" lIns="91440" tIns="45720" rIns="91440" bIns="45720" rtlCol="0" anchor="t">
            <a:noAutofit/>
          </a:bodyPr>
          <a:lstStyle/>
          <a:p>
            <a:r>
              <a:rPr lang="en-US" sz="2400" b="1" u="sng">
                <a:solidFill>
                  <a:srgbClr val="303030"/>
                </a:solidFill>
                <a:latin typeface="Times New Roman"/>
                <a:cs typeface="Times New Roman"/>
              </a:rPr>
              <a:t>Step-02:</a:t>
            </a:r>
            <a:endParaRPr lang="en-US" sz="2400">
              <a:solidFill>
                <a:srgbClr val="303030"/>
              </a:solidFill>
              <a:latin typeface="Times New Roman"/>
              <a:cs typeface="Times New Roman"/>
            </a:endParaRPr>
          </a:p>
          <a:p>
            <a:endParaRPr lang="en-US" sz="2400">
              <a:latin typeface="Times New Roman"/>
              <a:cs typeface="Times New Roman"/>
            </a:endParaRPr>
          </a:p>
          <a:p>
            <a:r>
              <a:rPr lang="en-US" sz="2400">
                <a:solidFill>
                  <a:srgbClr val="303030"/>
                </a:solidFill>
                <a:latin typeface="Times New Roman"/>
                <a:ea typeface="+mn-lt"/>
                <a:cs typeface="+mn-lt"/>
              </a:rPr>
              <a:t>Since a[mid] = 20 &gt; 15, so we take end = mid – 1 = 3 – 1 = 2 whereas beg remains unchanged.</a:t>
            </a:r>
            <a:endParaRPr lang="en-US" sz="2400">
              <a:latin typeface="Times New Roman"/>
              <a:cs typeface="Times New Roman"/>
            </a:endParaRPr>
          </a:p>
          <a:p>
            <a:r>
              <a:rPr lang="en-US" sz="2400">
                <a:solidFill>
                  <a:srgbClr val="303030"/>
                </a:solidFill>
                <a:latin typeface="Times New Roman"/>
                <a:ea typeface="+mn-lt"/>
                <a:cs typeface="+mn-lt"/>
              </a:rPr>
              <a:t>We compute location of the middle element as-</a:t>
            </a:r>
            <a:endParaRPr lang="en-US" sz="2400">
              <a:solidFill>
                <a:srgbClr val="000000"/>
              </a:solidFill>
              <a:latin typeface="Times New Roman"/>
              <a:ea typeface="+mn-lt"/>
              <a:cs typeface="Times New Roman"/>
            </a:endParaRPr>
          </a:p>
          <a:p>
            <a:r>
              <a:rPr lang="en-US" sz="2400">
                <a:solidFill>
                  <a:srgbClr val="303030"/>
                </a:solidFill>
                <a:latin typeface="Times New Roman"/>
                <a:ea typeface="+mn-lt"/>
                <a:cs typeface="+mn-lt"/>
              </a:rPr>
              <a:t>Mid</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(beg + end)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(0 + 2)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1</a:t>
            </a:r>
            <a:endParaRPr lang="en-US" sz="2400">
              <a:latin typeface="Times New Roman"/>
              <a:cs typeface="Times New Roman"/>
            </a:endParaRPr>
          </a:p>
          <a:p>
            <a:r>
              <a:rPr lang="en-US" sz="2400">
                <a:solidFill>
                  <a:srgbClr val="303030"/>
                </a:solidFill>
                <a:latin typeface="Times New Roman"/>
                <a:ea typeface="+mn-lt"/>
                <a:cs typeface="+mn-lt"/>
              </a:rPr>
              <a:t>Here, a[mid] = a[1] = 10 ≠ 15 and beg &lt; end.</a:t>
            </a:r>
            <a:endParaRPr lang="en-US" sz="2400">
              <a:latin typeface="Times New Roman"/>
              <a:cs typeface="Times New Roman"/>
            </a:endParaRPr>
          </a:p>
          <a:p>
            <a:r>
              <a:rPr lang="en-US" sz="2400">
                <a:solidFill>
                  <a:srgbClr val="303030"/>
                </a:solidFill>
                <a:latin typeface="Times New Roman"/>
                <a:ea typeface="+mn-lt"/>
                <a:cs typeface="+mn-lt"/>
              </a:rPr>
              <a:t>So, we start next iteration.</a:t>
            </a:r>
            <a:endParaRPr lang="en-US" sz="2400">
              <a:latin typeface="Times New Roman"/>
              <a:cs typeface="Times New Roman"/>
            </a:endParaRPr>
          </a:p>
          <a:p>
            <a:endParaRPr lang="en-US" sz="2400">
              <a:latin typeface="Times New Roman"/>
              <a:cs typeface="Times New Roman"/>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199</a:t>
            </a:fld>
            <a:endParaRPr lang="en-US"/>
          </a:p>
        </p:txBody>
      </p:sp>
    </p:spTree>
    <p:extLst>
      <p:ext uri="{BB962C8B-B14F-4D97-AF65-F5344CB8AC3E}">
        <p14:creationId xmlns:p14="http://schemas.microsoft.com/office/powerpoint/2010/main" val="4237524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6445AA-6FEE-D167-1A01-5BBF00D52EF4}"/>
              </a:ext>
            </a:extLst>
          </p:cNvPr>
          <p:cNvSpPr txBox="1"/>
          <p:nvPr/>
        </p:nvSpPr>
        <p:spPr>
          <a:xfrm>
            <a:off x="1137036" y="548640"/>
            <a:ext cx="9543405" cy="118872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a:solidFill>
                  <a:schemeClr val="tx1">
                    <a:lumMod val="85000"/>
                    <a:lumOff val="15000"/>
                  </a:schemeClr>
                </a:solidFill>
                <a:latin typeface="+mj-lt"/>
                <a:ea typeface="+mj-ea"/>
                <a:cs typeface="+mj-cs"/>
              </a:rPr>
              <a:t>INTRODUCTION</a:t>
            </a:r>
          </a:p>
        </p:txBody>
      </p:sp>
      <p:sp>
        <p:nvSpPr>
          <p:cNvPr id="3" name="TextBox 2">
            <a:extLst>
              <a:ext uri="{FF2B5EF4-FFF2-40B4-BE49-F238E27FC236}">
                <a16:creationId xmlns:a16="http://schemas.microsoft.com/office/drawing/2014/main" id="{44EB51E3-998A-513E-0D16-89ED0084251B}"/>
              </a:ext>
            </a:extLst>
          </p:cNvPr>
          <p:cNvSpPr txBox="1"/>
          <p:nvPr/>
        </p:nvSpPr>
        <p:spPr>
          <a:xfrm>
            <a:off x="1957987" y="2431765"/>
            <a:ext cx="8276026" cy="332003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228600">
              <a:lnSpc>
                <a:spcPct val="90000"/>
              </a:lnSpc>
              <a:spcAft>
                <a:spcPts val="600"/>
              </a:spcAft>
              <a:buFont typeface="Arial" panose="020B0604020202020204" pitchFamily="34" charset="0"/>
              <a:buChar char="•"/>
            </a:pPr>
            <a:r>
              <a:rPr lang="en-US" sz="2400">
                <a:solidFill>
                  <a:schemeClr val="tx1">
                    <a:lumMod val="85000"/>
                    <a:lumOff val="15000"/>
                  </a:schemeClr>
                </a:solidFill>
                <a:latin typeface="Times New Roman"/>
                <a:cs typeface="Times New Roman"/>
              </a:rPr>
              <a:t>A data structure is a collection of data values and the relationships between them.</a:t>
            </a:r>
          </a:p>
          <a:p>
            <a:pPr marL="342900" indent="-228600">
              <a:lnSpc>
                <a:spcPct val="90000"/>
              </a:lnSpc>
              <a:spcAft>
                <a:spcPts val="600"/>
              </a:spcAft>
              <a:buFont typeface="Arial" panose="020B0604020202020204" pitchFamily="34" charset="0"/>
              <a:buChar char="•"/>
            </a:pPr>
            <a:r>
              <a:rPr lang="en-US" sz="2400">
                <a:solidFill>
                  <a:schemeClr val="tx1">
                    <a:lumMod val="85000"/>
                    <a:lumOff val="15000"/>
                  </a:schemeClr>
                </a:solidFill>
                <a:latin typeface="Times New Roman"/>
                <a:cs typeface="Times New Roman"/>
              </a:rPr>
              <a:t>Data structures allow programs to store and process data effectively. </a:t>
            </a:r>
          </a:p>
          <a:p>
            <a:pPr marL="342900" indent="-228600">
              <a:lnSpc>
                <a:spcPct val="90000"/>
              </a:lnSpc>
              <a:spcAft>
                <a:spcPts val="600"/>
              </a:spcAft>
              <a:buFont typeface="Arial" panose="020B0604020202020204" pitchFamily="34" charset="0"/>
              <a:buChar char="•"/>
            </a:pPr>
            <a:r>
              <a:rPr lang="en-US" sz="2400">
                <a:solidFill>
                  <a:schemeClr val="tx1">
                    <a:lumMod val="85000"/>
                    <a:lumOff val="15000"/>
                  </a:schemeClr>
                </a:solidFill>
                <a:latin typeface="Times New Roman"/>
                <a:cs typeface="Times New Roman"/>
              </a:rPr>
              <a:t>There are many different data structures, each with its own advantages and disadvantages. </a:t>
            </a:r>
          </a:p>
          <a:p>
            <a:pPr marL="342900" indent="-228600">
              <a:lnSpc>
                <a:spcPct val="90000"/>
              </a:lnSpc>
              <a:spcAft>
                <a:spcPts val="600"/>
              </a:spcAft>
              <a:buFont typeface="Arial" panose="020B0604020202020204" pitchFamily="34" charset="0"/>
              <a:buChar char="•"/>
            </a:pPr>
            <a:r>
              <a:rPr lang="en-US" sz="2400">
                <a:solidFill>
                  <a:schemeClr val="tx1">
                    <a:lumMod val="85000"/>
                    <a:lumOff val="15000"/>
                  </a:schemeClr>
                </a:solidFill>
                <a:latin typeface="Times New Roman"/>
                <a:cs typeface="Times New Roman"/>
              </a:rPr>
              <a:t>Some of the most common data structures are arrays, lists, trees, and graphs.</a:t>
            </a:r>
          </a:p>
        </p:txBody>
      </p:sp>
      <p:sp>
        <p:nvSpPr>
          <p:cNvPr id="7" name="Title 6">
            <a:extLst>
              <a:ext uri="{FF2B5EF4-FFF2-40B4-BE49-F238E27FC236}">
                <a16:creationId xmlns:a16="http://schemas.microsoft.com/office/drawing/2014/main" id="{98B7B8F9-285E-12A7-FB52-A198A65288F3}"/>
              </a:ext>
            </a:extLst>
          </p:cNvPr>
          <p:cNvSpPr>
            <a:spLocks noGrp="1"/>
          </p:cNvSpPr>
          <p:nvPr>
            <p:ph type="title"/>
          </p:nvPr>
        </p:nvSpPr>
        <p:spPr/>
        <p:txBody>
          <a:bodyPr/>
          <a:lstStyle/>
          <a:p>
            <a:endParaRPr lang="en-US"/>
          </a:p>
        </p:txBody>
      </p:sp>
      <p:sp>
        <p:nvSpPr>
          <p:cNvPr id="8" name="Content Placeholder 7">
            <a:extLst>
              <a:ext uri="{FF2B5EF4-FFF2-40B4-BE49-F238E27FC236}">
                <a16:creationId xmlns:a16="http://schemas.microsoft.com/office/drawing/2014/main" id="{BDFBE0F3-7B19-E373-150D-D7374EE944A4}"/>
              </a:ext>
            </a:extLst>
          </p:cNvPr>
          <p:cNvSpPr>
            <a:spLocks noGrp="1"/>
          </p:cNvSpPr>
          <p:nvPr>
            <p:ph sz="half" idx="1"/>
          </p:nvPr>
        </p:nvSpPr>
        <p:spPr/>
        <p:txBody>
          <a:bodyPr/>
          <a:lstStyle/>
          <a:p>
            <a:endParaRPr lang="en-US"/>
          </a:p>
        </p:txBody>
      </p:sp>
      <p:sp>
        <p:nvSpPr>
          <p:cNvPr id="9" name="Content Placeholder 8">
            <a:extLst>
              <a:ext uri="{FF2B5EF4-FFF2-40B4-BE49-F238E27FC236}">
                <a16:creationId xmlns:a16="http://schemas.microsoft.com/office/drawing/2014/main" id="{555C8749-76CD-90D3-9ABF-04BFE96D34FC}"/>
              </a:ext>
            </a:extLst>
          </p:cNvPr>
          <p:cNvSpPr>
            <a:spLocks noGrp="1"/>
          </p:cNvSpPr>
          <p:nvPr>
            <p:ph sz="half" idx="2"/>
          </p:nvPr>
        </p:nvSpPr>
        <p:spPr/>
        <p:txBody>
          <a:bodyPr/>
          <a:lstStyle/>
          <a:p>
            <a:endParaRPr lang="en-US"/>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sz="1000" kern="1200">
                <a:solidFill>
                  <a:schemeClr val="tx1">
                    <a:tint val="75000"/>
                  </a:schemeClr>
                </a:solidFill>
                <a:latin typeface="+mn-lt"/>
                <a:ea typeface="+mn-ea"/>
                <a:cs typeface="+mn-cs"/>
              </a:rPr>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vert="horz" lIns="91440" tIns="45720" rIns="91440" bIns="45720" rtlCol="0" anchor="ctr">
            <a:normAutofit/>
          </a:bodyPr>
          <a:lstStyle/>
          <a:p>
            <a:pPr>
              <a:spcAft>
                <a:spcPts val="600"/>
              </a:spcAft>
            </a:pPr>
            <a:fld id="{DF8A5812-A045-4ED1-AE09-1BD5E4DDFA3C}" type="slidenum">
              <a:rPr lang="en-US" sz="1000"/>
              <a:pPr>
                <a:spcAft>
                  <a:spcPts val="600"/>
                </a:spcAft>
              </a:pPr>
              <a:t>2</a:t>
            </a:fld>
            <a:endParaRPr lang="en-US" sz="1000"/>
          </a:p>
        </p:txBody>
      </p:sp>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3286206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0912-3FEE-C213-90B4-11796C2792CC}"/>
              </a:ext>
            </a:extLst>
          </p:cNvPr>
          <p:cNvSpPr>
            <a:spLocks noGrp="1"/>
          </p:cNvSpPr>
          <p:nvPr>
            <p:ph type="title"/>
          </p:nvPr>
        </p:nvSpPr>
        <p:spPr>
          <a:xfrm>
            <a:off x="838200" y="63200"/>
            <a:ext cx="10515600" cy="1325563"/>
          </a:xfrm>
        </p:spPr>
        <p:txBody>
          <a:bodyPr>
            <a:normAutofit/>
          </a:bodyPr>
          <a:lstStyle/>
          <a:p>
            <a:r>
              <a:rPr lang="en-US" sz="3200">
                <a:latin typeface="Times New Roman"/>
                <a:cs typeface="Calibri Light"/>
              </a:rPr>
              <a:t>Types of Arrays</a:t>
            </a:r>
            <a:endParaRPr lang="en-US" sz="3200">
              <a:latin typeface="Times New Roman"/>
              <a:cs typeface="Times New Roman"/>
            </a:endParaRPr>
          </a:p>
        </p:txBody>
      </p:sp>
      <p:sp>
        <p:nvSpPr>
          <p:cNvPr id="3" name="Content Placeholder 2">
            <a:extLst>
              <a:ext uri="{FF2B5EF4-FFF2-40B4-BE49-F238E27FC236}">
                <a16:creationId xmlns:a16="http://schemas.microsoft.com/office/drawing/2014/main" id="{3F63D5C2-B667-7E32-71BB-6D3A24BCB33D}"/>
              </a:ext>
            </a:extLst>
          </p:cNvPr>
          <p:cNvSpPr>
            <a:spLocks noGrp="1"/>
          </p:cNvSpPr>
          <p:nvPr>
            <p:ph idx="1"/>
          </p:nvPr>
        </p:nvSpPr>
        <p:spPr>
          <a:xfrm>
            <a:off x="708804" y="1322418"/>
            <a:ext cx="11148203" cy="4351338"/>
          </a:xfrm>
        </p:spPr>
        <p:txBody>
          <a:bodyPr vert="horz" lIns="91440" tIns="45720" rIns="91440" bIns="45720" rtlCol="0" anchor="t">
            <a:normAutofit/>
          </a:bodyPr>
          <a:lstStyle/>
          <a:p>
            <a:pPr>
              <a:buFont typeface="Arial"/>
              <a:buChar char="•"/>
            </a:pPr>
            <a:r>
              <a:rPr lang="en-US" sz="2400">
                <a:latin typeface="Times New Roman"/>
                <a:ea typeface="+mn-lt"/>
                <a:cs typeface="+mn-lt"/>
              </a:rPr>
              <a:t>One-dimensional array: This is the simplest type of array, where the elements are arranged in a single row or a single column.</a:t>
            </a:r>
            <a:endParaRPr lang="en-US" sz="2400">
              <a:latin typeface="Times New Roman"/>
              <a:cs typeface="Calibri"/>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Two-dimensional array: In a two-dimensional array, the elements are arranged in rows and columns, creating a grid-like structure.</a:t>
            </a:r>
            <a:endParaRPr lang="en-US" sz="2400">
              <a:latin typeface="Times New Roman"/>
              <a:cs typeface="Calibri"/>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Multi-dimensional array: A multi-dimensional array has more than two dimensions and is used to store data in a higher-dimensional space.</a:t>
            </a:r>
            <a:endParaRPr lang="en-US" sz="2400">
              <a:latin typeface="Times New Roman"/>
              <a:cs typeface="Calibri" panose="020F0502020204030204"/>
            </a:endParaRPr>
          </a:p>
          <a:p>
            <a:pPr marL="0" indent="0">
              <a:buNone/>
            </a:pPr>
            <a:endParaRPr lang="en-US" sz="2400">
              <a:latin typeface="Times New Roman"/>
              <a:cs typeface="Calibri" panose="020F0502020204030204"/>
            </a:endParaRPr>
          </a:p>
        </p:txBody>
      </p:sp>
      <p:sp>
        <p:nvSpPr>
          <p:cNvPr id="4" name="Footer Placeholder 3">
            <a:extLst>
              <a:ext uri="{FF2B5EF4-FFF2-40B4-BE49-F238E27FC236}">
                <a16:creationId xmlns:a16="http://schemas.microsoft.com/office/drawing/2014/main" id="{10A1A4F3-AAD4-603D-376D-DBEA0611A3B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AA1923C-EF39-3987-A399-52DDEEB12672}"/>
              </a:ext>
            </a:extLst>
          </p:cNvPr>
          <p:cNvSpPr>
            <a:spLocks noGrp="1"/>
          </p:cNvSpPr>
          <p:nvPr>
            <p:ph type="sldNum" sz="quarter" idx="12"/>
          </p:nvPr>
        </p:nvSpPr>
        <p:spPr/>
        <p:txBody>
          <a:bodyPr/>
          <a:lstStyle/>
          <a:p>
            <a:fld id="{DF8A5812-A045-4ED1-AE09-1BD5E4DDFA3C}" type="slidenum">
              <a:rPr lang="en-US" dirty="0" smtClean="0"/>
              <a:t>20</a:t>
            </a:fld>
            <a:endParaRPr lang="en-US"/>
          </a:p>
        </p:txBody>
      </p:sp>
    </p:spTree>
    <p:extLst>
      <p:ext uri="{BB962C8B-B14F-4D97-AF65-F5344CB8AC3E}">
        <p14:creationId xmlns:p14="http://schemas.microsoft.com/office/powerpoint/2010/main" val="13001934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797379" y="1050018"/>
            <a:ext cx="11781064" cy="4351338"/>
          </a:xfrm>
        </p:spPr>
        <p:txBody>
          <a:bodyPr vert="horz" lIns="91440" tIns="45720" rIns="91440" bIns="45720" rtlCol="0" anchor="t">
            <a:noAutofit/>
          </a:bodyPr>
          <a:lstStyle/>
          <a:p>
            <a:r>
              <a:rPr lang="en-US" sz="2400" b="1" u="sng">
                <a:solidFill>
                  <a:srgbClr val="303030"/>
                </a:solidFill>
                <a:latin typeface="Times New Roman"/>
                <a:cs typeface="Times New Roman"/>
              </a:rPr>
              <a:t>Step-03:</a:t>
            </a:r>
            <a:endParaRPr lang="en-US" sz="2400">
              <a:solidFill>
                <a:srgbClr val="303030"/>
              </a:solidFill>
              <a:latin typeface="Times New Roman"/>
              <a:cs typeface="Times New Roman"/>
            </a:endParaRPr>
          </a:p>
          <a:p>
            <a:endParaRPr lang="en-US" sz="2400">
              <a:latin typeface="Times New Roman"/>
              <a:cs typeface="Times New Roman"/>
            </a:endParaRPr>
          </a:p>
          <a:p>
            <a:r>
              <a:rPr lang="en-US" sz="2400">
                <a:solidFill>
                  <a:srgbClr val="303030"/>
                </a:solidFill>
                <a:latin typeface="Times New Roman"/>
                <a:ea typeface="+mn-lt"/>
                <a:cs typeface="+mn-lt"/>
              </a:rPr>
              <a:t>Since a[mid] = 10 &lt; 15, so we take beg = mid + 1 = 1 + 1 = 2 whereas end remains unchanged.</a:t>
            </a:r>
            <a:endParaRPr lang="en-US" sz="2400">
              <a:latin typeface="Times New Roman"/>
              <a:cs typeface="Times New Roman"/>
            </a:endParaRPr>
          </a:p>
          <a:p>
            <a:r>
              <a:rPr lang="en-US" sz="2400">
                <a:solidFill>
                  <a:srgbClr val="303030"/>
                </a:solidFill>
                <a:latin typeface="Times New Roman"/>
                <a:ea typeface="+mn-lt"/>
                <a:cs typeface="+mn-lt"/>
              </a:rPr>
              <a:t>We compute location of the middle element as-</a:t>
            </a:r>
            <a:endParaRPr lang="en-US" sz="2400">
              <a:solidFill>
                <a:srgbClr val="000000"/>
              </a:solidFill>
              <a:latin typeface="Times New Roman"/>
              <a:ea typeface="+mn-lt"/>
              <a:cs typeface="Times New Roman"/>
            </a:endParaRPr>
          </a:p>
          <a:p>
            <a:r>
              <a:rPr lang="en-US" sz="2400">
                <a:solidFill>
                  <a:srgbClr val="303030"/>
                </a:solidFill>
                <a:latin typeface="Times New Roman"/>
                <a:ea typeface="+mn-lt"/>
                <a:cs typeface="+mn-lt"/>
              </a:rPr>
              <a:t>Mid</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(beg + end)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(2 + 2)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2</a:t>
            </a:r>
            <a:endParaRPr lang="en-US" sz="2400">
              <a:latin typeface="Times New Roman"/>
              <a:cs typeface="Times New Roman"/>
            </a:endParaRPr>
          </a:p>
          <a:p>
            <a:r>
              <a:rPr lang="en-US" sz="2400">
                <a:solidFill>
                  <a:srgbClr val="303030"/>
                </a:solidFill>
                <a:latin typeface="Times New Roman"/>
                <a:ea typeface="+mn-lt"/>
                <a:cs typeface="+mn-lt"/>
              </a:rPr>
              <a:t>Here, a[mid] = a[2] = 15 which matches to the element being searched.</a:t>
            </a:r>
            <a:endParaRPr lang="en-US" sz="2400">
              <a:latin typeface="Times New Roman"/>
              <a:cs typeface="Times New Roman"/>
            </a:endParaRPr>
          </a:p>
          <a:p>
            <a:r>
              <a:rPr lang="en-US" sz="2400">
                <a:solidFill>
                  <a:srgbClr val="303030"/>
                </a:solidFill>
                <a:latin typeface="Times New Roman"/>
                <a:ea typeface="+mn-lt"/>
                <a:cs typeface="+mn-lt"/>
              </a:rPr>
              <a:t>So, our search terminates in success and index 2 is returned.</a:t>
            </a:r>
            <a:endParaRPr lang="en-US" sz="2400">
              <a:latin typeface="Times New Roman"/>
              <a:cs typeface="Times New Roman"/>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200</a:t>
            </a:fld>
            <a:endParaRPr lang="en-US"/>
          </a:p>
        </p:txBody>
      </p:sp>
    </p:spTree>
    <p:extLst>
      <p:ext uri="{BB962C8B-B14F-4D97-AF65-F5344CB8AC3E}">
        <p14:creationId xmlns:p14="http://schemas.microsoft.com/office/powerpoint/2010/main" val="119272244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Advantages</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2560411"/>
            <a:ext cx="11781064" cy="4351338"/>
          </a:xfrm>
        </p:spPr>
        <p:txBody>
          <a:bodyPr vert="horz" lIns="91440" tIns="45720" rIns="91440" bIns="45720" rtlCol="0" anchor="t">
            <a:noAutofit/>
          </a:bodyPr>
          <a:lstStyle/>
          <a:p>
            <a:r>
              <a:rPr lang="en-US" sz="2400">
                <a:solidFill>
                  <a:srgbClr val="303030"/>
                </a:solidFill>
                <a:latin typeface="Times New Roman"/>
                <a:ea typeface="+mn-lt"/>
                <a:cs typeface="+mn-lt"/>
              </a:rPr>
              <a:t>It eliminates half of the list from further searching by using the result of each comparison.</a:t>
            </a:r>
            <a:endParaRPr lang="en-US" sz="2400">
              <a:solidFill>
                <a:srgbClr val="303030"/>
              </a:solidFill>
              <a:latin typeface="Times New Roman"/>
              <a:cs typeface="Times New Roman"/>
            </a:endParaRPr>
          </a:p>
          <a:p>
            <a:r>
              <a:rPr lang="en-US" sz="2400">
                <a:solidFill>
                  <a:srgbClr val="303030"/>
                </a:solidFill>
                <a:latin typeface="Times New Roman"/>
                <a:ea typeface="+mn-lt"/>
                <a:cs typeface="+mn-lt"/>
              </a:rPr>
              <a:t>It indicates whether the element being searched is before or after the current position in the list.</a:t>
            </a:r>
            <a:endParaRPr lang="en-US" sz="2400">
              <a:latin typeface="Times New Roman"/>
              <a:cs typeface="Times New Roman"/>
            </a:endParaRPr>
          </a:p>
          <a:p>
            <a:r>
              <a:rPr lang="en-US" sz="2400">
                <a:solidFill>
                  <a:srgbClr val="303030"/>
                </a:solidFill>
                <a:latin typeface="Times New Roman"/>
                <a:ea typeface="+mn-lt"/>
                <a:cs typeface="+mn-lt"/>
              </a:rPr>
              <a:t>This information is used to narrow the search.</a:t>
            </a:r>
            <a:endParaRPr lang="en-US" sz="2400">
              <a:latin typeface="Times New Roman"/>
              <a:cs typeface="Times New Roman"/>
            </a:endParaRPr>
          </a:p>
          <a:p>
            <a:r>
              <a:rPr lang="en-US" sz="2400">
                <a:solidFill>
                  <a:srgbClr val="303030"/>
                </a:solidFill>
                <a:latin typeface="Times New Roman"/>
                <a:ea typeface="+mn-lt"/>
                <a:cs typeface="+mn-lt"/>
              </a:rPr>
              <a:t>For large lists of data, it works significantly better than linear search.</a:t>
            </a:r>
            <a:endParaRPr lang="en-US" sz="2400">
              <a:latin typeface="Times New Roman"/>
              <a:cs typeface="Times New Roman"/>
            </a:endParaRPr>
          </a:p>
          <a:p>
            <a:pPr marL="0" indent="0">
              <a:buNone/>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201</a:t>
            </a:fld>
            <a:endParaRPr lang="en-US"/>
          </a:p>
        </p:txBody>
      </p:sp>
    </p:spTree>
    <p:extLst>
      <p:ext uri="{BB962C8B-B14F-4D97-AF65-F5344CB8AC3E}">
        <p14:creationId xmlns:p14="http://schemas.microsoft.com/office/powerpoint/2010/main" val="33749870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Disadvantages</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947057" y="2021987"/>
            <a:ext cx="11781064" cy="4351338"/>
          </a:xfrm>
        </p:spPr>
        <p:txBody>
          <a:bodyPr vert="horz" lIns="91440" tIns="45720" rIns="91440" bIns="45720" rtlCol="0" anchor="t">
            <a:noAutofit/>
          </a:bodyPr>
          <a:lstStyle/>
          <a:p>
            <a:r>
              <a:rPr lang="en-US" sz="2400">
                <a:solidFill>
                  <a:srgbClr val="303030"/>
                </a:solidFill>
                <a:latin typeface="Times New Roman"/>
                <a:ea typeface="+mn-lt"/>
                <a:cs typeface="+mn-lt"/>
              </a:rPr>
              <a:t>It employs recursive approach which requires more stack space.</a:t>
            </a:r>
            <a:endParaRPr lang="en-US" sz="2400">
              <a:solidFill>
                <a:srgbClr val="303030"/>
              </a:solidFill>
              <a:latin typeface="Times New Roman"/>
              <a:cs typeface="Times New Roman"/>
            </a:endParaRPr>
          </a:p>
          <a:p>
            <a:r>
              <a:rPr lang="en-US" sz="2400">
                <a:solidFill>
                  <a:srgbClr val="303030"/>
                </a:solidFill>
                <a:latin typeface="Times New Roman"/>
                <a:ea typeface="+mn-lt"/>
                <a:cs typeface="+mn-lt"/>
              </a:rPr>
              <a:t>Programming binary search algorithm is error prone and difficult.</a:t>
            </a:r>
            <a:endParaRPr lang="en-US" sz="2400">
              <a:latin typeface="Times New Roman"/>
              <a:cs typeface="Times New Roman"/>
            </a:endParaRPr>
          </a:p>
          <a:p>
            <a:r>
              <a:rPr lang="en-US" sz="2400">
                <a:solidFill>
                  <a:srgbClr val="303030"/>
                </a:solidFill>
                <a:latin typeface="Times New Roman"/>
                <a:ea typeface="+mn-lt"/>
                <a:cs typeface="+mn-lt"/>
              </a:rPr>
              <a:t>The interaction of binary search with memory hierarchy i.e. caching is poor.(because of its random access nature)</a:t>
            </a:r>
            <a:endParaRPr lang="en-US" sz="2400">
              <a:latin typeface="Times New Roman"/>
              <a:cs typeface="Times New Roman"/>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202</a:t>
            </a:fld>
            <a:endParaRPr lang="en-US"/>
          </a:p>
        </p:txBody>
      </p:sp>
    </p:spTree>
    <p:extLst>
      <p:ext uri="{BB962C8B-B14F-4D97-AF65-F5344CB8AC3E}">
        <p14:creationId xmlns:p14="http://schemas.microsoft.com/office/powerpoint/2010/main" val="29292750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Linear Search</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Linear Search is the simplest searching algorithm.</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It traverses the array sequentially to locate the required element.</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It searches for an element by comparing it with each element of the array one by one.</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So, it is also called as </a:t>
            </a:r>
            <a:r>
              <a:rPr lang="en-US" sz="2400" b="1">
                <a:solidFill>
                  <a:srgbClr val="303030"/>
                </a:solidFill>
                <a:latin typeface="Times New Roman"/>
                <a:ea typeface="+mn-lt"/>
                <a:cs typeface="+mn-lt"/>
              </a:rPr>
              <a:t>Sequential Search</a:t>
            </a:r>
            <a:r>
              <a:rPr lang="en-US" sz="2400">
                <a:solidFill>
                  <a:srgbClr val="303030"/>
                </a:solidFill>
                <a:latin typeface="Times New Roman"/>
                <a:ea typeface="+mn-lt"/>
                <a:cs typeface="+mn-lt"/>
              </a:rPr>
              <a:t>.</a:t>
            </a:r>
            <a:endParaRPr lang="en-US" sz="2400">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203</a:t>
            </a:fld>
            <a:endParaRPr lang="en-US"/>
          </a:p>
        </p:txBody>
      </p:sp>
    </p:spTree>
    <p:extLst>
      <p:ext uri="{BB962C8B-B14F-4D97-AF65-F5344CB8AC3E}">
        <p14:creationId xmlns:p14="http://schemas.microsoft.com/office/powerpoint/2010/main" val="31438329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Linear Search Algorithm is applied when-</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No information is given about the array.</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The given array is unsorted or the elements are unordered.</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The list of data items is smaller.</a:t>
            </a:r>
            <a:endParaRPr lang="en-US" sz="2400">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204</a:t>
            </a:fld>
            <a:endParaRPr lang="en-US"/>
          </a:p>
        </p:txBody>
      </p:sp>
    </p:spTree>
    <p:extLst>
      <p:ext uri="{BB962C8B-B14F-4D97-AF65-F5344CB8AC3E}">
        <p14:creationId xmlns:p14="http://schemas.microsoft.com/office/powerpoint/2010/main" val="389801292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Times New Roman"/>
              </a:rPr>
              <a:t>Linear Search Algorithm</a:t>
            </a:r>
            <a:endParaRPr lang="en-US">
              <a:latin typeface="Times New Roman"/>
              <a:cs typeface="Times New Roman"/>
            </a:endParaRPr>
          </a:p>
          <a:p>
            <a:endParaRPr lang="en-US">
              <a:cs typeface="Calibri Light"/>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cs typeface="Times New Roman"/>
              </a:rPr>
              <a:t>Consider</a:t>
            </a:r>
          </a:p>
          <a:p>
            <a:pPr>
              <a:lnSpc>
                <a:spcPct val="150000"/>
              </a:lnSpc>
            </a:pPr>
            <a:r>
              <a:rPr lang="en-US" sz="2400">
                <a:solidFill>
                  <a:srgbClr val="303030"/>
                </a:solidFill>
                <a:latin typeface="Times New Roman"/>
                <a:ea typeface="+mn-lt"/>
                <a:cs typeface="+mn-lt"/>
              </a:rPr>
              <a:t>There is a linear array ‘a’ of size ‘n’.</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Linear search algorithm is being used to search an element ‘item’ in this linear array.</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If search ends in success, it sets loc to the index of the element otherwise it sets loc to -1.</a:t>
            </a:r>
            <a:endParaRPr lang="en-US" sz="2400">
              <a:latin typeface="Times New Roman"/>
              <a:cs typeface="Times New Roman"/>
            </a:endParaRPr>
          </a:p>
          <a:p>
            <a:pPr>
              <a:lnSpc>
                <a:spcPct val="150000"/>
              </a:lnSpc>
            </a:pPr>
            <a:endParaRPr lang="en-US" sz="2400">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205</a:t>
            </a:fld>
            <a:endParaRPr lang="en-US"/>
          </a:p>
        </p:txBody>
      </p:sp>
    </p:spTree>
    <p:extLst>
      <p:ext uri="{BB962C8B-B14F-4D97-AF65-F5344CB8AC3E}">
        <p14:creationId xmlns:p14="http://schemas.microsoft.com/office/powerpoint/2010/main" val="22373775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24593" y="560161"/>
            <a:ext cx="11781064" cy="3602946"/>
          </a:xfrm>
        </p:spPr>
        <p:txBody>
          <a:bodyPr vert="horz" lIns="91440" tIns="45720" rIns="91440" bIns="45720" rtlCol="0" anchor="t">
            <a:noAutofit/>
          </a:bodyPr>
          <a:lstStyle/>
          <a:p>
            <a:r>
              <a:rPr lang="en-US" sz="2400">
                <a:solidFill>
                  <a:srgbClr val="303030"/>
                </a:solidFill>
                <a:latin typeface="Times New Roman"/>
                <a:cs typeface="Times New Roman"/>
              </a:rPr>
              <a:t>Begin
for </a:t>
            </a:r>
            <a:r>
              <a:rPr lang="en-US" sz="2400" err="1">
                <a:solidFill>
                  <a:srgbClr val="303030"/>
                </a:solidFill>
                <a:latin typeface="Times New Roman"/>
                <a:cs typeface="Times New Roman"/>
              </a:rPr>
              <a:t>i</a:t>
            </a:r>
            <a:r>
              <a:rPr lang="en-US" sz="2400">
                <a:solidFill>
                  <a:srgbClr val="303030"/>
                </a:solidFill>
                <a:latin typeface="Times New Roman"/>
                <a:cs typeface="Times New Roman"/>
              </a:rPr>
              <a:t> = 0 to (n - 1) by 1 do
    if (a[</a:t>
            </a:r>
            <a:r>
              <a:rPr lang="en-US" sz="2400" err="1">
                <a:solidFill>
                  <a:srgbClr val="303030"/>
                </a:solidFill>
                <a:latin typeface="Times New Roman"/>
                <a:cs typeface="Times New Roman"/>
              </a:rPr>
              <a:t>i</a:t>
            </a:r>
            <a:r>
              <a:rPr lang="en-US" sz="2400">
                <a:solidFill>
                  <a:srgbClr val="303030"/>
                </a:solidFill>
                <a:latin typeface="Times New Roman"/>
                <a:cs typeface="Times New Roman"/>
              </a:rPr>
              <a:t>] = item) then
        set loc = </a:t>
            </a:r>
            <a:r>
              <a:rPr lang="en-US" sz="2400" err="1">
                <a:solidFill>
                  <a:srgbClr val="303030"/>
                </a:solidFill>
                <a:latin typeface="Times New Roman"/>
                <a:cs typeface="Times New Roman"/>
              </a:rPr>
              <a:t>i</a:t>
            </a:r>
            <a:r>
              <a:rPr lang="en-US" sz="2400">
                <a:solidFill>
                  <a:srgbClr val="303030"/>
                </a:solidFill>
                <a:latin typeface="Times New Roman"/>
                <a:cs typeface="Times New Roman"/>
              </a:rPr>
              <a:t>
        Exit</a:t>
            </a:r>
            <a:endParaRPr lang="en-US">
              <a:solidFill>
                <a:srgbClr val="000000"/>
              </a:solidFill>
              <a:latin typeface="Calibri" panose="020F0502020204030204"/>
              <a:cs typeface="Calibri"/>
            </a:endParaRPr>
          </a:p>
          <a:p>
            <a:pPr marL="0" indent="0">
              <a:buNone/>
            </a:pPr>
            <a:r>
              <a:rPr lang="en-US" sz="2400">
                <a:solidFill>
                  <a:srgbClr val="303030"/>
                </a:solidFill>
                <a:latin typeface="Times New Roman"/>
                <a:cs typeface="Times New Roman"/>
              </a:rPr>
              <a:t>       endif</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 end for</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 set loc = -1</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End
</a:t>
            </a:r>
            <a:endParaRPr lang="en-US">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206</a:t>
            </a:fld>
            <a:endParaRPr lang="en-US"/>
          </a:p>
        </p:txBody>
      </p:sp>
    </p:spTree>
    <p:extLst>
      <p:ext uri="{BB962C8B-B14F-4D97-AF65-F5344CB8AC3E}">
        <p14:creationId xmlns:p14="http://schemas.microsoft.com/office/powerpoint/2010/main" val="24329827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Time Complexity Analysis</a:t>
            </a:r>
            <a:endParaRPr lang="en-US" b="1">
              <a:cs typeface="Calibri Light"/>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a:lnSpc>
                <a:spcPct val="150000"/>
              </a:lnSpc>
            </a:pPr>
            <a:r>
              <a:rPr lang="en-US" sz="2400" b="1" u="sng">
                <a:solidFill>
                  <a:srgbClr val="303030"/>
                </a:solidFill>
                <a:latin typeface="Times New Roman"/>
                <a:cs typeface="Times New Roman"/>
              </a:rPr>
              <a:t>Best case</a:t>
            </a:r>
          </a:p>
          <a:p>
            <a:pPr>
              <a:lnSpc>
                <a:spcPct val="150000"/>
              </a:lnSpc>
            </a:pPr>
            <a:r>
              <a:rPr lang="en-US" sz="2400">
                <a:solidFill>
                  <a:srgbClr val="303030"/>
                </a:solidFill>
                <a:latin typeface="Times New Roman"/>
                <a:ea typeface="+mn-lt"/>
                <a:cs typeface="+mn-lt"/>
              </a:rPr>
              <a:t>In the best possible case,</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The element being searched may be found at the first position.</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In this case, the search terminates in success with just one comparison.</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Thus in best case, linear search algorithm takes O(1) operations.</a:t>
            </a:r>
            <a:endParaRPr lang="en-US" sz="2400">
              <a:latin typeface="Times New Roman"/>
              <a:cs typeface="Times New Roman"/>
            </a:endParaRPr>
          </a:p>
          <a:p>
            <a:pPr marL="0" indent="0">
              <a:buNone/>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207</a:t>
            </a:fld>
            <a:endParaRPr lang="en-US"/>
          </a:p>
        </p:txBody>
      </p:sp>
    </p:spTree>
    <p:extLst>
      <p:ext uri="{BB962C8B-B14F-4D97-AF65-F5344CB8AC3E}">
        <p14:creationId xmlns:p14="http://schemas.microsoft.com/office/powerpoint/2010/main" val="38540919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26477" y="347680"/>
            <a:ext cx="11781064" cy="4351338"/>
          </a:xfrm>
        </p:spPr>
        <p:txBody>
          <a:bodyPr vert="horz" lIns="91440" tIns="45720" rIns="91440" bIns="45720" rtlCol="0" anchor="t">
            <a:noAutofit/>
          </a:bodyPr>
          <a:lstStyle/>
          <a:p>
            <a:pPr marL="0" indent="0">
              <a:lnSpc>
                <a:spcPct val="150000"/>
              </a:lnSpc>
              <a:buNone/>
            </a:pPr>
            <a:r>
              <a:rPr lang="en-US" sz="2400" b="1" u="sng">
                <a:solidFill>
                  <a:srgbClr val="303030"/>
                </a:solidFill>
                <a:latin typeface="Times New Roman"/>
                <a:cs typeface="Times New Roman"/>
              </a:rPr>
              <a:t>Worst Case</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In the worst possible case,</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The element being searched may be present at the last position or not present in the array at all.</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In the former case, the search terminates in success with n comparisons.</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In the later case, the search terminates in failure with n comparisons.</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Thus, in worst case, linear search algorithm takes O(n) operations.</a:t>
            </a:r>
            <a:endParaRPr lang="en-US" sz="2400">
              <a:solidFill>
                <a:srgbClr val="303030"/>
              </a:solidFill>
              <a:latin typeface="Times New Roman"/>
              <a:cs typeface="Calibri"/>
            </a:endParaRPr>
          </a:p>
          <a:p>
            <a:pPr>
              <a:lnSpc>
                <a:spcPct val="150000"/>
              </a:lnSpc>
            </a:pPr>
            <a:r>
              <a:rPr lang="en-US" sz="2400" b="1">
                <a:solidFill>
                  <a:srgbClr val="303030"/>
                </a:solidFill>
                <a:latin typeface="Times New Roman"/>
                <a:cs typeface="Times New Roman"/>
              </a:rPr>
              <a:t>Time Complexity of Linear Search Algorithm is O(n).</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cs typeface="Times New Roman"/>
              </a:rPr>
              <a:t>Here, n is the number of elements in the linear array.</a:t>
            </a:r>
          </a:p>
          <a:p>
            <a:pPr>
              <a:lnSpc>
                <a:spcPct val="150000"/>
              </a:lnSpc>
            </a:pPr>
            <a:endParaRPr lang="en-US" sz="2400">
              <a:solidFill>
                <a:srgbClr val="303030"/>
              </a:solidFill>
              <a:latin typeface="Times New Roman"/>
              <a:cs typeface="Calibri"/>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208</a:t>
            </a:fld>
            <a:endParaRPr lang="en-US"/>
          </a:p>
        </p:txBody>
      </p:sp>
    </p:spTree>
    <p:extLst>
      <p:ext uri="{BB962C8B-B14F-4D97-AF65-F5344CB8AC3E}">
        <p14:creationId xmlns:p14="http://schemas.microsoft.com/office/powerpoint/2010/main" val="134625908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Space Complexity Analysis</a:t>
            </a:r>
            <a:endParaRPr lang="en-US" b="1">
              <a:cs typeface="Calibri Light"/>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406879" y="2371965"/>
            <a:ext cx="11781064" cy="4351338"/>
          </a:xfrm>
        </p:spPr>
        <p:txBody>
          <a:bodyPr vert="horz" lIns="91440" tIns="45720" rIns="91440" bIns="45720" rtlCol="0" anchor="t">
            <a:noAutofit/>
          </a:bodyPr>
          <a:lstStyle/>
          <a:p>
            <a:pPr>
              <a:lnSpc>
                <a:spcPct val="150000"/>
              </a:lnSpc>
            </a:pPr>
            <a:r>
              <a:rPr lang="en-US" sz="2400">
                <a:solidFill>
                  <a:srgbClr val="000000"/>
                </a:solidFill>
                <a:latin typeface="Times New Roman"/>
                <a:ea typeface="+mn-lt"/>
                <a:cs typeface="+mn-lt"/>
              </a:rPr>
              <a:t>The space complexity of the linear search is O(1), as we don't need any auxiliary space for the algorithm.</a:t>
            </a:r>
            <a:endParaRPr lang="en-US" sz="2400" b="1" u="sng">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209</a:t>
            </a:fld>
            <a:endParaRPr lang="en-US"/>
          </a:p>
        </p:txBody>
      </p:sp>
    </p:spTree>
    <p:extLst>
      <p:ext uri="{BB962C8B-B14F-4D97-AF65-F5344CB8AC3E}">
        <p14:creationId xmlns:p14="http://schemas.microsoft.com/office/powerpoint/2010/main" val="597221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775B4-04A3-7D7D-FE60-E81C9A79FD86}"/>
              </a:ext>
            </a:extLst>
          </p:cNvPr>
          <p:cNvSpPr>
            <a:spLocks noGrp="1"/>
          </p:cNvSpPr>
          <p:nvPr>
            <p:ph type="title"/>
          </p:nvPr>
        </p:nvSpPr>
        <p:spPr/>
        <p:txBody>
          <a:bodyPr>
            <a:normAutofit/>
          </a:bodyPr>
          <a:lstStyle/>
          <a:p>
            <a:r>
              <a:rPr lang="en-US" sz="3200">
                <a:latin typeface="Times New Roman"/>
                <a:ea typeface="+mj-lt"/>
                <a:cs typeface="+mj-lt"/>
              </a:rPr>
              <a:t>Advantages of arrays</a:t>
            </a:r>
            <a:endParaRPr lang="en-US" sz="3200">
              <a:latin typeface="Times New Roman"/>
              <a:cs typeface="Times New Roman"/>
            </a:endParaRPr>
          </a:p>
        </p:txBody>
      </p:sp>
      <p:sp>
        <p:nvSpPr>
          <p:cNvPr id="3" name="Content Placeholder 2">
            <a:extLst>
              <a:ext uri="{FF2B5EF4-FFF2-40B4-BE49-F238E27FC236}">
                <a16:creationId xmlns:a16="http://schemas.microsoft.com/office/drawing/2014/main" id="{5CCC8064-9374-6EA4-3786-19F4AA1095D4}"/>
              </a:ext>
            </a:extLst>
          </p:cNvPr>
          <p:cNvSpPr>
            <a:spLocks noGrp="1"/>
          </p:cNvSpPr>
          <p:nvPr>
            <p:ph idx="1"/>
          </p:nvPr>
        </p:nvSpPr>
        <p:spPr>
          <a:xfrm>
            <a:off x="838200" y="1552455"/>
            <a:ext cx="10860657" cy="4797036"/>
          </a:xfrm>
        </p:spPr>
        <p:txBody>
          <a:bodyPr vert="horz" lIns="91440" tIns="45720" rIns="91440" bIns="45720" rtlCol="0" anchor="t">
            <a:normAutofit lnSpcReduction="10000"/>
          </a:bodyPr>
          <a:lstStyle/>
          <a:p>
            <a:r>
              <a:rPr lang="en-US" sz="2400">
                <a:latin typeface="Times New Roman"/>
                <a:ea typeface="+mn-lt"/>
                <a:cs typeface="+mn-lt"/>
              </a:rPr>
              <a:t>Fast access: Arrays provide fast access to individual elements because they are stored in contiguous memory locations.</a:t>
            </a:r>
          </a:p>
          <a:p>
            <a:pPr marL="0" indent="0">
              <a:buNone/>
            </a:pPr>
            <a:endParaRPr lang="en-US" sz="2400">
              <a:latin typeface="Times New Roman"/>
              <a:ea typeface="+mn-lt"/>
              <a:cs typeface="+mn-lt"/>
            </a:endParaRPr>
          </a:p>
          <a:p>
            <a:r>
              <a:rPr lang="en-US" sz="2400">
                <a:latin typeface="Times New Roman"/>
                <a:ea typeface="+mn-lt"/>
                <a:cs typeface="+mn-lt"/>
              </a:rPr>
              <a:t>Efficient memory usage: Arrays use memory efficiently because they store data in a contiguous block of memory. </a:t>
            </a:r>
          </a:p>
          <a:p>
            <a:endParaRPr lang="en-US" sz="2400">
              <a:latin typeface="Times New Roman"/>
              <a:ea typeface="+mn-lt"/>
              <a:cs typeface="+mn-lt"/>
            </a:endParaRPr>
          </a:p>
          <a:p>
            <a:r>
              <a:rPr lang="en-US" sz="2400">
                <a:latin typeface="Times New Roman"/>
                <a:ea typeface="+mn-lt"/>
                <a:cs typeface="+mn-lt"/>
              </a:rPr>
              <a:t>Random access: Arrays provide random access to elements, which means that you can access any element in the array directly using its index.</a:t>
            </a:r>
            <a:endParaRPr lang="en-US" sz="2400">
              <a:latin typeface="Times New Roman"/>
              <a:cs typeface="Calibri" panose="020F0502020204030204"/>
            </a:endParaRPr>
          </a:p>
          <a:p>
            <a:endParaRPr lang="en-US" sz="2400">
              <a:latin typeface="Times New Roman"/>
              <a:cs typeface="Calibri" panose="020F0502020204030204"/>
            </a:endParaRPr>
          </a:p>
          <a:p>
            <a:r>
              <a:rPr lang="en-US" sz="2400">
                <a:latin typeface="Times New Roman"/>
                <a:ea typeface="+mn-lt"/>
                <a:cs typeface="+mn-lt"/>
              </a:rPr>
              <a:t>Easy to manipulate: Arrays are easy to manipulate, and many programming languages provide built-in functions for performing common array operations, such as sorting, searching, and merging.</a:t>
            </a:r>
            <a:endParaRPr lang="en-US" sz="2400">
              <a:latin typeface="Times New Roman"/>
              <a:cs typeface="Calibri" panose="020F0502020204030204"/>
            </a:endParaRPr>
          </a:p>
          <a:p>
            <a:endParaRPr lang="en-US" sz="2400">
              <a:latin typeface="Times New Roman"/>
              <a:cs typeface="Calibri" panose="020F0502020204030204"/>
            </a:endParaRPr>
          </a:p>
          <a:p>
            <a:endParaRPr lang="en-US" sz="2400">
              <a:latin typeface="Times New Roman"/>
              <a:cs typeface="Calibri" panose="020F0502020204030204"/>
            </a:endParaRPr>
          </a:p>
        </p:txBody>
      </p:sp>
      <p:sp>
        <p:nvSpPr>
          <p:cNvPr id="4" name="Footer Placeholder 3">
            <a:extLst>
              <a:ext uri="{FF2B5EF4-FFF2-40B4-BE49-F238E27FC236}">
                <a16:creationId xmlns:a16="http://schemas.microsoft.com/office/drawing/2014/main" id="{B7114AAE-75F6-953F-778C-F35CE237661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1C2CFC5-7092-CB9A-32DD-9EB41C4B3425}"/>
              </a:ext>
            </a:extLst>
          </p:cNvPr>
          <p:cNvSpPr>
            <a:spLocks noGrp="1"/>
          </p:cNvSpPr>
          <p:nvPr>
            <p:ph type="sldNum" sz="quarter" idx="12"/>
          </p:nvPr>
        </p:nvSpPr>
        <p:spPr/>
        <p:txBody>
          <a:bodyPr/>
          <a:lstStyle/>
          <a:p>
            <a:fld id="{DF8A5812-A045-4ED1-AE09-1BD5E4DDFA3C}" type="slidenum">
              <a:rPr lang="en-US" dirty="0" smtClean="0"/>
              <a:t>21</a:t>
            </a:fld>
            <a:endParaRPr lang="en-US"/>
          </a:p>
        </p:txBody>
      </p:sp>
    </p:spTree>
    <p:extLst>
      <p:ext uri="{BB962C8B-B14F-4D97-AF65-F5344CB8AC3E}">
        <p14:creationId xmlns:p14="http://schemas.microsoft.com/office/powerpoint/2010/main" val="79658947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Example</a:t>
            </a: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r>
              <a:rPr lang="en-US" sz="2400">
                <a:solidFill>
                  <a:srgbClr val="303030"/>
                </a:solidFill>
                <a:latin typeface="Times New Roman"/>
                <a:ea typeface="+mn-lt"/>
                <a:cs typeface="+mn-lt"/>
              </a:rPr>
              <a:t>Consider-</a:t>
            </a:r>
            <a:endParaRPr lang="en-US" sz="2400">
              <a:solidFill>
                <a:srgbClr val="303030"/>
              </a:solidFill>
              <a:latin typeface="Times New Roman"/>
              <a:cs typeface="Times New Roman"/>
            </a:endParaRPr>
          </a:p>
          <a:p>
            <a:r>
              <a:rPr lang="en-US" sz="2400">
                <a:solidFill>
                  <a:srgbClr val="303030"/>
                </a:solidFill>
                <a:latin typeface="Times New Roman"/>
                <a:ea typeface="+mn-lt"/>
                <a:cs typeface="+mn-lt"/>
              </a:rPr>
              <a:t>We are given the following linear array.</a:t>
            </a:r>
            <a:endParaRPr lang="en-US" sz="2400">
              <a:latin typeface="Times New Roman"/>
              <a:cs typeface="Times New Roman"/>
            </a:endParaRPr>
          </a:p>
          <a:p>
            <a:r>
              <a:rPr lang="en-US" sz="2400">
                <a:solidFill>
                  <a:srgbClr val="303030"/>
                </a:solidFill>
                <a:latin typeface="Times New Roman"/>
                <a:ea typeface="+mn-lt"/>
                <a:cs typeface="+mn-lt"/>
              </a:rPr>
              <a:t>Element 15 has to be searched in it using Linear Search Algorithm.</a:t>
            </a:r>
            <a:endParaRPr lang="en-US" sz="2400">
              <a:latin typeface="Times New Roman"/>
              <a:cs typeface="Times New Roman"/>
            </a:endParaRPr>
          </a:p>
          <a:p>
            <a:pPr marL="0" indent="0">
              <a:buNone/>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210</a:t>
            </a:fld>
            <a:endParaRPr lang="en-US"/>
          </a:p>
        </p:txBody>
      </p:sp>
      <p:pic>
        <p:nvPicPr>
          <p:cNvPr id="6" name="Picture 6" descr="Table, calendar&#10;&#10;Description automatically generated">
            <a:extLst>
              <a:ext uri="{FF2B5EF4-FFF2-40B4-BE49-F238E27FC236}">
                <a16:creationId xmlns:a16="http://schemas.microsoft.com/office/drawing/2014/main" id="{78B0F588-CDFF-C837-E5AB-25D3232E3DD6}"/>
              </a:ext>
            </a:extLst>
          </p:cNvPr>
          <p:cNvPicPr>
            <a:picLocks noChangeAspect="1"/>
          </p:cNvPicPr>
          <p:nvPr/>
        </p:nvPicPr>
        <p:blipFill>
          <a:blip r:embed="rId2"/>
          <a:stretch>
            <a:fillRect/>
          </a:stretch>
        </p:blipFill>
        <p:spPr>
          <a:xfrm>
            <a:off x="2759320" y="3762707"/>
            <a:ext cx="4566556" cy="1822275"/>
          </a:xfrm>
          <a:prstGeom prst="rect">
            <a:avLst/>
          </a:prstGeom>
        </p:spPr>
      </p:pic>
    </p:spTree>
    <p:extLst>
      <p:ext uri="{BB962C8B-B14F-4D97-AF65-F5344CB8AC3E}">
        <p14:creationId xmlns:p14="http://schemas.microsoft.com/office/powerpoint/2010/main" val="368947754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416170" y="1509102"/>
            <a:ext cx="11781064" cy="4351338"/>
          </a:xfrm>
        </p:spPr>
        <p:txBody>
          <a:bodyPr vert="horz" lIns="91440" tIns="45720" rIns="91440" bIns="45720" rtlCol="0" anchor="t">
            <a:noAutofit/>
          </a:bodyPr>
          <a:lstStyle/>
          <a:p>
            <a:pPr>
              <a:lnSpc>
                <a:spcPct val="150000"/>
              </a:lnSpc>
              <a:buChar char="•"/>
            </a:pPr>
            <a:r>
              <a:rPr lang="en-US" sz="2400">
                <a:solidFill>
                  <a:srgbClr val="303030"/>
                </a:solidFill>
                <a:latin typeface="Times New Roman"/>
                <a:ea typeface="Arimo"/>
                <a:cs typeface="Arimo"/>
              </a:rPr>
              <a:t>Linear Search algorithm compares element 15 with all the elements of the array one by one.</a:t>
            </a:r>
            <a:endParaRPr lang="en-US"/>
          </a:p>
          <a:p>
            <a:pPr>
              <a:lnSpc>
                <a:spcPct val="150000"/>
              </a:lnSpc>
              <a:buChar char="•"/>
            </a:pPr>
            <a:r>
              <a:rPr lang="en-US" sz="2400">
                <a:solidFill>
                  <a:srgbClr val="303030"/>
                </a:solidFill>
                <a:latin typeface="Times New Roman"/>
                <a:ea typeface="Arimo"/>
                <a:cs typeface="Arimo"/>
              </a:rPr>
              <a:t>It continues searching until either the element 15 is found or all the elements are searched.</a:t>
            </a: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211</a:t>
            </a:fld>
            <a:endParaRPr lang="en-US"/>
          </a:p>
        </p:txBody>
      </p:sp>
    </p:spTree>
    <p:extLst>
      <p:ext uri="{BB962C8B-B14F-4D97-AF65-F5344CB8AC3E}">
        <p14:creationId xmlns:p14="http://schemas.microsoft.com/office/powerpoint/2010/main" val="384541790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634093" y="818697"/>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Linear Search Algorithm works in the following steps-</a:t>
            </a:r>
            <a:endParaRPr lang="en-US" sz="2400">
              <a:solidFill>
                <a:srgbClr val="303030"/>
              </a:solidFill>
              <a:latin typeface="Times New Roman"/>
              <a:cs typeface="Times New Roman"/>
            </a:endParaRPr>
          </a:p>
          <a:p>
            <a:pPr>
              <a:lnSpc>
                <a:spcPct val="150000"/>
              </a:lnSpc>
            </a:pPr>
            <a:endParaRPr lang="en-US" sz="2400">
              <a:latin typeface="Times New Roman"/>
              <a:cs typeface="Times New Roman"/>
            </a:endParaRPr>
          </a:p>
          <a:p>
            <a:pPr>
              <a:lnSpc>
                <a:spcPct val="150000"/>
              </a:lnSpc>
            </a:pPr>
            <a:r>
              <a:rPr lang="en-US" sz="2400" b="1" u="sng">
                <a:solidFill>
                  <a:srgbClr val="303030"/>
                </a:solidFill>
                <a:latin typeface="Times New Roman"/>
                <a:cs typeface="Times New Roman"/>
              </a:rPr>
              <a:t>Step-01:</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It compares element 15 with the 1</a:t>
            </a:r>
            <a:r>
              <a:rPr lang="en-US" sz="2400" baseline="30000">
                <a:solidFill>
                  <a:srgbClr val="303030"/>
                </a:solidFill>
                <a:latin typeface="Times New Roman"/>
                <a:ea typeface="+mn-lt"/>
                <a:cs typeface="+mn-lt"/>
              </a:rPr>
              <a:t>st</a:t>
            </a:r>
            <a:r>
              <a:rPr lang="en-US" sz="2400">
                <a:solidFill>
                  <a:srgbClr val="303030"/>
                </a:solidFill>
                <a:latin typeface="Times New Roman"/>
                <a:ea typeface="+mn-lt"/>
                <a:cs typeface="+mn-lt"/>
              </a:rPr>
              <a:t> element 92.</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Since 15 ≠ 92, so required element is not found.</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So, it moves to the next element.</a:t>
            </a:r>
            <a:endParaRPr lang="en-US" sz="2400">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212</a:t>
            </a:fld>
            <a:endParaRPr lang="en-US"/>
          </a:p>
        </p:txBody>
      </p:sp>
    </p:spTree>
    <p:extLst>
      <p:ext uri="{BB962C8B-B14F-4D97-AF65-F5344CB8AC3E}">
        <p14:creationId xmlns:p14="http://schemas.microsoft.com/office/powerpoint/2010/main" val="290878575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65414" y="1118054"/>
            <a:ext cx="11781064" cy="4351338"/>
          </a:xfrm>
        </p:spPr>
        <p:txBody>
          <a:bodyPr vert="horz" lIns="91440" tIns="45720" rIns="91440" bIns="45720" rtlCol="0" anchor="t">
            <a:noAutofit/>
          </a:bodyPr>
          <a:lstStyle/>
          <a:p>
            <a:pPr>
              <a:lnSpc>
                <a:spcPct val="150000"/>
              </a:lnSpc>
            </a:pPr>
            <a:r>
              <a:rPr lang="en-US" sz="2400" b="1" u="sng">
                <a:solidFill>
                  <a:srgbClr val="303030"/>
                </a:solidFill>
                <a:latin typeface="Times New Roman"/>
                <a:cs typeface="Times New Roman"/>
              </a:rPr>
              <a:t>Step-02:</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It compares element 15 with the 2</a:t>
            </a:r>
            <a:r>
              <a:rPr lang="en-US" sz="2400" baseline="30000">
                <a:solidFill>
                  <a:srgbClr val="303030"/>
                </a:solidFill>
                <a:latin typeface="Times New Roman"/>
                <a:ea typeface="+mn-lt"/>
                <a:cs typeface="+mn-lt"/>
              </a:rPr>
              <a:t>nd</a:t>
            </a:r>
            <a:r>
              <a:rPr lang="en-US" sz="2400">
                <a:solidFill>
                  <a:srgbClr val="303030"/>
                </a:solidFill>
                <a:latin typeface="Times New Roman"/>
                <a:ea typeface="+mn-lt"/>
                <a:cs typeface="+mn-lt"/>
              </a:rPr>
              <a:t> element 87.</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Since 15 ≠ 87, so required element is not found.</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So, it moves to the next element.</a:t>
            </a:r>
            <a:endParaRPr lang="en-US" sz="2400">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213</a:t>
            </a:fld>
            <a:endParaRPr lang="en-US"/>
          </a:p>
        </p:txBody>
      </p:sp>
    </p:spTree>
    <p:extLst>
      <p:ext uri="{BB962C8B-B14F-4D97-AF65-F5344CB8AC3E}">
        <p14:creationId xmlns:p14="http://schemas.microsoft.com/office/powerpoint/2010/main" val="14219598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FEFC7-E09F-AD4B-FF4A-B23BD55D6A65}"/>
              </a:ext>
            </a:extLst>
          </p:cNvPr>
          <p:cNvSpPr>
            <a:spLocks noGrp="1"/>
          </p:cNvSpPr>
          <p:nvPr>
            <p:ph idx="1"/>
          </p:nvPr>
        </p:nvSpPr>
        <p:spPr>
          <a:xfrm>
            <a:off x="661307" y="1158875"/>
            <a:ext cx="10515600" cy="4351338"/>
          </a:xfrm>
        </p:spPr>
        <p:txBody>
          <a:bodyPr vert="horz" lIns="91440" tIns="45720" rIns="91440" bIns="45720" rtlCol="0" anchor="t">
            <a:noAutofit/>
          </a:bodyPr>
          <a:lstStyle/>
          <a:p>
            <a:pPr>
              <a:lnSpc>
                <a:spcPct val="170000"/>
              </a:lnSpc>
            </a:pPr>
            <a:r>
              <a:rPr lang="en-US" sz="2400" b="1" u="sng">
                <a:solidFill>
                  <a:srgbClr val="303030"/>
                </a:solidFill>
                <a:latin typeface="Times New Roman"/>
                <a:ea typeface="Roboto Condensed"/>
                <a:cs typeface="Roboto Condensed"/>
              </a:rPr>
              <a:t>Step-03:</a:t>
            </a:r>
            <a:endParaRPr lang="en-US" sz="2400" u="sng">
              <a:latin typeface="Times New Roman"/>
              <a:cs typeface="Times New Roman"/>
            </a:endParaRPr>
          </a:p>
          <a:p>
            <a:pPr>
              <a:lnSpc>
                <a:spcPct val="170000"/>
              </a:lnSpc>
              <a:buChar char="•"/>
            </a:pPr>
            <a:r>
              <a:rPr lang="en-US" sz="2400">
                <a:solidFill>
                  <a:srgbClr val="303030"/>
                </a:solidFill>
                <a:latin typeface="Times New Roman"/>
                <a:ea typeface="Arimo"/>
                <a:cs typeface="Arimo"/>
              </a:rPr>
              <a:t>It compares element 15 with the 3</a:t>
            </a:r>
            <a:r>
              <a:rPr lang="en-US" sz="2400" baseline="30000">
                <a:solidFill>
                  <a:srgbClr val="303030"/>
                </a:solidFill>
                <a:latin typeface="Times New Roman"/>
                <a:ea typeface="Arimo"/>
                <a:cs typeface="Arimo"/>
              </a:rPr>
              <a:t>rd</a:t>
            </a:r>
            <a:r>
              <a:rPr lang="en-US" sz="2400">
                <a:solidFill>
                  <a:srgbClr val="303030"/>
                </a:solidFill>
                <a:latin typeface="Times New Roman"/>
                <a:ea typeface="Arimo"/>
                <a:cs typeface="Arimo"/>
              </a:rPr>
              <a:t> element 53.</a:t>
            </a:r>
          </a:p>
          <a:p>
            <a:pPr>
              <a:lnSpc>
                <a:spcPct val="170000"/>
              </a:lnSpc>
              <a:buChar char="•"/>
            </a:pPr>
            <a:r>
              <a:rPr lang="en-US" sz="2400">
                <a:solidFill>
                  <a:srgbClr val="303030"/>
                </a:solidFill>
                <a:latin typeface="Times New Roman"/>
                <a:ea typeface="Arimo"/>
                <a:cs typeface="Arimo"/>
              </a:rPr>
              <a:t>Since 15 ≠ 53, so required element is not found.</a:t>
            </a:r>
          </a:p>
          <a:p>
            <a:pPr>
              <a:lnSpc>
                <a:spcPct val="170000"/>
              </a:lnSpc>
              <a:buChar char="•"/>
            </a:pPr>
            <a:r>
              <a:rPr lang="en-US" sz="2400">
                <a:solidFill>
                  <a:srgbClr val="303030"/>
                </a:solidFill>
                <a:latin typeface="Times New Roman"/>
                <a:ea typeface="Arimo"/>
                <a:cs typeface="Arimo"/>
              </a:rPr>
              <a:t>So, it moves to the next element.</a:t>
            </a:r>
          </a:p>
          <a:p>
            <a:pPr>
              <a:lnSpc>
                <a:spcPct val="170000"/>
              </a:lnSpc>
            </a:pPr>
            <a:endParaRPr lang="en-US" sz="2400">
              <a:solidFill>
                <a:srgbClr val="303030"/>
              </a:solidFill>
              <a:latin typeface="Times New Roman"/>
              <a:ea typeface="Arimo"/>
              <a:cs typeface="Arimo"/>
            </a:endParaRPr>
          </a:p>
          <a:p>
            <a:pPr>
              <a:lnSpc>
                <a:spcPct val="170000"/>
              </a:lnSpc>
            </a:pPr>
            <a:endParaRPr lang="en-US" sz="2400">
              <a:solidFill>
                <a:srgbClr val="303030"/>
              </a:solidFill>
              <a:latin typeface="Times New Roman"/>
              <a:ea typeface="Arimo"/>
              <a:cs typeface="Arimo"/>
            </a:endParaRPr>
          </a:p>
        </p:txBody>
      </p:sp>
      <p:sp>
        <p:nvSpPr>
          <p:cNvPr id="4" name="Footer Placeholder 3">
            <a:extLst>
              <a:ext uri="{FF2B5EF4-FFF2-40B4-BE49-F238E27FC236}">
                <a16:creationId xmlns:a16="http://schemas.microsoft.com/office/drawing/2014/main" id="{4106A79C-DBD6-E0EC-7D4D-0CD706BF3F9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104A5F-A0C8-CED2-86D3-C39942919221}"/>
              </a:ext>
            </a:extLst>
          </p:cNvPr>
          <p:cNvSpPr>
            <a:spLocks noGrp="1"/>
          </p:cNvSpPr>
          <p:nvPr>
            <p:ph type="sldNum" sz="quarter" idx="12"/>
          </p:nvPr>
        </p:nvSpPr>
        <p:spPr/>
        <p:txBody>
          <a:bodyPr/>
          <a:lstStyle/>
          <a:p>
            <a:fld id="{DF8A5812-A045-4ED1-AE09-1BD5E4DDFA3C}" type="slidenum">
              <a:rPr lang="en-US" dirty="0" smtClean="0"/>
              <a:t>214</a:t>
            </a:fld>
            <a:endParaRPr lang="en-US"/>
          </a:p>
        </p:txBody>
      </p:sp>
    </p:spTree>
    <p:extLst>
      <p:ext uri="{BB962C8B-B14F-4D97-AF65-F5344CB8AC3E}">
        <p14:creationId xmlns:p14="http://schemas.microsoft.com/office/powerpoint/2010/main" val="200781997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FEFC7-E09F-AD4B-FF4A-B23BD55D6A65}"/>
              </a:ext>
            </a:extLst>
          </p:cNvPr>
          <p:cNvSpPr>
            <a:spLocks noGrp="1"/>
          </p:cNvSpPr>
          <p:nvPr>
            <p:ph idx="1"/>
          </p:nvPr>
        </p:nvSpPr>
        <p:spPr>
          <a:xfrm>
            <a:off x="715736" y="1254125"/>
            <a:ext cx="10515600" cy="4351338"/>
          </a:xfrm>
        </p:spPr>
        <p:txBody>
          <a:bodyPr vert="horz" lIns="91440" tIns="45720" rIns="91440" bIns="45720" rtlCol="0" anchor="t">
            <a:normAutofit/>
          </a:bodyPr>
          <a:lstStyle/>
          <a:p>
            <a:pPr>
              <a:lnSpc>
                <a:spcPct val="170000"/>
              </a:lnSpc>
            </a:pPr>
            <a:r>
              <a:rPr lang="en-US" sz="2400" b="1" u="sng">
                <a:solidFill>
                  <a:srgbClr val="303030"/>
                </a:solidFill>
                <a:latin typeface="Times New Roman"/>
                <a:cs typeface="Times New Roman"/>
              </a:rPr>
              <a:t>Step-04:</a:t>
            </a:r>
            <a:endParaRPr lang="en-US" sz="2400" u="sng">
              <a:solidFill>
                <a:srgbClr val="303030"/>
              </a:solidFill>
              <a:latin typeface="Times New Roman"/>
              <a:cs typeface="Times New Roman"/>
            </a:endParaRPr>
          </a:p>
          <a:p>
            <a:pPr>
              <a:lnSpc>
                <a:spcPct val="170000"/>
              </a:lnSpc>
              <a:buFont typeface="Arial,Sans-Serif" panose="020B0604020202020204" pitchFamily="34" charset="0"/>
            </a:pPr>
            <a:r>
              <a:rPr lang="en-US" sz="2400">
                <a:solidFill>
                  <a:srgbClr val="303030"/>
                </a:solidFill>
                <a:latin typeface="Times New Roman"/>
                <a:cs typeface="Times New Roman"/>
              </a:rPr>
              <a:t>It compares element 15 with the 4</a:t>
            </a:r>
            <a:r>
              <a:rPr lang="en-US" sz="1600" baseline="30000">
                <a:solidFill>
                  <a:srgbClr val="303030"/>
                </a:solidFill>
                <a:latin typeface="Times New Roman"/>
                <a:cs typeface="Times New Roman"/>
              </a:rPr>
              <a:t>th</a:t>
            </a:r>
            <a:r>
              <a:rPr lang="en-US" sz="2400">
                <a:solidFill>
                  <a:srgbClr val="303030"/>
                </a:solidFill>
                <a:latin typeface="Times New Roman"/>
                <a:cs typeface="Times New Roman"/>
              </a:rPr>
              <a:t> element 10.</a:t>
            </a:r>
          </a:p>
          <a:p>
            <a:pPr>
              <a:lnSpc>
                <a:spcPct val="170000"/>
              </a:lnSpc>
              <a:buFont typeface="Arial,Sans-Serif" panose="020B0604020202020204" pitchFamily="34" charset="0"/>
            </a:pPr>
            <a:r>
              <a:rPr lang="en-US" sz="2400">
                <a:solidFill>
                  <a:srgbClr val="303030"/>
                </a:solidFill>
                <a:latin typeface="Times New Roman"/>
                <a:cs typeface="Times New Roman"/>
              </a:rPr>
              <a:t>Since 15 ≠ 10, so required element is not found.</a:t>
            </a:r>
          </a:p>
          <a:p>
            <a:pPr>
              <a:lnSpc>
                <a:spcPct val="170000"/>
              </a:lnSpc>
              <a:buFont typeface="Arial,Sans-Serif" panose="020B0604020202020204" pitchFamily="34" charset="0"/>
            </a:pPr>
            <a:r>
              <a:rPr lang="en-US" sz="2400">
                <a:solidFill>
                  <a:srgbClr val="303030"/>
                </a:solidFill>
                <a:latin typeface="Times New Roman"/>
                <a:cs typeface="Times New Roman"/>
              </a:rPr>
              <a:t>So, it moves to the next element.</a:t>
            </a:r>
          </a:p>
          <a:p>
            <a:pPr>
              <a:lnSpc>
                <a:spcPct val="170000"/>
              </a:lnSpc>
              <a:buFont typeface="Arial,Sans-Serif" panose="020B0604020202020204" pitchFamily="34" charset="0"/>
            </a:pPr>
            <a:endParaRPr lang="en-US">
              <a:latin typeface="Times New Roman"/>
              <a:cs typeface="Times New Roman"/>
            </a:endParaRPr>
          </a:p>
          <a:p>
            <a:endParaRPr lang="en-US">
              <a:cs typeface="Calibri"/>
            </a:endParaRPr>
          </a:p>
        </p:txBody>
      </p:sp>
      <p:sp>
        <p:nvSpPr>
          <p:cNvPr id="4" name="Footer Placeholder 3">
            <a:extLst>
              <a:ext uri="{FF2B5EF4-FFF2-40B4-BE49-F238E27FC236}">
                <a16:creationId xmlns:a16="http://schemas.microsoft.com/office/drawing/2014/main" id="{4106A79C-DBD6-E0EC-7D4D-0CD706BF3F9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104A5F-A0C8-CED2-86D3-C39942919221}"/>
              </a:ext>
            </a:extLst>
          </p:cNvPr>
          <p:cNvSpPr>
            <a:spLocks noGrp="1"/>
          </p:cNvSpPr>
          <p:nvPr>
            <p:ph type="sldNum" sz="quarter" idx="12"/>
          </p:nvPr>
        </p:nvSpPr>
        <p:spPr/>
        <p:txBody>
          <a:bodyPr/>
          <a:lstStyle/>
          <a:p>
            <a:fld id="{DF8A5812-A045-4ED1-AE09-1BD5E4DDFA3C}" type="slidenum">
              <a:rPr lang="en-US" dirty="0" smtClean="0"/>
              <a:t>215</a:t>
            </a:fld>
            <a:endParaRPr lang="en-US"/>
          </a:p>
        </p:txBody>
      </p:sp>
    </p:spTree>
    <p:extLst>
      <p:ext uri="{BB962C8B-B14F-4D97-AF65-F5344CB8AC3E}">
        <p14:creationId xmlns:p14="http://schemas.microsoft.com/office/powerpoint/2010/main" val="289306957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FEFC7-E09F-AD4B-FF4A-B23BD55D6A65}"/>
              </a:ext>
            </a:extLst>
          </p:cNvPr>
          <p:cNvSpPr>
            <a:spLocks noGrp="1"/>
          </p:cNvSpPr>
          <p:nvPr>
            <p:ph idx="1"/>
          </p:nvPr>
        </p:nvSpPr>
        <p:spPr>
          <a:xfrm>
            <a:off x="838200" y="1322161"/>
            <a:ext cx="10515600" cy="4351338"/>
          </a:xfrm>
        </p:spPr>
        <p:txBody>
          <a:bodyPr vert="horz" lIns="91440" tIns="45720" rIns="91440" bIns="45720" rtlCol="0" anchor="t">
            <a:normAutofit/>
          </a:bodyPr>
          <a:lstStyle/>
          <a:p>
            <a:pPr>
              <a:lnSpc>
                <a:spcPct val="150000"/>
              </a:lnSpc>
            </a:pPr>
            <a:r>
              <a:rPr lang="en-US" sz="2400" b="1" u="sng">
                <a:solidFill>
                  <a:srgbClr val="303030"/>
                </a:solidFill>
                <a:latin typeface="Times New Roman"/>
                <a:cs typeface="Times New Roman"/>
              </a:rPr>
              <a:t>Step-05:</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It compares element 15 with the 5</a:t>
            </a:r>
            <a:r>
              <a:rPr lang="en-US" sz="2400" baseline="30000">
                <a:solidFill>
                  <a:srgbClr val="303030"/>
                </a:solidFill>
                <a:latin typeface="Times New Roman"/>
                <a:ea typeface="+mn-lt"/>
                <a:cs typeface="+mn-lt"/>
              </a:rPr>
              <a:t>th</a:t>
            </a:r>
            <a:r>
              <a:rPr lang="en-US" sz="2400">
                <a:solidFill>
                  <a:srgbClr val="303030"/>
                </a:solidFill>
                <a:latin typeface="Times New Roman"/>
                <a:ea typeface="+mn-lt"/>
                <a:cs typeface="+mn-lt"/>
              </a:rPr>
              <a:t> element 15.</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Since 15 = 15, so required element is found.</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Now, it stops the comparison and returns index 4 at which element 15 is present.</a:t>
            </a:r>
            <a:endParaRPr lang="en-US" sz="2400">
              <a:latin typeface="Times New Roman"/>
              <a:cs typeface="Times New Roman"/>
            </a:endParaRPr>
          </a:p>
          <a:p>
            <a:pPr>
              <a:lnSpc>
                <a:spcPct val="150000"/>
              </a:lnSpc>
            </a:pPr>
            <a:endParaRPr lang="en-US" sz="2400">
              <a:latin typeface="Times New Roman"/>
              <a:cs typeface="Calibri"/>
            </a:endParaRPr>
          </a:p>
        </p:txBody>
      </p:sp>
      <p:sp>
        <p:nvSpPr>
          <p:cNvPr id="4" name="Footer Placeholder 3">
            <a:extLst>
              <a:ext uri="{FF2B5EF4-FFF2-40B4-BE49-F238E27FC236}">
                <a16:creationId xmlns:a16="http://schemas.microsoft.com/office/drawing/2014/main" id="{4106A79C-DBD6-E0EC-7D4D-0CD706BF3F9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104A5F-A0C8-CED2-86D3-C39942919221}"/>
              </a:ext>
            </a:extLst>
          </p:cNvPr>
          <p:cNvSpPr>
            <a:spLocks noGrp="1"/>
          </p:cNvSpPr>
          <p:nvPr>
            <p:ph type="sldNum" sz="quarter" idx="12"/>
          </p:nvPr>
        </p:nvSpPr>
        <p:spPr/>
        <p:txBody>
          <a:bodyPr/>
          <a:lstStyle/>
          <a:p>
            <a:fld id="{DF8A5812-A045-4ED1-AE09-1BD5E4DDFA3C}" type="slidenum">
              <a:rPr lang="en-US" dirty="0" smtClean="0"/>
              <a:t>216</a:t>
            </a:fld>
            <a:endParaRPr lang="en-US"/>
          </a:p>
        </p:txBody>
      </p:sp>
    </p:spTree>
    <p:extLst>
      <p:ext uri="{BB962C8B-B14F-4D97-AF65-F5344CB8AC3E}">
        <p14:creationId xmlns:p14="http://schemas.microsoft.com/office/powerpoint/2010/main" val="298844006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A19E-E837-5DA5-99AE-24CBF468A8BA}"/>
              </a:ext>
            </a:extLst>
          </p:cNvPr>
          <p:cNvSpPr>
            <a:spLocks noGrp="1"/>
          </p:cNvSpPr>
          <p:nvPr>
            <p:ph type="title"/>
          </p:nvPr>
        </p:nvSpPr>
        <p:spPr/>
        <p:txBody>
          <a:bodyPr/>
          <a:lstStyle/>
          <a:p>
            <a:pPr algn="ctr"/>
            <a:r>
              <a:rPr lang="en-US" b="1">
                <a:latin typeface="Times New Roman"/>
                <a:cs typeface="Calibri Light"/>
              </a:rPr>
              <a:t>Advantages</a:t>
            </a:r>
            <a:endParaRPr lang="en-US" b="1">
              <a:latin typeface="Times New Roman"/>
              <a:cs typeface="Times New Roman"/>
            </a:endParaRPr>
          </a:p>
        </p:txBody>
      </p:sp>
      <p:sp>
        <p:nvSpPr>
          <p:cNvPr id="4" name="Footer Placeholder 3">
            <a:extLst>
              <a:ext uri="{FF2B5EF4-FFF2-40B4-BE49-F238E27FC236}">
                <a16:creationId xmlns:a16="http://schemas.microsoft.com/office/drawing/2014/main" id="{4106A79C-DBD6-E0EC-7D4D-0CD706BF3F9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104A5F-A0C8-CED2-86D3-C39942919221}"/>
              </a:ext>
            </a:extLst>
          </p:cNvPr>
          <p:cNvSpPr>
            <a:spLocks noGrp="1"/>
          </p:cNvSpPr>
          <p:nvPr>
            <p:ph type="sldNum" sz="quarter" idx="12"/>
          </p:nvPr>
        </p:nvSpPr>
        <p:spPr/>
        <p:txBody>
          <a:bodyPr/>
          <a:lstStyle/>
          <a:p>
            <a:fld id="{DF8A5812-A045-4ED1-AE09-1BD5E4DDFA3C}" type="slidenum">
              <a:rPr lang="en-US" dirty="0" smtClean="0"/>
              <a:t>217</a:t>
            </a:fld>
            <a:endParaRPr lang="en-US"/>
          </a:p>
        </p:txBody>
      </p:sp>
      <p:sp>
        <p:nvSpPr>
          <p:cNvPr id="9" name="Content Placeholder 8">
            <a:extLst>
              <a:ext uri="{FF2B5EF4-FFF2-40B4-BE49-F238E27FC236}">
                <a16:creationId xmlns:a16="http://schemas.microsoft.com/office/drawing/2014/main" id="{67E5658F-7B5B-FD2B-F631-E1C32B3B7EE6}"/>
              </a:ext>
            </a:extLst>
          </p:cNvPr>
          <p:cNvSpPr>
            <a:spLocks noGrp="1"/>
          </p:cNvSpPr>
          <p:nvPr>
            <p:ph idx="1"/>
          </p:nvPr>
        </p:nvSpPr>
        <p:spPr/>
        <p:txBody>
          <a:bodyPr vert="horz" lIns="91440" tIns="45720" rIns="91440" bIns="45720" rtlCol="0" anchor="t">
            <a:normAutofit/>
          </a:bodyPr>
          <a:lstStyle/>
          <a:p>
            <a:pPr>
              <a:lnSpc>
                <a:spcPct val="150000"/>
              </a:lnSpc>
            </a:pPr>
            <a:r>
              <a:rPr lang="en-US" sz="2400">
                <a:solidFill>
                  <a:srgbClr val="2C2C2C"/>
                </a:solidFill>
                <a:latin typeface="Times New Roman"/>
                <a:ea typeface="+mn-lt"/>
                <a:cs typeface="+mn-lt"/>
              </a:rPr>
              <a:t>Easy to understand</a:t>
            </a:r>
            <a:endParaRPr lang="en-US"/>
          </a:p>
          <a:p>
            <a:pPr>
              <a:lnSpc>
                <a:spcPct val="150000"/>
              </a:lnSpc>
            </a:pPr>
            <a:r>
              <a:rPr lang="en-US" sz="2400">
                <a:solidFill>
                  <a:srgbClr val="2C2C2C"/>
                </a:solidFill>
                <a:latin typeface="Times New Roman"/>
                <a:ea typeface="+mn-lt"/>
                <a:cs typeface="+mn-lt"/>
              </a:rPr>
              <a:t>No special data structure required</a:t>
            </a:r>
          </a:p>
          <a:p>
            <a:pPr>
              <a:lnSpc>
                <a:spcPct val="150000"/>
              </a:lnSpc>
            </a:pPr>
            <a:r>
              <a:rPr lang="en-US" sz="2400">
                <a:solidFill>
                  <a:srgbClr val="2C2C2C"/>
                </a:solidFill>
                <a:latin typeface="Times New Roman"/>
                <a:ea typeface="+mn-lt"/>
                <a:cs typeface="+mn-lt"/>
              </a:rPr>
              <a:t>Can be used on unsorted data</a:t>
            </a:r>
          </a:p>
          <a:p>
            <a:pPr>
              <a:lnSpc>
                <a:spcPct val="150000"/>
              </a:lnSpc>
            </a:pPr>
            <a:r>
              <a:rPr lang="en-US" sz="2400">
                <a:solidFill>
                  <a:srgbClr val="2C2C2C"/>
                </a:solidFill>
                <a:latin typeface="Times New Roman"/>
                <a:ea typeface="+mn-lt"/>
                <a:cs typeface="+mn-lt"/>
              </a:rPr>
              <a:t>No additional memory required</a:t>
            </a:r>
          </a:p>
          <a:p>
            <a:pPr>
              <a:lnSpc>
                <a:spcPct val="150000"/>
              </a:lnSpc>
            </a:pPr>
            <a:r>
              <a:rPr lang="en-US" sz="2400">
                <a:solidFill>
                  <a:srgbClr val="2C2C2C"/>
                </a:solidFill>
                <a:latin typeface="Times New Roman"/>
                <a:ea typeface="+mn-lt"/>
                <a:cs typeface="+mn-lt"/>
              </a:rPr>
              <a:t>Not affected by data size</a:t>
            </a:r>
            <a:endParaRPr lang="en-US" sz="2400">
              <a:solidFill>
                <a:srgbClr val="2C2C2C"/>
              </a:solidFill>
              <a:latin typeface="Times New Roman"/>
              <a:cs typeface="Calibri"/>
            </a:endParaRPr>
          </a:p>
        </p:txBody>
      </p:sp>
    </p:spTree>
    <p:extLst>
      <p:ext uri="{BB962C8B-B14F-4D97-AF65-F5344CB8AC3E}">
        <p14:creationId xmlns:p14="http://schemas.microsoft.com/office/powerpoint/2010/main" val="362943375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A19E-E837-5DA5-99AE-24CBF468A8BA}"/>
              </a:ext>
            </a:extLst>
          </p:cNvPr>
          <p:cNvSpPr>
            <a:spLocks noGrp="1"/>
          </p:cNvSpPr>
          <p:nvPr>
            <p:ph type="title"/>
          </p:nvPr>
        </p:nvSpPr>
        <p:spPr/>
        <p:txBody>
          <a:bodyPr/>
          <a:lstStyle/>
          <a:p>
            <a:pPr algn="ctr"/>
            <a:r>
              <a:rPr lang="en-US" b="1">
                <a:latin typeface="Times New Roman"/>
                <a:cs typeface="Calibri Light"/>
              </a:rPr>
              <a:t>Disadvantages</a:t>
            </a:r>
            <a:endParaRPr lang="en-US" b="1">
              <a:latin typeface="Times New Roman"/>
              <a:cs typeface="Times New Roman"/>
            </a:endParaRPr>
          </a:p>
        </p:txBody>
      </p:sp>
      <p:sp>
        <p:nvSpPr>
          <p:cNvPr id="4" name="Footer Placeholder 3">
            <a:extLst>
              <a:ext uri="{FF2B5EF4-FFF2-40B4-BE49-F238E27FC236}">
                <a16:creationId xmlns:a16="http://schemas.microsoft.com/office/drawing/2014/main" id="{4106A79C-DBD6-E0EC-7D4D-0CD706BF3F9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104A5F-A0C8-CED2-86D3-C39942919221}"/>
              </a:ext>
            </a:extLst>
          </p:cNvPr>
          <p:cNvSpPr>
            <a:spLocks noGrp="1"/>
          </p:cNvSpPr>
          <p:nvPr>
            <p:ph type="sldNum" sz="quarter" idx="12"/>
          </p:nvPr>
        </p:nvSpPr>
        <p:spPr/>
        <p:txBody>
          <a:bodyPr/>
          <a:lstStyle/>
          <a:p>
            <a:fld id="{DF8A5812-A045-4ED1-AE09-1BD5E4DDFA3C}" type="slidenum">
              <a:rPr lang="en-US" dirty="0" smtClean="0"/>
              <a:t>218</a:t>
            </a:fld>
            <a:endParaRPr lang="en-US"/>
          </a:p>
        </p:txBody>
      </p:sp>
      <p:sp>
        <p:nvSpPr>
          <p:cNvPr id="9" name="Content Placeholder 8">
            <a:extLst>
              <a:ext uri="{FF2B5EF4-FFF2-40B4-BE49-F238E27FC236}">
                <a16:creationId xmlns:a16="http://schemas.microsoft.com/office/drawing/2014/main" id="{67E5658F-7B5B-FD2B-F631-E1C32B3B7EE6}"/>
              </a:ext>
            </a:extLst>
          </p:cNvPr>
          <p:cNvSpPr>
            <a:spLocks noGrp="1"/>
          </p:cNvSpPr>
          <p:nvPr>
            <p:ph idx="1"/>
          </p:nvPr>
        </p:nvSpPr>
        <p:spPr/>
        <p:txBody>
          <a:bodyPr vert="horz" lIns="91440" tIns="45720" rIns="91440" bIns="45720" rtlCol="0" anchor="t">
            <a:normAutofit/>
          </a:bodyPr>
          <a:lstStyle/>
          <a:p>
            <a:pPr>
              <a:lnSpc>
                <a:spcPct val="150000"/>
              </a:lnSpc>
            </a:pPr>
            <a:r>
              <a:rPr lang="en-US" sz="2400">
                <a:solidFill>
                  <a:srgbClr val="2C2C2C"/>
                </a:solidFill>
                <a:latin typeface="Times New Roman"/>
                <a:ea typeface="+mn-lt"/>
                <a:cs typeface="+mn-lt"/>
              </a:rPr>
              <a:t>Time-consuming</a:t>
            </a:r>
            <a:endParaRPr lang="en-US"/>
          </a:p>
          <a:p>
            <a:pPr>
              <a:lnSpc>
                <a:spcPct val="150000"/>
              </a:lnSpc>
            </a:pPr>
            <a:r>
              <a:rPr lang="en-US" sz="2400">
                <a:solidFill>
                  <a:srgbClr val="2C2C2C"/>
                </a:solidFill>
                <a:latin typeface="Times New Roman"/>
                <a:ea typeface="+mn-lt"/>
                <a:cs typeface="+mn-lt"/>
              </a:rPr>
              <a:t>Not suitable for large data sets</a:t>
            </a:r>
          </a:p>
          <a:p>
            <a:pPr>
              <a:lnSpc>
                <a:spcPct val="150000"/>
              </a:lnSpc>
            </a:pPr>
            <a:r>
              <a:rPr lang="en-US" sz="2400">
                <a:solidFill>
                  <a:srgbClr val="2C2C2C"/>
                </a:solidFill>
                <a:latin typeface="Times New Roman"/>
                <a:ea typeface="+mn-lt"/>
                <a:cs typeface="+mn-lt"/>
              </a:rPr>
              <a:t>Not suitable for ordered data</a:t>
            </a:r>
          </a:p>
          <a:p>
            <a:pPr>
              <a:lnSpc>
                <a:spcPct val="150000"/>
              </a:lnSpc>
            </a:pPr>
            <a:r>
              <a:rPr lang="en-US" sz="2400">
                <a:solidFill>
                  <a:srgbClr val="2C2C2C"/>
                </a:solidFill>
                <a:latin typeface="Times New Roman"/>
                <a:ea typeface="+mn-lt"/>
                <a:cs typeface="+mn-lt"/>
              </a:rPr>
              <a:t>No additional memory required</a:t>
            </a:r>
          </a:p>
          <a:p>
            <a:pPr>
              <a:lnSpc>
                <a:spcPct val="150000"/>
              </a:lnSpc>
            </a:pPr>
            <a:r>
              <a:rPr lang="en-US" sz="2400">
                <a:solidFill>
                  <a:srgbClr val="2C2C2C"/>
                </a:solidFill>
                <a:latin typeface="Times New Roman"/>
                <a:cs typeface="Calibri"/>
              </a:rPr>
              <a:t>Not suitable for repetitive tasks</a:t>
            </a:r>
          </a:p>
          <a:p>
            <a:pPr>
              <a:lnSpc>
                <a:spcPct val="150000"/>
              </a:lnSpc>
            </a:pPr>
            <a:r>
              <a:rPr lang="en-US" sz="2400">
                <a:solidFill>
                  <a:srgbClr val="2C2C2C"/>
                </a:solidFill>
                <a:latin typeface="Times New Roman"/>
                <a:ea typeface="+mn-lt"/>
                <a:cs typeface="+mn-lt"/>
              </a:rPr>
              <a:t>Not suitable for real-time applications</a:t>
            </a:r>
            <a:endParaRPr lang="en-US" sz="2400">
              <a:solidFill>
                <a:srgbClr val="2C2C2C"/>
              </a:solidFill>
              <a:latin typeface="Times New Roman"/>
              <a:cs typeface="Calibri"/>
            </a:endParaRPr>
          </a:p>
          <a:p>
            <a:pPr>
              <a:lnSpc>
                <a:spcPct val="150000"/>
              </a:lnSpc>
            </a:pPr>
            <a:endParaRPr lang="en-US" sz="2400">
              <a:solidFill>
                <a:srgbClr val="2C2C2C"/>
              </a:solidFill>
              <a:latin typeface="Times New Roman"/>
              <a:cs typeface="Calibri"/>
            </a:endParaRPr>
          </a:p>
          <a:p>
            <a:pPr>
              <a:lnSpc>
                <a:spcPct val="150000"/>
              </a:lnSpc>
            </a:pPr>
            <a:endParaRPr lang="en-US" sz="2400">
              <a:solidFill>
                <a:srgbClr val="2C2C2C"/>
              </a:solidFill>
              <a:latin typeface="Times New Roman"/>
              <a:cs typeface="Calibri"/>
            </a:endParaRPr>
          </a:p>
        </p:txBody>
      </p:sp>
    </p:spTree>
    <p:extLst>
      <p:ext uri="{BB962C8B-B14F-4D97-AF65-F5344CB8AC3E}">
        <p14:creationId xmlns:p14="http://schemas.microsoft.com/office/powerpoint/2010/main" val="5523625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2C711-16EE-7DFE-D13F-2A16A1AC4AC9}"/>
              </a:ext>
            </a:extLst>
          </p:cNvPr>
          <p:cNvSpPr>
            <a:spLocks noGrp="1"/>
          </p:cNvSpPr>
          <p:nvPr>
            <p:ph type="ctrTitle"/>
          </p:nvPr>
        </p:nvSpPr>
        <p:spPr/>
        <p:txBody>
          <a:bodyPr>
            <a:normAutofit/>
          </a:bodyPr>
          <a:lstStyle/>
          <a:p>
            <a:r>
              <a:rPr lang="en-US" sz="4800" b="1">
                <a:cs typeface="Calibri Light"/>
              </a:rPr>
              <a:t>SORTING ALGORITHMS</a:t>
            </a:r>
            <a:endParaRPr lang="en-US" sz="4800"/>
          </a:p>
        </p:txBody>
      </p:sp>
      <p:sp>
        <p:nvSpPr>
          <p:cNvPr id="4" name="Footer Placeholder 3">
            <a:extLst>
              <a:ext uri="{FF2B5EF4-FFF2-40B4-BE49-F238E27FC236}">
                <a16:creationId xmlns:a16="http://schemas.microsoft.com/office/drawing/2014/main" id="{9785E39E-3FBE-8E37-6CE8-3AEAB51E589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B0E6C7F-1694-F7E8-4A28-A06472F00EA4}"/>
              </a:ext>
            </a:extLst>
          </p:cNvPr>
          <p:cNvSpPr>
            <a:spLocks noGrp="1"/>
          </p:cNvSpPr>
          <p:nvPr>
            <p:ph type="sldNum" sz="quarter" idx="12"/>
          </p:nvPr>
        </p:nvSpPr>
        <p:spPr/>
        <p:txBody>
          <a:bodyPr/>
          <a:lstStyle/>
          <a:p>
            <a:fld id="{DF8A5812-A045-4ED1-AE09-1BD5E4DDFA3C}" type="slidenum">
              <a:rPr lang="en-US" dirty="0" smtClean="0"/>
              <a:t>219</a:t>
            </a:fld>
            <a:endParaRPr lang="en-US"/>
          </a:p>
        </p:txBody>
      </p:sp>
    </p:spTree>
    <p:extLst>
      <p:ext uri="{BB962C8B-B14F-4D97-AF65-F5344CB8AC3E}">
        <p14:creationId xmlns:p14="http://schemas.microsoft.com/office/powerpoint/2010/main" val="3182403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4EB8-C4F4-3EBD-4FCA-998AECD2CFC6}"/>
              </a:ext>
            </a:extLst>
          </p:cNvPr>
          <p:cNvSpPr>
            <a:spLocks noGrp="1"/>
          </p:cNvSpPr>
          <p:nvPr>
            <p:ph type="title"/>
          </p:nvPr>
        </p:nvSpPr>
        <p:spPr>
          <a:xfrm>
            <a:off x="838200" y="120710"/>
            <a:ext cx="10515600" cy="1325563"/>
          </a:xfrm>
        </p:spPr>
        <p:txBody>
          <a:bodyPr>
            <a:normAutofit/>
          </a:bodyPr>
          <a:lstStyle/>
          <a:p>
            <a:r>
              <a:rPr lang="en-US" sz="3200">
                <a:latin typeface="Times New Roman"/>
                <a:ea typeface="+mj-lt"/>
                <a:cs typeface="+mj-lt"/>
              </a:rPr>
              <a:t>Disadvantages of arrays</a:t>
            </a:r>
            <a:endParaRPr lang="en-US" sz="3200">
              <a:latin typeface="Times New Roman"/>
              <a:cs typeface="Times New Roman"/>
            </a:endParaRPr>
          </a:p>
        </p:txBody>
      </p:sp>
      <p:sp>
        <p:nvSpPr>
          <p:cNvPr id="3" name="Content Placeholder 2">
            <a:extLst>
              <a:ext uri="{FF2B5EF4-FFF2-40B4-BE49-F238E27FC236}">
                <a16:creationId xmlns:a16="http://schemas.microsoft.com/office/drawing/2014/main" id="{4D89261A-89D2-10BA-F281-9E06003F6211}"/>
              </a:ext>
            </a:extLst>
          </p:cNvPr>
          <p:cNvSpPr>
            <a:spLocks noGrp="1"/>
          </p:cNvSpPr>
          <p:nvPr>
            <p:ph idx="1"/>
          </p:nvPr>
        </p:nvSpPr>
        <p:spPr>
          <a:xfrm>
            <a:off x="838200" y="1451814"/>
            <a:ext cx="11234467" cy="4969564"/>
          </a:xfrm>
        </p:spPr>
        <p:txBody>
          <a:bodyPr vert="horz" lIns="91440" tIns="45720" rIns="91440" bIns="45720" rtlCol="0" anchor="t">
            <a:normAutofit/>
          </a:bodyPr>
          <a:lstStyle/>
          <a:p>
            <a:r>
              <a:rPr lang="en-US" sz="2400">
                <a:latin typeface="Times New Roman"/>
                <a:ea typeface="+mn-lt"/>
                <a:cs typeface="+mn-lt"/>
              </a:rPr>
              <a:t>Fixed size: In most programming languages, arrays have a fixed size, which means that you cannot add or remove elements once the array has been created.</a:t>
            </a:r>
          </a:p>
          <a:p>
            <a:endParaRPr lang="en-US" sz="2400">
              <a:latin typeface="Times New Roman"/>
              <a:ea typeface="+mn-lt"/>
              <a:cs typeface="+mn-lt"/>
            </a:endParaRPr>
          </a:p>
          <a:p>
            <a:r>
              <a:rPr lang="en-US" sz="2400">
                <a:latin typeface="Times New Roman"/>
                <a:ea typeface="+mn-lt"/>
                <a:cs typeface="+mn-lt"/>
              </a:rPr>
              <a:t>Memory wastage: In cases where the size of the array is not known in advance, arrays can lead to memory wastage, since you may need to allocate more memory than you actually need.</a:t>
            </a:r>
            <a:endParaRPr lang="en-US" sz="2400">
              <a:latin typeface="Times New Roman"/>
              <a:cs typeface="Calibri"/>
            </a:endParaRPr>
          </a:p>
          <a:p>
            <a:endParaRPr lang="en-US" sz="2400">
              <a:latin typeface="Times New Roman"/>
              <a:ea typeface="+mn-lt"/>
              <a:cs typeface="+mn-lt"/>
            </a:endParaRPr>
          </a:p>
          <a:p>
            <a:r>
              <a:rPr lang="en-US" sz="2400">
                <a:latin typeface="Times New Roman"/>
                <a:ea typeface="+mn-lt"/>
                <a:cs typeface="+mn-lt"/>
              </a:rPr>
              <a:t>Indexing issues: Indexing errors can occur if you try to access an index that is out of bounds, or if you use the wrong data type for the index. </a:t>
            </a:r>
          </a:p>
          <a:p>
            <a:endParaRPr lang="en-US" sz="2400">
              <a:latin typeface="Times New Roman"/>
              <a:ea typeface="+mn-lt"/>
              <a:cs typeface="+mn-lt"/>
            </a:endParaRPr>
          </a:p>
          <a:p>
            <a:r>
              <a:rPr lang="en-US" sz="2400">
                <a:latin typeface="Times New Roman"/>
                <a:ea typeface="+mn-lt"/>
                <a:cs typeface="+mn-lt"/>
              </a:rPr>
              <a:t>Lack of flexibility: Since arrays have a fixed size, they are not very flexible, and cannot be easily adapted to changing data requirements or complex data structures.</a:t>
            </a:r>
            <a:endParaRPr lang="en-US" sz="2400">
              <a:latin typeface="Times New Roman"/>
              <a:cs typeface="Calibri"/>
            </a:endParaRPr>
          </a:p>
          <a:p>
            <a:endParaRPr lang="en-US" sz="2400">
              <a:latin typeface="Times New Roman"/>
              <a:cs typeface="Calibri"/>
            </a:endParaRPr>
          </a:p>
        </p:txBody>
      </p:sp>
      <p:sp>
        <p:nvSpPr>
          <p:cNvPr id="4" name="Footer Placeholder 3">
            <a:extLst>
              <a:ext uri="{FF2B5EF4-FFF2-40B4-BE49-F238E27FC236}">
                <a16:creationId xmlns:a16="http://schemas.microsoft.com/office/drawing/2014/main" id="{BAF7ED5C-7358-BD39-18EE-29EB2271E4A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92EBB72-50F6-4E0A-8AB2-1C92F35E5C20}"/>
              </a:ext>
            </a:extLst>
          </p:cNvPr>
          <p:cNvSpPr>
            <a:spLocks noGrp="1"/>
          </p:cNvSpPr>
          <p:nvPr>
            <p:ph type="sldNum" sz="quarter" idx="12"/>
          </p:nvPr>
        </p:nvSpPr>
        <p:spPr/>
        <p:txBody>
          <a:bodyPr/>
          <a:lstStyle/>
          <a:p>
            <a:fld id="{DF8A5812-A045-4ED1-AE09-1BD5E4DDFA3C}" type="slidenum">
              <a:rPr lang="en-US" dirty="0" smtClean="0"/>
              <a:t>22</a:t>
            </a:fld>
            <a:endParaRPr lang="en-US"/>
          </a:p>
        </p:txBody>
      </p:sp>
    </p:spTree>
    <p:extLst>
      <p:ext uri="{BB962C8B-B14F-4D97-AF65-F5344CB8AC3E}">
        <p14:creationId xmlns:p14="http://schemas.microsoft.com/office/powerpoint/2010/main" val="350318717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r>
              <a:rPr lang="en-US" b="1">
                <a:cs typeface="Calibri Light"/>
              </a:rPr>
              <a:t>SORTING</a:t>
            </a:r>
            <a:endParaRPr lang="en-US" b="1"/>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732693" y="1684949"/>
            <a:ext cx="11886571" cy="4492014"/>
          </a:xfrm>
        </p:spPr>
        <p:txBody>
          <a:bodyPr vert="horz" lIns="91440" tIns="45720" rIns="91440" bIns="45720" rtlCol="0" anchor="t">
            <a:noAutofit/>
          </a:bodyPr>
          <a:lstStyle/>
          <a:p>
            <a:pPr marL="0" indent="0">
              <a:buNone/>
            </a:pPr>
            <a:r>
              <a:rPr lang="en-US" sz="2400">
                <a:ea typeface="+mn-lt"/>
                <a:cs typeface="+mn-lt"/>
              </a:rPr>
              <a:t>•</a:t>
            </a:r>
            <a:r>
              <a:rPr lang="en-US" sz="2400">
                <a:latin typeface="Segoe UI"/>
                <a:cs typeface="Segoe UI"/>
              </a:rPr>
              <a:t>Sorting is the process of arranging the elements of an array so that they can be placed either in ascending or descending order</a:t>
            </a:r>
            <a:r>
              <a:rPr lang="en-US">
                <a:latin typeface="Times New Roman"/>
                <a:cs typeface="Times New Roman"/>
              </a:rPr>
              <a:t>.</a:t>
            </a:r>
            <a:endParaRPr lang="en-US" sz="2400">
              <a:solidFill>
                <a:srgbClr val="303030"/>
              </a:solidFill>
              <a:latin typeface="Times New Roman"/>
              <a:cs typeface="Times New Roman"/>
            </a:endParaRPr>
          </a:p>
          <a:p>
            <a:pPr marL="0" indent="0">
              <a:buNone/>
            </a:pPr>
            <a:r>
              <a:rPr lang="en-US" sz="2400">
                <a:ea typeface="+mn-lt"/>
                <a:cs typeface="+mn-lt"/>
              </a:rPr>
              <a:t>•</a:t>
            </a:r>
            <a:r>
              <a:rPr lang="en-US" sz="2400">
                <a:solidFill>
                  <a:srgbClr val="374151"/>
                </a:solidFill>
                <a:latin typeface="Segoe UI"/>
                <a:cs typeface="Segoe UI"/>
              </a:rPr>
              <a:t>Sorting algorithm depends on </a:t>
            </a:r>
            <a:endParaRPr lang="en-US">
              <a:cs typeface="Calibri" panose="020F0502020204030204"/>
            </a:endParaRPr>
          </a:p>
          <a:p>
            <a:pPr marL="0" indent="0">
              <a:buNone/>
            </a:pPr>
            <a:r>
              <a:rPr lang="en-US" sz="2400">
                <a:solidFill>
                  <a:srgbClr val="000000"/>
                </a:solidFill>
                <a:latin typeface="Calibri"/>
                <a:cs typeface="Calibri"/>
              </a:rPr>
              <a:t>•</a:t>
            </a:r>
            <a:r>
              <a:rPr lang="en-US" sz="2400">
                <a:solidFill>
                  <a:srgbClr val="374151"/>
                </a:solidFill>
                <a:latin typeface="Segoe UI"/>
                <a:cs typeface="Segoe UI"/>
              </a:rPr>
              <a:t>the size of the data set, </a:t>
            </a:r>
            <a:endParaRPr lang="en-US">
              <a:solidFill>
                <a:srgbClr val="000000"/>
              </a:solidFill>
              <a:latin typeface="Calibri"/>
              <a:cs typeface="Calibri"/>
            </a:endParaRPr>
          </a:p>
          <a:p>
            <a:pPr marL="0" indent="0">
              <a:buNone/>
            </a:pPr>
            <a:r>
              <a:rPr lang="en-US" sz="2400">
                <a:solidFill>
                  <a:srgbClr val="000000"/>
                </a:solidFill>
                <a:latin typeface="Calibri"/>
                <a:cs typeface="Calibri"/>
              </a:rPr>
              <a:t>•</a:t>
            </a:r>
            <a:r>
              <a:rPr lang="en-US" sz="2400">
                <a:solidFill>
                  <a:srgbClr val="374151"/>
                </a:solidFill>
                <a:latin typeface="Segoe UI"/>
                <a:cs typeface="Segoe UI"/>
              </a:rPr>
              <a:t>the time and space complexity of the algorithm,</a:t>
            </a:r>
            <a:endParaRPr lang="en-US">
              <a:solidFill>
                <a:srgbClr val="000000"/>
              </a:solidFill>
              <a:latin typeface="Calibri"/>
              <a:cs typeface="Calibri"/>
            </a:endParaRPr>
          </a:p>
          <a:p>
            <a:pPr marL="0" indent="0">
              <a:buNone/>
            </a:pPr>
            <a:r>
              <a:rPr lang="en-US" sz="2400">
                <a:solidFill>
                  <a:srgbClr val="000000"/>
                </a:solidFill>
                <a:latin typeface="Calibri"/>
                <a:cs typeface="Calibri"/>
              </a:rPr>
              <a:t>•</a:t>
            </a:r>
            <a:r>
              <a:rPr lang="en-US" sz="2400">
                <a:solidFill>
                  <a:srgbClr val="374151"/>
                </a:solidFill>
                <a:latin typeface="Segoe UI"/>
                <a:cs typeface="Segoe UI"/>
              </a:rPr>
              <a:t>the specific requirements of the application.</a:t>
            </a:r>
            <a:endParaRPr lang="en-US">
              <a:solidFill>
                <a:srgbClr val="000000"/>
              </a:solidFill>
              <a:latin typeface="Calibri"/>
              <a:cs typeface="Calibri"/>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220</a:t>
            </a:fld>
            <a:endParaRPr lang="en-US"/>
          </a:p>
        </p:txBody>
      </p:sp>
    </p:spTree>
    <p:extLst>
      <p:ext uri="{BB962C8B-B14F-4D97-AF65-F5344CB8AC3E}">
        <p14:creationId xmlns:p14="http://schemas.microsoft.com/office/powerpoint/2010/main" val="72557755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r>
              <a:rPr lang="en-US" sz="4000">
                <a:latin typeface="Segoe UI"/>
                <a:cs typeface="Segoe UI"/>
              </a:rPr>
              <a:t>TYPES OF SORTING</a:t>
            </a:r>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marL="0" indent="0">
              <a:buNone/>
            </a:pPr>
            <a:r>
              <a:rPr lang="en-US" sz="2400">
                <a:latin typeface="Times New Roman"/>
                <a:cs typeface="Times New Roman"/>
              </a:rPr>
              <a:t>1.SELECTION SORT</a:t>
            </a:r>
            <a:endParaRPr lang="en-US" sz="2400">
              <a:solidFill>
                <a:srgbClr val="303030"/>
              </a:solidFill>
              <a:latin typeface="Times New Roman"/>
              <a:cs typeface="Times New Roman"/>
            </a:endParaRPr>
          </a:p>
          <a:p>
            <a:pPr marL="0" indent="0">
              <a:buNone/>
            </a:pPr>
            <a:endParaRPr lang="en-US" sz="2400">
              <a:latin typeface="Times New Roman"/>
              <a:cs typeface="Times New Roman"/>
            </a:endParaRPr>
          </a:p>
          <a:p>
            <a:pPr marL="0" indent="0">
              <a:buNone/>
            </a:pPr>
            <a:r>
              <a:rPr lang="en-US" sz="2400">
                <a:latin typeface="Times New Roman"/>
                <a:cs typeface="Times New Roman"/>
              </a:rPr>
              <a:t>2.INSERTION SORT</a:t>
            </a:r>
            <a:endParaRPr lang="en-US">
              <a:cs typeface="Calibri" panose="020F0502020204030204"/>
            </a:endParaRPr>
          </a:p>
          <a:p>
            <a:pPr marL="0" indent="0">
              <a:buNone/>
            </a:pPr>
            <a:endParaRPr lang="en-US" sz="2400">
              <a:latin typeface="Times New Roman"/>
              <a:cs typeface="Times New Roman"/>
            </a:endParaRPr>
          </a:p>
          <a:p>
            <a:pPr marL="0" indent="0">
              <a:buNone/>
            </a:pPr>
            <a:r>
              <a:rPr lang="en-US" sz="2400">
                <a:latin typeface="Times New Roman"/>
                <a:cs typeface="Times New Roman"/>
              </a:rPr>
              <a:t>3.BUBBLE SORT</a:t>
            </a:r>
            <a:endParaRPr lang="en-US">
              <a:cs typeface="Calibri" panose="020F0502020204030204"/>
            </a:endParaRPr>
          </a:p>
          <a:p>
            <a:pPr marL="0" indent="0">
              <a:buNone/>
            </a:pPr>
            <a:endParaRPr lang="en-US" sz="2400">
              <a:latin typeface="Times New Roman"/>
              <a:cs typeface="Times New Roman"/>
            </a:endParaRPr>
          </a:p>
          <a:p>
            <a:pPr marL="0" indent="0">
              <a:buNone/>
            </a:pPr>
            <a:r>
              <a:rPr lang="en-US" sz="2400">
                <a:latin typeface="Times New Roman"/>
                <a:cs typeface="Times New Roman"/>
              </a:rPr>
              <a:t>4.MERGE SORT</a:t>
            </a:r>
            <a:endParaRPr lang="en-US">
              <a:cs typeface="Calibri" panose="020F0502020204030204"/>
            </a:endParaRPr>
          </a:p>
          <a:p>
            <a:pPr marL="0" indent="0">
              <a:buNone/>
            </a:pPr>
            <a:endParaRPr lang="en-US" sz="2400">
              <a:latin typeface="Times New Roman"/>
              <a:cs typeface="Times New Roman"/>
            </a:endParaRPr>
          </a:p>
          <a:p>
            <a:pPr marL="0" indent="0">
              <a:buNone/>
            </a:pPr>
            <a:r>
              <a:rPr lang="en-US" sz="2400">
                <a:latin typeface="Times New Roman"/>
                <a:cs typeface="Times New Roman"/>
              </a:rPr>
              <a:t>5.QUICK SORT</a:t>
            </a:r>
            <a:endParaRPr lang="en-US">
              <a:cs typeface="Calibri" panose="020F0502020204030204"/>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221</a:t>
            </a:fld>
            <a:endParaRPr lang="en-US"/>
          </a:p>
        </p:txBody>
      </p:sp>
    </p:spTree>
    <p:extLst>
      <p:ext uri="{BB962C8B-B14F-4D97-AF65-F5344CB8AC3E}">
        <p14:creationId xmlns:p14="http://schemas.microsoft.com/office/powerpoint/2010/main" val="274526141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B59ED-B9DF-D40A-5F02-449208355B19}"/>
              </a:ext>
            </a:extLst>
          </p:cNvPr>
          <p:cNvSpPr>
            <a:spLocks noGrp="1"/>
          </p:cNvSpPr>
          <p:nvPr>
            <p:ph type="ctrTitle"/>
          </p:nvPr>
        </p:nvSpPr>
        <p:spPr/>
        <p:txBody>
          <a:bodyPr/>
          <a:lstStyle/>
          <a:p>
            <a:r>
              <a:rPr lang="en-US" sz="5400">
                <a:latin typeface="Segoe UI"/>
                <a:cs typeface="Segoe UI"/>
              </a:rPr>
              <a:t>1.SELECTION SORT</a:t>
            </a:r>
            <a:endParaRPr lang="en-US"/>
          </a:p>
        </p:txBody>
      </p:sp>
      <p:sp>
        <p:nvSpPr>
          <p:cNvPr id="4" name="Footer Placeholder 3">
            <a:extLst>
              <a:ext uri="{FF2B5EF4-FFF2-40B4-BE49-F238E27FC236}">
                <a16:creationId xmlns:a16="http://schemas.microsoft.com/office/drawing/2014/main" id="{CDCF4F3A-6435-5D74-63B9-21A6E509B03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B815D0C-FFA4-D115-012B-5B209DAA6FEE}"/>
              </a:ext>
            </a:extLst>
          </p:cNvPr>
          <p:cNvSpPr>
            <a:spLocks noGrp="1"/>
          </p:cNvSpPr>
          <p:nvPr>
            <p:ph type="sldNum" sz="quarter" idx="12"/>
          </p:nvPr>
        </p:nvSpPr>
        <p:spPr/>
        <p:txBody>
          <a:bodyPr/>
          <a:lstStyle/>
          <a:p>
            <a:fld id="{DF8A5812-A045-4ED1-AE09-1BD5E4DDFA3C}" type="slidenum">
              <a:rPr lang="en-US" smtClean="0"/>
              <a:t>222</a:t>
            </a:fld>
            <a:endParaRPr lang="en-US"/>
          </a:p>
        </p:txBody>
      </p:sp>
    </p:spTree>
    <p:extLst>
      <p:ext uri="{BB962C8B-B14F-4D97-AF65-F5344CB8AC3E}">
        <p14:creationId xmlns:p14="http://schemas.microsoft.com/office/powerpoint/2010/main" val="42401774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99CEC-A28A-91E0-2E09-F1A12B8F6959}"/>
              </a:ext>
            </a:extLst>
          </p:cNvPr>
          <p:cNvSpPr>
            <a:spLocks noGrp="1"/>
          </p:cNvSpPr>
          <p:nvPr>
            <p:ph type="title"/>
          </p:nvPr>
        </p:nvSpPr>
        <p:spPr/>
        <p:txBody>
          <a:bodyPr/>
          <a:lstStyle/>
          <a:p>
            <a:r>
              <a:rPr lang="en-US" sz="4000">
                <a:latin typeface="Segoe UI"/>
                <a:cs typeface="Segoe UI"/>
              </a:rPr>
              <a:t>SELECTION SORT</a:t>
            </a:r>
            <a:endParaRPr lang="en-US"/>
          </a:p>
        </p:txBody>
      </p:sp>
      <p:sp>
        <p:nvSpPr>
          <p:cNvPr id="3" name="Content Placeholder 2">
            <a:extLst>
              <a:ext uri="{FF2B5EF4-FFF2-40B4-BE49-F238E27FC236}">
                <a16:creationId xmlns:a16="http://schemas.microsoft.com/office/drawing/2014/main" id="{1F44861D-00D3-2091-935A-759D6B009931}"/>
              </a:ext>
            </a:extLst>
          </p:cNvPr>
          <p:cNvSpPr>
            <a:spLocks noGrp="1"/>
          </p:cNvSpPr>
          <p:nvPr>
            <p:ph idx="1"/>
          </p:nvPr>
        </p:nvSpPr>
        <p:spPr/>
        <p:txBody>
          <a:bodyPr vert="horz" lIns="91440" tIns="45720" rIns="91440" bIns="45720" rtlCol="0" anchor="t">
            <a:normAutofit/>
          </a:bodyPr>
          <a:lstStyle/>
          <a:p>
            <a:pPr marL="0" indent="0">
              <a:buNone/>
            </a:pPr>
            <a:r>
              <a:rPr lang="en-US" sz="2400" b="1">
                <a:latin typeface="Segoe UI"/>
                <a:cs typeface="Segoe UI"/>
              </a:rPr>
              <a:t>Selection sort</a:t>
            </a:r>
            <a:r>
              <a:rPr lang="en-US" sz="2400">
                <a:latin typeface="Segoe UI"/>
                <a:cs typeface="Segoe UI"/>
              </a:rPr>
              <a:t> </a:t>
            </a:r>
            <a:r>
              <a:rPr lang="en-US" sz="2400">
                <a:solidFill>
                  <a:srgbClr val="374151"/>
                </a:solidFill>
                <a:latin typeface="Segoe UI"/>
                <a:cs typeface="Segoe UI"/>
              </a:rPr>
              <a:t>is a simple sorting algorithm that sorts an array by repeatedly finding the minimum element from the unsorted portion of the array and placing it at the beginning of the unsorted portion.</a:t>
            </a:r>
            <a:r>
              <a:rPr lang="en-US" sz="2400">
                <a:latin typeface="Segoe UI"/>
                <a:cs typeface="Segoe UI"/>
              </a:rPr>
              <a:t> </a:t>
            </a:r>
            <a:endParaRPr lang="en-US" sz="2400">
              <a:cs typeface="Calibri" panose="020F0502020204030204"/>
            </a:endParaRPr>
          </a:p>
          <a:p>
            <a:pPr marL="0" indent="0">
              <a:buNone/>
            </a:pPr>
            <a:endParaRPr lang="en-US" sz="2400">
              <a:latin typeface="Segoe UI"/>
              <a:ea typeface="+mn-lt"/>
              <a:cs typeface="Segoe UI"/>
            </a:endParaRPr>
          </a:p>
          <a:p>
            <a:pPr marL="0" indent="0">
              <a:buNone/>
            </a:pPr>
            <a:r>
              <a:rPr lang="en-US" sz="2400">
                <a:ea typeface="+mn-lt"/>
                <a:cs typeface="+mn-lt"/>
              </a:rPr>
              <a:t>•</a:t>
            </a:r>
            <a:r>
              <a:rPr lang="en-US" sz="2400">
                <a:latin typeface="Segoe UI"/>
                <a:cs typeface="Segoe UI"/>
              </a:rPr>
              <a:t>Time complexity = O(N</a:t>
            </a:r>
            <a:r>
              <a:rPr lang="en-US" sz="2400" baseline="30000">
                <a:latin typeface="Segoe UI"/>
                <a:cs typeface="Segoe UI"/>
              </a:rPr>
              <a:t>2</a:t>
            </a:r>
            <a:r>
              <a:rPr lang="en-US" sz="2400">
                <a:latin typeface="Segoe UI"/>
                <a:cs typeface="Segoe UI"/>
              </a:rPr>
              <a:t>)</a:t>
            </a:r>
            <a:endParaRPr lang="en-US" sz="2400">
              <a:cs typeface="Calibri"/>
            </a:endParaRPr>
          </a:p>
          <a:p>
            <a:pPr marL="0" indent="0">
              <a:buNone/>
            </a:pPr>
            <a:endParaRPr lang="en-US" sz="2400">
              <a:latin typeface="Segoe UI"/>
              <a:ea typeface="+mn-lt"/>
              <a:cs typeface="Segoe UI"/>
            </a:endParaRPr>
          </a:p>
          <a:p>
            <a:pPr marL="0" indent="0" algn="just">
              <a:buNone/>
            </a:pPr>
            <a:r>
              <a:rPr lang="en-US" sz="2400">
                <a:ea typeface="+mn-lt"/>
                <a:cs typeface="+mn-lt"/>
              </a:rPr>
              <a:t>•</a:t>
            </a:r>
            <a:r>
              <a:rPr lang="en-US" sz="2400">
                <a:latin typeface="Segoe UI"/>
                <a:cs typeface="Segoe UI"/>
              </a:rPr>
              <a:t>Space Complexity=O(1)</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EB9FD784-4F1C-96FB-65F2-30646FF09E0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9597A40-EF75-FEB3-8A45-40C6C812DA93}"/>
              </a:ext>
            </a:extLst>
          </p:cNvPr>
          <p:cNvSpPr>
            <a:spLocks noGrp="1"/>
          </p:cNvSpPr>
          <p:nvPr>
            <p:ph type="sldNum" sz="quarter" idx="12"/>
          </p:nvPr>
        </p:nvSpPr>
        <p:spPr/>
        <p:txBody>
          <a:bodyPr/>
          <a:lstStyle/>
          <a:p>
            <a:fld id="{DF8A5812-A045-4ED1-AE09-1BD5E4DDFA3C}" type="slidenum">
              <a:rPr lang="en-US" dirty="0" smtClean="0"/>
              <a:t>223</a:t>
            </a:fld>
            <a:endParaRPr lang="en-US"/>
          </a:p>
        </p:txBody>
      </p:sp>
    </p:spTree>
    <p:extLst>
      <p:ext uri="{BB962C8B-B14F-4D97-AF65-F5344CB8AC3E}">
        <p14:creationId xmlns:p14="http://schemas.microsoft.com/office/powerpoint/2010/main" val="14992191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BC74F-3E97-00A2-75C6-006EE3D26FAB}"/>
              </a:ext>
            </a:extLst>
          </p:cNvPr>
          <p:cNvSpPr>
            <a:spLocks noGrp="1"/>
          </p:cNvSpPr>
          <p:nvPr>
            <p:ph type="title"/>
          </p:nvPr>
        </p:nvSpPr>
        <p:spPr/>
        <p:txBody>
          <a:bodyPr/>
          <a:lstStyle/>
          <a:p>
            <a:r>
              <a:rPr lang="en-US" sz="4000">
                <a:solidFill>
                  <a:srgbClr val="374151"/>
                </a:solidFill>
                <a:latin typeface="Segoe UI"/>
                <a:cs typeface="Segoe UI"/>
              </a:rPr>
              <a:t>AN OVERVIEW</a:t>
            </a:r>
            <a:endParaRPr lang="en-US"/>
          </a:p>
        </p:txBody>
      </p:sp>
      <p:sp>
        <p:nvSpPr>
          <p:cNvPr id="3" name="Content Placeholder 2">
            <a:extLst>
              <a:ext uri="{FF2B5EF4-FFF2-40B4-BE49-F238E27FC236}">
                <a16:creationId xmlns:a16="http://schemas.microsoft.com/office/drawing/2014/main" id="{57900680-C887-C13B-ADF5-15D9D08D2CA7}"/>
              </a:ext>
            </a:extLst>
          </p:cNvPr>
          <p:cNvSpPr>
            <a:spLocks noGrp="1"/>
          </p:cNvSpPr>
          <p:nvPr>
            <p:ph idx="1"/>
          </p:nvPr>
        </p:nvSpPr>
        <p:spPr/>
        <p:txBody>
          <a:bodyPr vert="horz" lIns="91440" tIns="45720" rIns="91440" bIns="45720" rtlCol="0" anchor="t">
            <a:normAutofit/>
          </a:bodyPr>
          <a:lstStyle/>
          <a:p>
            <a:pPr marL="0" indent="0">
              <a:buNone/>
            </a:pPr>
            <a:r>
              <a:rPr lang="en-US" sz="2400">
                <a:ea typeface="+mn-lt"/>
                <a:cs typeface="+mn-lt"/>
              </a:rPr>
              <a:t>•</a:t>
            </a:r>
            <a:r>
              <a:rPr lang="en-US" sz="2400">
                <a:latin typeface="Segoe UI"/>
                <a:cs typeface="Segoe UI"/>
              </a:rPr>
              <a:t>The algorithm maintains two subarrays in each array.</a:t>
            </a:r>
            <a:endParaRPr lang="en-US">
              <a:cs typeface="Calibri" panose="020F0502020204030204"/>
            </a:endParaRPr>
          </a:p>
          <a:p>
            <a:pPr marL="0" indent="0">
              <a:buNone/>
            </a:pPr>
            <a:endParaRPr lang="en-US" sz="2400">
              <a:latin typeface="Segoe UI"/>
              <a:ea typeface="+mn-lt"/>
              <a:cs typeface="Segoe UI"/>
            </a:endParaRPr>
          </a:p>
          <a:p>
            <a:pPr marL="0" indent="0">
              <a:buNone/>
            </a:pPr>
            <a:r>
              <a:rPr lang="en-US" sz="2400">
                <a:ea typeface="+mn-lt"/>
                <a:cs typeface="+mn-lt"/>
              </a:rPr>
              <a:t>•</a:t>
            </a:r>
            <a:r>
              <a:rPr lang="en-US" sz="2400">
                <a:latin typeface="Segoe UI"/>
                <a:cs typeface="Segoe UI"/>
              </a:rPr>
              <a:t>The subarray which already sorted. </a:t>
            </a:r>
            <a:endParaRPr lang="en-US">
              <a:cs typeface="Calibri" panose="020F0502020204030204"/>
            </a:endParaRPr>
          </a:p>
          <a:p>
            <a:pPr marL="0" indent="0">
              <a:buNone/>
            </a:pPr>
            <a:endParaRPr lang="en-US" sz="2400">
              <a:latin typeface="Segoe UI"/>
              <a:ea typeface="+mn-lt"/>
              <a:cs typeface="Segoe UI"/>
            </a:endParaRPr>
          </a:p>
          <a:p>
            <a:pPr marL="0" indent="0">
              <a:buNone/>
            </a:pPr>
            <a:r>
              <a:rPr lang="en-US" sz="2400">
                <a:ea typeface="+mn-lt"/>
                <a:cs typeface="+mn-lt"/>
              </a:rPr>
              <a:t>•</a:t>
            </a:r>
            <a:r>
              <a:rPr lang="en-US" sz="2400">
                <a:latin typeface="Segoe UI"/>
                <a:cs typeface="Segoe UI"/>
              </a:rPr>
              <a:t>The remaining subarray was unsorted</a:t>
            </a:r>
            <a:endParaRPr lang="en-US" sz="3800">
              <a:latin typeface="Segoe UI"/>
              <a:cs typeface="Segoe UI"/>
            </a:endParaRPr>
          </a:p>
          <a:p>
            <a:endParaRPr lang="en-US">
              <a:cs typeface="Calibri"/>
            </a:endParaRPr>
          </a:p>
        </p:txBody>
      </p:sp>
      <p:sp>
        <p:nvSpPr>
          <p:cNvPr id="4" name="Footer Placeholder 3">
            <a:extLst>
              <a:ext uri="{FF2B5EF4-FFF2-40B4-BE49-F238E27FC236}">
                <a16:creationId xmlns:a16="http://schemas.microsoft.com/office/drawing/2014/main" id="{7C03B284-D965-1118-4E44-2248567979C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71D2C3D-5A6E-8269-5934-4450D74B03A7}"/>
              </a:ext>
            </a:extLst>
          </p:cNvPr>
          <p:cNvSpPr>
            <a:spLocks noGrp="1"/>
          </p:cNvSpPr>
          <p:nvPr>
            <p:ph type="sldNum" sz="quarter" idx="12"/>
          </p:nvPr>
        </p:nvSpPr>
        <p:spPr/>
        <p:txBody>
          <a:bodyPr/>
          <a:lstStyle/>
          <a:p>
            <a:fld id="{DF8A5812-A045-4ED1-AE09-1BD5E4DDFA3C}" type="slidenum">
              <a:rPr lang="en-US" dirty="0" smtClean="0"/>
              <a:t>224</a:t>
            </a:fld>
            <a:endParaRPr lang="en-US"/>
          </a:p>
        </p:txBody>
      </p:sp>
    </p:spTree>
    <p:extLst>
      <p:ext uri="{BB962C8B-B14F-4D97-AF65-F5344CB8AC3E}">
        <p14:creationId xmlns:p14="http://schemas.microsoft.com/office/powerpoint/2010/main" val="22550736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3F6C4E-9647-8E9E-D2AB-D8149715B2E7}"/>
              </a:ext>
            </a:extLst>
          </p:cNvPr>
          <p:cNvSpPr>
            <a:spLocks noGrp="1"/>
          </p:cNvSpPr>
          <p:nvPr>
            <p:ph idx="1"/>
          </p:nvPr>
        </p:nvSpPr>
        <p:spPr>
          <a:xfrm>
            <a:off x="685800" y="981564"/>
            <a:ext cx="10691446" cy="5195399"/>
          </a:xfrm>
        </p:spPr>
        <p:txBody>
          <a:bodyPr vert="horz" lIns="91440" tIns="45720" rIns="91440" bIns="45720" rtlCol="0" anchor="t">
            <a:normAutofit/>
          </a:bodyPr>
          <a:lstStyle/>
          <a:p>
            <a:pPr marL="0" indent="0">
              <a:buNone/>
            </a:pPr>
            <a:r>
              <a:rPr lang="en-US">
                <a:ea typeface="+mn-lt"/>
                <a:cs typeface="+mn-lt"/>
              </a:rPr>
              <a:t>•</a:t>
            </a:r>
            <a:r>
              <a:rPr lang="en-US">
                <a:latin typeface="Segoe UI"/>
                <a:cs typeface="Segoe UI"/>
              </a:rPr>
              <a:t>In every iteration, the minimum element from the unsorted subarray is selected and moved to the beginning of sorted subarray.  </a:t>
            </a:r>
            <a:endParaRPr lang="en-US">
              <a:cs typeface="Calibri" panose="020F0502020204030204"/>
            </a:endParaRPr>
          </a:p>
          <a:p>
            <a:pPr marL="0" indent="0">
              <a:buNone/>
            </a:pPr>
            <a:endParaRPr lang="en-US">
              <a:latin typeface="Segoe UI"/>
              <a:ea typeface="+mn-lt"/>
              <a:cs typeface="Segoe UI"/>
            </a:endParaRPr>
          </a:p>
          <a:p>
            <a:pPr marL="0" indent="0">
              <a:buNone/>
            </a:pPr>
            <a:r>
              <a:rPr lang="en-US">
                <a:ea typeface="+mn-lt"/>
                <a:cs typeface="+mn-lt"/>
              </a:rPr>
              <a:t>•</a:t>
            </a:r>
            <a:r>
              <a:rPr lang="en-US">
                <a:latin typeface="Segoe UI"/>
                <a:cs typeface="Segoe UI"/>
              </a:rPr>
              <a:t> After every iteration sorted subarray size increase by one and unsorted subarray size decrease by one. </a:t>
            </a:r>
            <a:endParaRPr lang="en-US">
              <a:cs typeface="Calibri" panose="020F0502020204030204"/>
            </a:endParaRPr>
          </a:p>
          <a:p>
            <a:pPr marL="0" indent="0">
              <a:buNone/>
            </a:pPr>
            <a:endParaRPr lang="en-US">
              <a:latin typeface="Segoe UI"/>
              <a:ea typeface="+mn-lt"/>
              <a:cs typeface="Segoe UI"/>
            </a:endParaRPr>
          </a:p>
          <a:p>
            <a:pPr marL="0" indent="0">
              <a:buNone/>
            </a:pPr>
            <a:r>
              <a:rPr lang="en-US">
                <a:ea typeface="+mn-lt"/>
                <a:cs typeface="+mn-lt"/>
              </a:rPr>
              <a:t>•</a:t>
            </a:r>
            <a:r>
              <a:rPr lang="en-US">
                <a:latin typeface="Segoe UI"/>
                <a:cs typeface="Segoe UI"/>
              </a:rPr>
              <a:t>After  N iterations, we will get sorted array.</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8D727EF6-7076-51A6-208E-38B511D7BE5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8738A31-5E11-2CE8-6643-BC69F6BA3A25}"/>
              </a:ext>
            </a:extLst>
          </p:cNvPr>
          <p:cNvSpPr>
            <a:spLocks noGrp="1"/>
          </p:cNvSpPr>
          <p:nvPr>
            <p:ph type="sldNum" sz="quarter" idx="12"/>
          </p:nvPr>
        </p:nvSpPr>
        <p:spPr/>
        <p:txBody>
          <a:bodyPr/>
          <a:lstStyle/>
          <a:p>
            <a:fld id="{DF8A5812-A045-4ED1-AE09-1BD5E4DDFA3C}" type="slidenum">
              <a:rPr lang="en-US" dirty="0" smtClean="0"/>
              <a:t>225</a:t>
            </a:fld>
            <a:endParaRPr lang="en-US"/>
          </a:p>
        </p:txBody>
      </p:sp>
    </p:spTree>
    <p:extLst>
      <p:ext uri="{BB962C8B-B14F-4D97-AF65-F5344CB8AC3E}">
        <p14:creationId xmlns:p14="http://schemas.microsoft.com/office/powerpoint/2010/main" val="15494295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B1152-FCB8-FF1D-93CB-1E15D0B6AB94}"/>
              </a:ext>
            </a:extLst>
          </p:cNvPr>
          <p:cNvSpPr>
            <a:spLocks noGrp="1"/>
          </p:cNvSpPr>
          <p:nvPr>
            <p:ph type="title"/>
          </p:nvPr>
        </p:nvSpPr>
        <p:spPr/>
        <p:txBody>
          <a:bodyPr/>
          <a:lstStyle/>
          <a:p>
            <a:r>
              <a:rPr lang="en-US">
                <a:latin typeface="Segoe UI"/>
                <a:cs typeface="Segoe UI"/>
              </a:rPr>
              <a:t>Algorithm</a:t>
            </a:r>
            <a:endParaRPr lang="en-US"/>
          </a:p>
        </p:txBody>
      </p:sp>
      <p:sp>
        <p:nvSpPr>
          <p:cNvPr id="3" name="Content Placeholder 2">
            <a:extLst>
              <a:ext uri="{FF2B5EF4-FFF2-40B4-BE49-F238E27FC236}">
                <a16:creationId xmlns:a16="http://schemas.microsoft.com/office/drawing/2014/main" id="{81F567E5-DCCF-7274-4FA1-872F686C4923}"/>
              </a:ext>
            </a:extLst>
          </p:cNvPr>
          <p:cNvSpPr>
            <a:spLocks noGrp="1"/>
          </p:cNvSpPr>
          <p:nvPr>
            <p:ph idx="1"/>
          </p:nvPr>
        </p:nvSpPr>
        <p:spPr/>
        <p:txBody>
          <a:bodyPr vert="horz" lIns="91440" tIns="45720" rIns="91440" bIns="45720" rtlCol="0" anchor="t">
            <a:normAutofit/>
          </a:bodyPr>
          <a:lstStyle/>
          <a:p>
            <a:pPr marL="0" indent="0">
              <a:buNone/>
            </a:pPr>
            <a:r>
              <a:rPr lang="en-US" sz="2400">
                <a:ea typeface="+mn-lt"/>
                <a:cs typeface="+mn-lt"/>
              </a:rPr>
              <a:t>•</a:t>
            </a:r>
            <a:r>
              <a:rPr lang="en-US" sz="2400">
                <a:solidFill>
                  <a:srgbClr val="273239"/>
                </a:solidFill>
                <a:latin typeface="Segoe UI"/>
                <a:cs typeface="Segoe UI"/>
              </a:rPr>
              <a:t>Initialize minimum value(</a:t>
            </a:r>
            <a:r>
              <a:rPr lang="en-US" sz="2400" b="1">
                <a:solidFill>
                  <a:srgbClr val="273239"/>
                </a:solidFill>
                <a:latin typeface="Segoe UI"/>
                <a:cs typeface="Segoe UI"/>
              </a:rPr>
              <a:t>min</a:t>
            </a:r>
            <a:r>
              <a:rPr lang="en-US" sz="2400">
                <a:solidFill>
                  <a:srgbClr val="273239"/>
                </a:solidFill>
                <a:latin typeface="Segoe UI"/>
                <a:cs typeface="Segoe UI"/>
              </a:rPr>
              <a:t>) to location 0.</a:t>
            </a:r>
            <a:endParaRPr lang="en-US">
              <a:cs typeface="Calibri" panose="020F0502020204030204"/>
            </a:endParaRPr>
          </a:p>
          <a:p>
            <a:pPr marL="0" indent="0">
              <a:buNone/>
            </a:pPr>
            <a:r>
              <a:rPr lang="en-US" sz="2400">
                <a:ea typeface="+mn-lt"/>
                <a:cs typeface="+mn-lt"/>
              </a:rPr>
              <a:t>•</a:t>
            </a:r>
            <a:r>
              <a:rPr lang="en-US" sz="2400">
                <a:solidFill>
                  <a:srgbClr val="273239"/>
                </a:solidFill>
                <a:latin typeface="Segoe UI"/>
                <a:cs typeface="Segoe UI"/>
              </a:rPr>
              <a:t>Traverse the array to find the minimum element in the array.</a:t>
            </a:r>
            <a:endParaRPr lang="en-US">
              <a:cs typeface="Calibri" panose="020F0502020204030204"/>
            </a:endParaRPr>
          </a:p>
          <a:p>
            <a:pPr marL="0" indent="0">
              <a:buNone/>
            </a:pPr>
            <a:r>
              <a:rPr lang="en-US" sz="2400">
                <a:ea typeface="+mn-lt"/>
                <a:cs typeface="+mn-lt"/>
              </a:rPr>
              <a:t>•</a:t>
            </a:r>
            <a:r>
              <a:rPr lang="en-US" sz="2400">
                <a:solidFill>
                  <a:srgbClr val="273239"/>
                </a:solidFill>
                <a:latin typeface="Segoe UI"/>
                <a:cs typeface="Segoe UI"/>
              </a:rPr>
              <a:t>If any element smaller than </a:t>
            </a:r>
            <a:r>
              <a:rPr lang="en-US" sz="2400" b="1">
                <a:solidFill>
                  <a:srgbClr val="273239"/>
                </a:solidFill>
                <a:latin typeface="Segoe UI"/>
                <a:cs typeface="Segoe UI"/>
              </a:rPr>
              <a:t>min </a:t>
            </a:r>
            <a:r>
              <a:rPr lang="en-US" sz="2400">
                <a:solidFill>
                  <a:srgbClr val="273239"/>
                </a:solidFill>
                <a:latin typeface="Segoe UI"/>
                <a:cs typeface="Segoe UI"/>
              </a:rPr>
              <a:t>is found then swap both values.</a:t>
            </a:r>
            <a:endParaRPr lang="en-US">
              <a:cs typeface="Calibri" panose="020F0502020204030204"/>
            </a:endParaRPr>
          </a:p>
          <a:p>
            <a:pPr marL="0" indent="0">
              <a:buNone/>
            </a:pPr>
            <a:r>
              <a:rPr lang="en-US" sz="2400">
                <a:ea typeface="+mn-lt"/>
                <a:cs typeface="+mn-lt"/>
              </a:rPr>
              <a:t>•</a:t>
            </a:r>
            <a:r>
              <a:rPr lang="en-US" sz="2400">
                <a:solidFill>
                  <a:srgbClr val="273239"/>
                </a:solidFill>
                <a:latin typeface="Segoe UI"/>
                <a:cs typeface="Segoe UI"/>
              </a:rPr>
              <a:t>Increment </a:t>
            </a:r>
            <a:r>
              <a:rPr lang="en-US" sz="2400" b="1">
                <a:solidFill>
                  <a:srgbClr val="273239"/>
                </a:solidFill>
                <a:latin typeface="Segoe UI"/>
                <a:cs typeface="Segoe UI"/>
              </a:rPr>
              <a:t>min </a:t>
            </a:r>
            <a:r>
              <a:rPr lang="en-US" sz="2400">
                <a:solidFill>
                  <a:srgbClr val="273239"/>
                </a:solidFill>
                <a:latin typeface="Segoe UI"/>
                <a:cs typeface="Segoe UI"/>
              </a:rPr>
              <a:t>to point to the next element.</a:t>
            </a:r>
            <a:endParaRPr lang="en-US">
              <a:cs typeface="Calibri" panose="020F0502020204030204"/>
            </a:endParaRPr>
          </a:p>
          <a:p>
            <a:pPr marL="0" indent="0">
              <a:buNone/>
            </a:pPr>
            <a:r>
              <a:rPr lang="en-US" sz="2400">
                <a:ea typeface="+mn-lt"/>
                <a:cs typeface="+mn-lt"/>
              </a:rPr>
              <a:t>•</a:t>
            </a:r>
            <a:r>
              <a:rPr lang="en-US" sz="2400">
                <a:solidFill>
                  <a:srgbClr val="273239"/>
                </a:solidFill>
                <a:latin typeface="Segoe UI"/>
                <a:cs typeface="Segoe UI"/>
              </a:rPr>
              <a:t>Repeat until the array is sorted.</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440B780D-2BFF-3C14-B141-A20A21B50B0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9E3D794-625C-7320-0DDE-276CDEECF012}"/>
              </a:ext>
            </a:extLst>
          </p:cNvPr>
          <p:cNvSpPr>
            <a:spLocks noGrp="1"/>
          </p:cNvSpPr>
          <p:nvPr>
            <p:ph type="sldNum" sz="quarter" idx="12"/>
          </p:nvPr>
        </p:nvSpPr>
        <p:spPr/>
        <p:txBody>
          <a:bodyPr/>
          <a:lstStyle/>
          <a:p>
            <a:fld id="{DF8A5812-A045-4ED1-AE09-1BD5E4DDFA3C}" type="slidenum">
              <a:rPr lang="en-US" dirty="0" smtClean="0"/>
              <a:t>226</a:t>
            </a:fld>
            <a:endParaRPr lang="en-US"/>
          </a:p>
        </p:txBody>
      </p:sp>
    </p:spTree>
    <p:extLst>
      <p:ext uri="{BB962C8B-B14F-4D97-AF65-F5344CB8AC3E}">
        <p14:creationId xmlns:p14="http://schemas.microsoft.com/office/powerpoint/2010/main" val="48422707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8F64-027D-67AA-7876-95F432DDC196}"/>
              </a:ext>
            </a:extLst>
          </p:cNvPr>
          <p:cNvSpPr>
            <a:spLocks noGrp="1"/>
          </p:cNvSpPr>
          <p:nvPr>
            <p:ph type="title"/>
          </p:nvPr>
        </p:nvSpPr>
        <p:spPr/>
        <p:txBody>
          <a:bodyPr/>
          <a:lstStyle/>
          <a:p>
            <a:r>
              <a:rPr lang="en-US" b="1">
                <a:cs typeface="Calibri Light"/>
              </a:rPr>
              <a:t>Example</a:t>
            </a:r>
            <a:endParaRPr lang="en-US" b="1"/>
          </a:p>
        </p:txBody>
      </p:sp>
      <p:sp>
        <p:nvSpPr>
          <p:cNvPr id="3" name="Content Placeholder 2">
            <a:extLst>
              <a:ext uri="{FF2B5EF4-FFF2-40B4-BE49-F238E27FC236}">
                <a16:creationId xmlns:a16="http://schemas.microsoft.com/office/drawing/2014/main" id="{CE430C88-785A-E0F5-0463-C3F38B299255}"/>
              </a:ext>
            </a:extLst>
          </p:cNvPr>
          <p:cNvSpPr>
            <a:spLocks noGrp="1"/>
          </p:cNvSpPr>
          <p:nvPr>
            <p:ph idx="1"/>
          </p:nvPr>
        </p:nvSpPr>
        <p:spPr/>
        <p:txBody>
          <a:bodyPr vert="horz" lIns="91440" tIns="45720" rIns="91440" bIns="45720" rtlCol="0" anchor="t">
            <a:normAutofit/>
          </a:bodyPr>
          <a:lstStyle/>
          <a:p>
            <a:r>
              <a:rPr lang="en-US" sz="2400">
                <a:solidFill>
                  <a:srgbClr val="273239"/>
                </a:solidFill>
                <a:latin typeface="Segoe UI"/>
                <a:ea typeface="+mn-lt"/>
                <a:cs typeface="+mn-lt"/>
              </a:rPr>
              <a:t>Consider the following array as an example:</a:t>
            </a:r>
            <a:endParaRPr lang="en-US">
              <a:cs typeface="Calibri" panose="020F0502020204030204"/>
            </a:endParaRPr>
          </a:p>
          <a:p>
            <a:pPr marL="0" indent="0">
              <a:buNone/>
            </a:pPr>
            <a:endParaRPr lang="en-US" sz="2400" i="1">
              <a:solidFill>
                <a:srgbClr val="273239"/>
              </a:solidFill>
              <a:latin typeface="Segoe UI"/>
              <a:ea typeface="+mn-lt"/>
              <a:cs typeface="+mn-lt"/>
            </a:endParaRPr>
          </a:p>
          <a:p>
            <a:pPr marL="0" indent="0">
              <a:buNone/>
            </a:pPr>
            <a:endParaRPr lang="en-US" sz="2400" i="1">
              <a:solidFill>
                <a:srgbClr val="273239"/>
              </a:solidFill>
              <a:latin typeface="Segoe UI"/>
              <a:ea typeface="+mn-lt"/>
              <a:cs typeface="+mn-lt"/>
            </a:endParaRPr>
          </a:p>
          <a:p>
            <a:endParaRPr lang="en-US" sz="2400" b="1" i="1">
              <a:solidFill>
                <a:srgbClr val="273239"/>
              </a:solidFill>
              <a:latin typeface="Segoe UI"/>
              <a:ea typeface="+mn-lt"/>
              <a:cs typeface="+mn-lt"/>
            </a:endParaRPr>
          </a:p>
          <a:p>
            <a:r>
              <a:rPr lang="en-US" sz="2400" b="1" i="1">
                <a:solidFill>
                  <a:srgbClr val="273239"/>
                </a:solidFill>
                <a:latin typeface="Segoe UI"/>
                <a:ea typeface="+mn-lt"/>
                <a:cs typeface="+mn-lt"/>
              </a:rPr>
              <a:t>First pass:</a:t>
            </a:r>
            <a:endParaRPr lang="en-US">
              <a:cs typeface="Calibri" panose="020F0502020204030204"/>
            </a:endParaRPr>
          </a:p>
          <a:p>
            <a:r>
              <a:rPr lang="en-US" sz="2400">
                <a:solidFill>
                  <a:srgbClr val="273239"/>
                </a:solidFill>
                <a:latin typeface="Segoe UI"/>
                <a:ea typeface="+mn-lt"/>
                <a:cs typeface="+mn-lt"/>
              </a:rPr>
              <a:t>The whole array is traversed from index 0 to 4 sequentially. The first position where </a:t>
            </a:r>
            <a:r>
              <a:rPr lang="en-US" sz="2400" b="1">
                <a:solidFill>
                  <a:srgbClr val="273239"/>
                </a:solidFill>
                <a:latin typeface="Segoe UI"/>
                <a:ea typeface="+mn-lt"/>
                <a:cs typeface="+mn-lt"/>
              </a:rPr>
              <a:t>64 </a:t>
            </a:r>
            <a:r>
              <a:rPr lang="en-US" sz="2400">
                <a:solidFill>
                  <a:srgbClr val="273239"/>
                </a:solidFill>
                <a:latin typeface="Segoe UI"/>
                <a:ea typeface="+mn-lt"/>
                <a:cs typeface="+mn-lt"/>
              </a:rPr>
              <a:t>is stored presently, after traversing  it is clear that </a:t>
            </a:r>
            <a:r>
              <a:rPr lang="en-US" sz="2400" b="1">
                <a:solidFill>
                  <a:srgbClr val="273239"/>
                </a:solidFill>
                <a:latin typeface="Segoe UI"/>
                <a:ea typeface="+mn-lt"/>
                <a:cs typeface="+mn-lt"/>
              </a:rPr>
              <a:t>11 </a:t>
            </a:r>
            <a:r>
              <a:rPr lang="en-US" sz="2400">
                <a:solidFill>
                  <a:srgbClr val="273239"/>
                </a:solidFill>
                <a:latin typeface="Segoe UI"/>
                <a:ea typeface="+mn-lt"/>
                <a:cs typeface="+mn-lt"/>
              </a:rPr>
              <a:t>is the lowest value.</a:t>
            </a:r>
          </a:p>
          <a:p>
            <a:endParaRPr lang="en-US" sz="2400" i="1">
              <a:solidFill>
                <a:srgbClr val="273239"/>
              </a:solidFill>
              <a:latin typeface="Segoe UI"/>
              <a:cs typeface="Calibri"/>
            </a:endParaRPr>
          </a:p>
        </p:txBody>
      </p:sp>
      <p:sp>
        <p:nvSpPr>
          <p:cNvPr id="4" name="Footer Placeholder 3">
            <a:extLst>
              <a:ext uri="{FF2B5EF4-FFF2-40B4-BE49-F238E27FC236}">
                <a16:creationId xmlns:a16="http://schemas.microsoft.com/office/drawing/2014/main" id="{897F32BC-FD51-7F17-B289-F3B6F8CC528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BDF72EE-2CB6-BD20-F274-FEDE8D1020B5}"/>
              </a:ext>
            </a:extLst>
          </p:cNvPr>
          <p:cNvSpPr>
            <a:spLocks noGrp="1"/>
          </p:cNvSpPr>
          <p:nvPr>
            <p:ph type="sldNum" sz="quarter" idx="12"/>
          </p:nvPr>
        </p:nvSpPr>
        <p:spPr/>
        <p:txBody>
          <a:bodyPr/>
          <a:lstStyle/>
          <a:p>
            <a:fld id="{DF8A5812-A045-4ED1-AE09-1BD5E4DDFA3C}" type="slidenum">
              <a:rPr lang="en-US" dirty="0" smtClean="0"/>
              <a:t>227</a:t>
            </a:fld>
            <a:endParaRPr lang="en-US"/>
          </a:p>
        </p:txBody>
      </p:sp>
      <p:graphicFrame>
        <p:nvGraphicFramePr>
          <p:cNvPr id="7" name="Table 6">
            <a:extLst>
              <a:ext uri="{FF2B5EF4-FFF2-40B4-BE49-F238E27FC236}">
                <a16:creationId xmlns:a16="http://schemas.microsoft.com/office/drawing/2014/main" id="{530E6018-CCEC-212C-5643-796A7AC8D08F}"/>
              </a:ext>
            </a:extLst>
          </p:cNvPr>
          <p:cNvGraphicFramePr>
            <a:graphicFrameLocks noGrp="1"/>
          </p:cNvGraphicFramePr>
          <p:nvPr>
            <p:extLst>
              <p:ext uri="{D42A27DB-BD31-4B8C-83A1-F6EECF244321}">
                <p14:modId xmlns:p14="http://schemas.microsoft.com/office/powerpoint/2010/main" val="1048319840"/>
              </p:ext>
            </p:extLst>
          </p:nvPr>
        </p:nvGraphicFramePr>
        <p:xfrm>
          <a:off x="1207476" y="2532184"/>
          <a:ext cx="7660855" cy="914364"/>
        </p:xfrm>
        <a:graphic>
          <a:graphicData uri="http://schemas.openxmlformats.org/drawingml/2006/table">
            <a:tbl>
              <a:tblPr firstRow="1" bandRow="1">
                <a:tableStyleId>{5C22544A-7EE6-4342-B048-85BDC9FD1C3A}</a:tableStyleId>
              </a:tblPr>
              <a:tblGrid>
                <a:gridCol w="1337214">
                  <a:extLst>
                    <a:ext uri="{9D8B030D-6E8A-4147-A177-3AD203B41FA5}">
                      <a16:colId xmlns:a16="http://schemas.microsoft.com/office/drawing/2014/main" val="777074279"/>
                    </a:ext>
                  </a:extLst>
                </a:gridCol>
                <a:gridCol w="1395418">
                  <a:extLst>
                    <a:ext uri="{9D8B030D-6E8A-4147-A177-3AD203B41FA5}">
                      <a16:colId xmlns:a16="http://schemas.microsoft.com/office/drawing/2014/main" val="1642744021"/>
                    </a:ext>
                  </a:extLst>
                </a:gridCol>
                <a:gridCol w="1642741">
                  <a:extLst>
                    <a:ext uri="{9D8B030D-6E8A-4147-A177-3AD203B41FA5}">
                      <a16:colId xmlns:a16="http://schemas.microsoft.com/office/drawing/2014/main" val="3016890267"/>
                    </a:ext>
                  </a:extLst>
                </a:gridCol>
                <a:gridCol w="1642741">
                  <a:extLst>
                    <a:ext uri="{9D8B030D-6E8A-4147-A177-3AD203B41FA5}">
                      <a16:colId xmlns:a16="http://schemas.microsoft.com/office/drawing/2014/main" val="3274693119"/>
                    </a:ext>
                  </a:extLst>
                </a:gridCol>
                <a:gridCol w="1642741">
                  <a:extLst>
                    <a:ext uri="{9D8B030D-6E8A-4147-A177-3AD203B41FA5}">
                      <a16:colId xmlns:a16="http://schemas.microsoft.com/office/drawing/2014/main" val="4084650800"/>
                    </a:ext>
                  </a:extLst>
                </a:gridCol>
              </a:tblGrid>
              <a:tr h="914364">
                <a:tc>
                  <a:txBody>
                    <a:bodyPr/>
                    <a:lstStyle/>
                    <a:p>
                      <a:pPr algn="l" fontAlgn="ctr"/>
                      <a:r>
                        <a:rPr lang="en-US" sz="1250">
                          <a:effectLst/>
                        </a:rPr>
                        <a:t>  </a:t>
                      </a:r>
                      <a:r>
                        <a:rPr lang="en-US" sz="2000">
                          <a:effectLst/>
                        </a:rPr>
                        <a:t>   64   </a:t>
                      </a:r>
                      <a:endParaRPr lang="en-US" sz="2000" b="0">
                        <a:effectLst/>
                      </a:endParaRPr>
                    </a:p>
                  </a:txBody>
                  <a:tcPr marL="95250" marR="95250" marT="133350" marB="133350" anchor="ctr"/>
                </a:tc>
                <a:tc>
                  <a:txBody>
                    <a:bodyPr/>
                    <a:lstStyle/>
                    <a:p>
                      <a:pPr algn="l" fontAlgn="ctr"/>
                      <a:r>
                        <a:rPr lang="en-US" sz="1250">
                          <a:effectLst/>
                        </a:rPr>
                        <a:t> </a:t>
                      </a:r>
                      <a:r>
                        <a:rPr lang="en-US" sz="2000">
                          <a:effectLst/>
                        </a:rPr>
                        <a:t>    25   </a:t>
                      </a:r>
                      <a:endParaRPr lang="en-US" sz="2000" b="0">
                        <a:effectLst/>
                      </a:endParaRPr>
                    </a:p>
                  </a:txBody>
                  <a:tcPr marL="95250" marR="95250" marT="133350" marB="133350" anchor="ctr"/>
                </a:tc>
                <a:tc>
                  <a:txBody>
                    <a:bodyPr/>
                    <a:lstStyle/>
                    <a:p>
                      <a:pPr algn="l" fontAlgn="ctr"/>
                      <a:r>
                        <a:rPr lang="en-US" sz="2000">
                          <a:effectLst/>
                        </a:rPr>
                        <a:t>   12   </a:t>
                      </a:r>
                      <a:endParaRPr lang="en-US" sz="2000" b="0">
                        <a:effectLst/>
                      </a:endParaRPr>
                    </a:p>
                  </a:txBody>
                  <a:tcPr marL="95250" marR="95250" marT="133350" marB="133350" anchor="ctr"/>
                </a:tc>
                <a:tc>
                  <a:txBody>
                    <a:bodyPr/>
                    <a:lstStyle/>
                    <a:p>
                      <a:pPr algn="l" fontAlgn="ctr"/>
                      <a:r>
                        <a:rPr lang="en-US" sz="2000">
                          <a:effectLst/>
                        </a:rPr>
                        <a:t>   22   </a:t>
                      </a:r>
                      <a:endParaRPr lang="en-US" sz="2000" b="0">
                        <a:effectLst/>
                      </a:endParaRPr>
                    </a:p>
                  </a:txBody>
                  <a:tcPr marL="95250" marR="95250" marT="133350" marB="133350" anchor="ctr"/>
                </a:tc>
                <a:tc>
                  <a:txBody>
                    <a:bodyPr/>
                    <a:lstStyle/>
                    <a:p>
                      <a:pPr algn="l" fontAlgn="ctr"/>
                      <a:r>
                        <a:rPr lang="en-US" sz="1250">
                          <a:effectLst/>
                        </a:rPr>
                        <a:t>  </a:t>
                      </a:r>
                      <a:r>
                        <a:rPr lang="en-US" sz="2000">
                          <a:effectLst/>
                        </a:rPr>
                        <a:t> 11   </a:t>
                      </a:r>
                      <a:endParaRPr lang="en-US" sz="2000" b="0">
                        <a:effectLst/>
                      </a:endParaRPr>
                    </a:p>
                  </a:txBody>
                  <a:tcPr marL="95250" marR="95250" marT="133350" marB="133350" anchor="ctr"/>
                </a:tc>
                <a:extLst>
                  <a:ext uri="{0D108BD9-81ED-4DB2-BD59-A6C34878D82A}">
                    <a16:rowId xmlns:a16="http://schemas.microsoft.com/office/drawing/2014/main" val="2088067779"/>
                  </a:ext>
                </a:extLst>
              </a:tr>
            </a:tbl>
          </a:graphicData>
        </a:graphic>
      </p:graphicFrame>
    </p:spTree>
    <p:extLst>
      <p:ext uri="{BB962C8B-B14F-4D97-AF65-F5344CB8AC3E}">
        <p14:creationId xmlns:p14="http://schemas.microsoft.com/office/powerpoint/2010/main" val="321345107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41928FAC-F33F-DE14-A233-2064206260AB}"/>
              </a:ext>
            </a:extLst>
          </p:cNvPr>
          <p:cNvGraphicFramePr>
            <a:graphicFrameLocks noGrp="1"/>
          </p:cNvGraphicFramePr>
          <p:nvPr>
            <p:ph idx="1"/>
            <p:extLst>
              <p:ext uri="{D42A27DB-BD31-4B8C-83A1-F6EECF244321}">
                <p14:modId xmlns:p14="http://schemas.microsoft.com/office/powerpoint/2010/main" val="1167493252"/>
              </p:ext>
            </p:extLst>
          </p:nvPr>
        </p:nvGraphicFramePr>
        <p:xfrm>
          <a:off x="1934307" y="1090246"/>
          <a:ext cx="7670342" cy="914356"/>
        </p:xfrm>
        <a:graphic>
          <a:graphicData uri="http://schemas.openxmlformats.org/drawingml/2006/table">
            <a:tbl>
              <a:tblPr firstRow="1" bandRow="1">
                <a:tableStyleId>{5C22544A-7EE6-4342-B048-85BDC9FD1C3A}</a:tableStyleId>
              </a:tblPr>
              <a:tblGrid>
                <a:gridCol w="1379314">
                  <a:extLst>
                    <a:ext uri="{9D8B030D-6E8A-4147-A177-3AD203B41FA5}">
                      <a16:colId xmlns:a16="http://schemas.microsoft.com/office/drawing/2014/main" val="3208640375"/>
                    </a:ext>
                  </a:extLst>
                </a:gridCol>
                <a:gridCol w="1572757">
                  <a:extLst>
                    <a:ext uri="{9D8B030D-6E8A-4147-A177-3AD203B41FA5}">
                      <a16:colId xmlns:a16="http://schemas.microsoft.com/office/drawing/2014/main" val="4122779097"/>
                    </a:ext>
                  </a:extLst>
                </a:gridCol>
                <a:gridCol w="1572757">
                  <a:extLst>
                    <a:ext uri="{9D8B030D-6E8A-4147-A177-3AD203B41FA5}">
                      <a16:colId xmlns:a16="http://schemas.microsoft.com/office/drawing/2014/main" val="1409584679"/>
                    </a:ext>
                  </a:extLst>
                </a:gridCol>
                <a:gridCol w="1572757">
                  <a:extLst>
                    <a:ext uri="{9D8B030D-6E8A-4147-A177-3AD203B41FA5}">
                      <a16:colId xmlns:a16="http://schemas.microsoft.com/office/drawing/2014/main" val="1625114109"/>
                    </a:ext>
                  </a:extLst>
                </a:gridCol>
                <a:gridCol w="1572757">
                  <a:extLst>
                    <a:ext uri="{9D8B030D-6E8A-4147-A177-3AD203B41FA5}">
                      <a16:colId xmlns:a16="http://schemas.microsoft.com/office/drawing/2014/main" val="2242573762"/>
                    </a:ext>
                  </a:extLst>
                </a:gridCol>
              </a:tblGrid>
              <a:tr h="914356">
                <a:tc>
                  <a:txBody>
                    <a:bodyPr/>
                    <a:lstStyle/>
                    <a:p>
                      <a:pPr algn="l" fontAlgn="ctr"/>
                      <a:r>
                        <a:rPr lang="en-US" sz="1250">
                          <a:effectLst/>
                        </a:rPr>
                        <a:t> </a:t>
                      </a:r>
                      <a:r>
                        <a:rPr lang="en-US" sz="2400">
                          <a:effectLst/>
                        </a:rPr>
                        <a:t> </a:t>
                      </a:r>
                      <a:r>
                        <a:rPr lang="en-US" sz="2400" b="0">
                          <a:solidFill>
                            <a:schemeClr val="tx1"/>
                          </a:solidFill>
                          <a:effectLst/>
                        </a:rPr>
                        <a:t>      </a:t>
                      </a:r>
                      <a:r>
                        <a:rPr lang="en-US" sz="2400" b="1">
                          <a:solidFill>
                            <a:schemeClr val="tx1"/>
                          </a:solidFill>
                          <a:effectLst/>
                        </a:rPr>
                        <a:t>11 </a:t>
                      </a:r>
                      <a:r>
                        <a:rPr lang="en-US" sz="2400" b="0">
                          <a:solidFill>
                            <a:srgbClr val="FF0000"/>
                          </a:solidFill>
                          <a:effectLst/>
                        </a:rPr>
                        <a:t>  </a:t>
                      </a:r>
                    </a:p>
                  </a:txBody>
                  <a:tcPr marL="95250" marR="95250" marT="133350" marB="133350" anchor="ctr"/>
                </a:tc>
                <a:tc>
                  <a:txBody>
                    <a:bodyPr/>
                    <a:lstStyle/>
                    <a:p>
                      <a:pPr algn="l" fontAlgn="ctr"/>
                      <a:r>
                        <a:rPr lang="en-US" sz="1250">
                          <a:effectLst/>
                        </a:rPr>
                        <a:t> </a:t>
                      </a:r>
                      <a:r>
                        <a:rPr lang="en-US" sz="2400">
                          <a:effectLst/>
                        </a:rPr>
                        <a:t>   25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12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22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a:t>
                      </a:r>
                      <a:r>
                        <a:rPr lang="en-US" sz="2400">
                          <a:solidFill>
                            <a:schemeClr val="tx1"/>
                          </a:solidFill>
                          <a:effectLst/>
                        </a:rPr>
                        <a:t>64   </a:t>
                      </a:r>
                      <a:endParaRPr lang="en-US" sz="2400" b="0">
                        <a:solidFill>
                          <a:schemeClr val="tx1"/>
                        </a:solidFill>
                        <a:effectLst/>
                      </a:endParaRPr>
                    </a:p>
                  </a:txBody>
                  <a:tcPr marL="95250" marR="95250" marT="133350" marB="133350" anchor="ctr"/>
                </a:tc>
                <a:extLst>
                  <a:ext uri="{0D108BD9-81ED-4DB2-BD59-A6C34878D82A}">
                    <a16:rowId xmlns:a16="http://schemas.microsoft.com/office/drawing/2014/main" val="3729141337"/>
                  </a:ext>
                </a:extLst>
              </a:tr>
            </a:tbl>
          </a:graphicData>
        </a:graphic>
      </p:graphicFrame>
      <p:sp>
        <p:nvSpPr>
          <p:cNvPr id="4" name="Footer Placeholder 3">
            <a:extLst>
              <a:ext uri="{FF2B5EF4-FFF2-40B4-BE49-F238E27FC236}">
                <a16:creationId xmlns:a16="http://schemas.microsoft.com/office/drawing/2014/main" id="{E6E8DEFD-947F-BD4E-0726-5FC0FA506EA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64C1F5A-5BC8-C5B3-9D02-7491B0C2F7D7}"/>
              </a:ext>
            </a:extLst>
          </p:cNvPr>
          <p:cNvSpPr>
            <a:spLocks noGrp="1"/>
          </p:cNvSpPr>
          <p:nvPr>
            <p:ph type="sldNum" sz="quarter" idx="12"/>
          </p:nvPr>
        </p:nvSpPr>
        <p:spPr/>
        <p:txBody>
          <a:bodyPr/>
          <a:lstStyle/>
          <a:p>
            <a:fld id="{DF8A5812-A045-4ED1-AE09-1BD5E4DDFA3C}" type="slidenum">
              <a:rPr lang="en-US" smtClean="0"/>
              <a:t>228</a:t>
            </a:fld>
            <a:endParaRPr lang="en-US"/>
          </a:p>
        </p:txBody>
      </p:sp>
      <p:sp>
        <p:nvSpPr>
          <p:cNvPr id="10" name="TextBox 9">
            <a:extLst>
              <a:ext uri="{FF2B5EF4-FFF2-40B4-BE49-F238E27FC236}">
                <a16:creationId xmlns:a16="http://schemas.microsoft.com/office/drawing/2014/main" id="{A35A9D5C-BB8E-A029-BB9C-D7CA75578013}"/>
              </a:ext>
            </a:extLst>
          </p:cNvPr>
          <p:cNvSpPr txBox="1"/>
          <p:nvPr/>
        </p:nvSpPr>
        <p:spPr>
          <a:xfrm>
            <a:off x="949570" y="2532186"/>
            <a:ext cx="995289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sz="2400">
              <a:solidFill>
                <a:srgbClr val="273239"/>
              </a:solidFill>
              <a:latin typeface="Segoe UI"/>
              <a:cs typeface="Segoe UI"/>
            </a:endParaRPr>
          </a:p>
          <a:p>
            <a:pPr>
              <a:buChar char="•"/>
            </a:pPr>
            <a:r>
              <a:rPr lang="en-US" sz="2400">
                <a:solidFill>
                  <a:srgbClr val="273239"/>
                </a:solidFill>
                <a:latin typeface="Segoe UI"/>
                <a:cs typeface="Segoe UI"/>
              </a:rPr>
              <a:t>Thus, replace 64 with 11. After one iteration </a:t>
            </a:r>
            <a:r>
              <a:rPr lang="en-US" sz="2400" b="1">
                <a:solidFill>
                  <a:srgbClr val="273239"/>
                </a:solidFill>
                <a:latin typeface="Segoe UI"/>
                <a:cs typeface="Segoe UI"/>
              </a:rPr>
              <a:t>11</a:t>
            </a:r>
            <a:r>
              <a:rPr lang="en-US" sz="2400">
                <a:solidFill>
                  <a:srgbClr val="273239"/>
                </a:solidFill>
                <a:latin typeface="Segoe UI"/>
                <a:cs typeface="Segoe UI"/>
              </a:rPr>
              <a:t>, which happens to be the least value in the array, tends to appear in the first position of the sorted list.</a:t>
            </a:r>
            <a:endParaRPr lang="en-US"/>
          </a:p>
          <a:p>
            <a:pPr>
              <a:buChar char="•"/>
            </a:pPr>
            <a:endParaRPr lang="en-US" sz="2400">
              <a:solidFill>
                <a:srgbClr val="273239"/>
              </a:solidFill>
              <a:latin typeface="Segoe UI"/>
              <a:cs typeface="Segoe UI"/>
            </a:endParaRPr>
          </a:p>
          <a:p>
            <a:pPr>
              <a:buChar char="•"/>
            </a:pPr>
            <a:endParaRPr lang="en-US" sz="2400">
              <a:solidFill>
                <a:srgbClr val="273239"/>
              </a:solidFill>
              <a:latin typeface="Segoe UI"/>
              <a:cs typeface="Segoe UI"/>
            </a:endParaRPr>
          </a:p>
        </p:txBody>
      </p:sp>
    </p:spTree>
    <p:extLst>
      <p:ext uri="{BB962C8B-B14F-4D97-AF65-F5344CB8AC3E}">
        <p14:creationId xmlns:p14="http://schemas.microsoft.com/office/powerpoint/2010/main" val="263404291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66F1A-73CC-30CD-C062-9044A2D4A84C}"/>
              </a:ext>
            </a:extLst>
          </p:cNvPr>
          <p:cNvSpPr>
            <a:spLocks noGrp="1"/>
          </p:cNvSpPr>
          <p:nvPr>
            <p:ph type="title"/>
          </p:nvPr>
        </p:nvSpPr>
        <p:spPr>
          <a:xfrm>
            <a:off x="885092" y="412018"/>
            <a:ext cx="10480431" cy="5745162"/>
          </a:xfrm>
        </p:spPr>
        <p:txBody>
          <a:bodyPr>
            <a:normAutofit/>
          </a:bodyPr>
          <a:lstStyle/>
          <a:p>
            <a:r>
              <a:rPr lang="en-US" sz="2400" b="1">
                <a:solidFill>
                  <a:srgbClr val="273239"/>
                </a:solidFill>
                <a:latin typeface="Segoe UI"/>
                <a:ea typeface="+mj-lt"/>
                <a:cs typeface="+mj-lt"/>
              </a:rPr>
              <a:t>Second Pass:</a:t>
            </a:r>
            <a:br>
              <a:rPr lang="en-US" sz="2400" b="1">
                <a:latin typeface="Segoe UI"/>
                <a:ea typeface="+mj-lt"/>
                <a:cs typeface="+mj-lt"/>
              </a:rPr>
            </a:br>
            <a:br>
              <a:rPr lang="en-US" sz="2400" b="1">
                <a:latin typeface="Segoe UI"/>
                <a:ea typeface="+mj-lt"/>
                <a:cs typeface="+mj-lt"/>
              </a:rPr>
            </a:br>
            <a:r>
              <a:rPr lang="en-US" sz="2400">
                <a:latin typeface="Segoe UI"/>
                <a:ea typeface="+mj-lt"/>
                <a:cs typeface="+mj-lt"/>
              </a:rPr>
              <a:t>For the second position, where 25 is present, again traverse the rest of the array in a sequential manner.</a:t>
            </a:r>
            <a:br>
              <a:rPr lang="en-US" sz="2400">
                <a:latin typeface="Segoe UI"/>
                <a:ea typeface="+mj-lt"/>
                <a:cs typeface="+mj-lt"/>
              </a:rPr>
            </a:br>
            <a:br>
              <a:rPr lang="en-US" sz="2400">
                <a:latin typeface="Segoe UI"/>
                <a:ea typeface="+mj-lt"/>
                <a:cs typeface="+mj-lt"/>
              </a:rPr>
            </a:br>
            <a:br>
              <a:rPr lang="en-US" sz="2400">
                <a:latin typeface="Segoe UI"/>
                <a:ea typeface="+mj-lt"/>
                <a:cs typeface="+mj-lt"/>
              </a:rPr>
            </a:br>
            <a:br>
              <a:rPr lang="en-US" sz="2400">
                <a:latin typeface="Segoe UI"/>
                <a:ea typeface="+mj-lt"/>
                <a:cs typeface="Calibri Light"/>
              </a:rPr>
            </a:br>
            <a:br>
              <a:rPr lang="en-US" sz="2400">
                <a:latin typeface="Segoe UI"/>
                <a:ea typeface="+mj-lt"/>
                <a:cs typeface="+mj-lt"/>
              </a:rPr>
            </a:br>
            <a:r>
              <a:rPr lang="en-US" sz="2400">
                <a:latin typeface="Segoe UI"/>
                <a:ea typeface="+mj-lt"/>
                <a:cs typeface="Segoe UI"/>
              </a:rPr>
              <a:t>After traversing,</a:t>
            </a:r>
            <a:r>
              <a:rPr lang="en-US" sz="2400" b="1">
                <a:latin typeface="Segoe UI"/>
                <a:ea typeface="+mj-lt"/>
                <a:cs typeface="Segoe UI"/>
              </a:rPr>
              <a:t>12</a:t>
            </a:r>
            <a:r>
              <a:rPr lang="en-US" sz="2400">
                <a:latin typeface="Segoe UI"/>
                <a:ea typeface="+mj-lt"/>
                <a:cs typeface="Segoe UI"/>
              </a:rPr>
              <a:t> is the second lowest value in the array and it should appear at the second place in the array, thus swap these values</a:t>
            </a:r>
            <a:br>
              <a:rPr lang="en-US" sz="2400">
                <a:latin typeface="Segoe UI"/>
                <a:ea typeface="+mj-lt"/>
                <a:cs typeface="Segoe UI"/>
              </a:rPr>
            </a:br>
            <a:br>
              <a:rPr lang="en-US" sz="2400">
                <a:latin typeface="Segoe UI"/>
                <a:ea typeface="+mj-lt"/>
                <a:cs typeface="+mj-lt"/>
              </a:rPr>
            </a:br>
            <a:br>
              <a:rPr lang="en-US" sz="2400">
                <a:latin typeface="Segoe UI"/>
                <a:ea typeface="+mj-lt"/>
                <a:cs typeface="+mj-lt"/>
              </a:rPr>
            </a:br>
            <a:br>
              <a:rPr lang="en-US" sz="2400">
                <a:latin typeface="Segoe UI"/>
                <a:ea typeface="+mj-lt"/>
                <a:cs typeface="+mj-lt"/>
              </a:rPr>
            </a:br>
            <a:endParaRPr lang="en-US" sz="2400">
              <a:latin typeface="Segoe UI"/>
              <a:cs typeface="Segoe UI"/>
            </a:endParaRPr>
          </a:p>
          <a:p>
            <a:endParaRPr lang="en-US">
              <a:cs typeface="Calibri Light"/>
            </a:endParaRPr>
          </a:p>
        </p:txBody>
      </p:sp>
      <p:graphicFrame>
        <p:nvGraphicFramePr>
          <p:cNvPr id="7" name="Content Placeholder 6">
            <a:extLst>
              <a:ext uri="{FF2B5EF4-FFF2-40B4-BE49-F238E27FC236}">
                <a16:creationId xmlns:a16="http://schemas.microsoft.com/office/drawing/2014/main" id="{5B3EE136-6CCC-E534-B722-4F0A2BEA15E7}"/>
              </a:ext>
            </a:extLst>
          </p:cNvPr>
          <p:cNvGraphicFramePr>
            <a:graphicFrameLocks noGrp="1"/>
          </p:cNvGraphicFramePr>
          <p:nvPr>
            <p:ph idx="1"/>
            <p:extLst>
              <p:ext uri="{D42A27DB-BD31-4B8C-83A1-F6EECF244321}">
                <p14:modId xmlns:p14="http://schemas.microsoft.com/office/powerpoint/2010/main" val="1292017393"/>
              </p:ext>
            </p:extLst>
          </p:nvPr>
        </p:nvGraphicFramePr>
        <p:xfrm>
          <a:off x="1301261" y="2110153"/>
          <a:ext cx="8581195" cy="756061"/>
        </p:xfrm>
        <a:graphic>
          <a:graphicData uri="http://schemas.openxmlformats.org/drawingml/2006/table">
            <a:tbl>
              <a:tblPr firstRow="1" bandRow="1">
                <a:tableStyleId>{5C22544A-7EE6-4342-B048-85BDC9FD1C3A}</a:tableStyleId>
              </a:tblPr>
              <a:tblGrid>
                <a:gridCol w="1716239">
                  <a:extLst>
                    <a:ext uri="{9D8B030D-6E8A-4147-A177-3AD203B41FA5}">
                      <a16:colId xmlns:a16="http://schemas.microsoft.com/office/drawing/2014/main" val="3678937194"/>
                    </a:ext>
                  </a:extLst>
                </a:gridCol>
                <a:gridCol w="1716239">
                  <a:extLst>
                    <a:ext uri="{9D8B030D-6E8A-4147-A177-3AD203B41FA5}">
                      <a16:colId xmlns:a16="http://schemas.microsoft.com/office/drawing/2014/main" val="2661603854"/>
                    </a:ext>
                  </a:extLst>
                </a:gridCol>
                <a:gridCol w="1716239">
                  <a:extLst>
                    <a:ext uri="{9D8B030D-6E8A-4147-A177-3AD203B41FA5}">
                      <a16:colId xmlns:a16="http://schemas.microsoft.com/office/drawing/2014/main" val="2415631877"/>
                    </a:ext>
                  </a:extLst>
                </a:gridCol>
                <a:gridCol w="1716239">
                  <a:extLst>
                    <a:ext uri="{9D8B030D-6E8A-4147-A177-3AD203B41FA5}">
                      <a16:colId xmlns:a16="http://schemas.microsoft.com/office/drawing/2014/main" val="1570815052"/>
                    </a:ext>
                  </a:extLst>
                </a:gridCol>
                <a:gridCol w="1716239">
                  <a:extLst>
                    <a:ext uri="{9D8B030D-6E8A-4147-A177-3AD203B41FA5}">
                      <a16:colId xmlns:a16="http://schemas.microsoft.com/office/drawing/2014/main" val="1564327863"/>
                    </a:ext>
                  </a:extLst>
                </a:gridCol>
              </a:tblGrid>
              <a:tr h="756061">
                <a:tc>
                  <a:txBody>
                    <a:bodyPr/>
                    <a:lstStyle/>
                    <a:p>
                      <a:pPr algn="l" fontAlgn="ctr"/>
                      <a:r>
                        <a:rPr lang="en-US" sz="1250">
                          <a:effectLst/>
                        </a:rPr>
                        <a:t>      </a:t>
                      </a:r>
                      <a:r>
                        <a:rPr lang="en-US" sz="2400" b="1">
                          <a:effectLst/>
                        </a:rPr>
                        <a:t>  11   </a:t>
                      </a:r>
                    </a:p>
                  </a:txBody>
                  <a:tcPr marL="95250" marR="95250" marT="133350" marB="133350" anchor="ctr"/>
                </a:tc>
                <a:tc>
                  <a:txBody>
                    <a:bodyPr/>
                    <a:lstStyle/>
                    <a:p>
                      <a:pPr algn="l" fontAlgn="ctr"/>
                      <a:r>
                        <a:rPr lang="en-US" sz="1250">
                          <a:effectLst/>
                        </a:rPr>
                        <a:t>     </a:t>
                      </a:r>
                      <a:r>
                        <a:rPr lang="en-US" sz="2400">
                          <a:effectLst/>
                        </a:rPr>
                        <a:t>  25 </a:t>
                      </a:r>
                      <a:r>
                        <a:rPr lang="en-US" sz="1250">
                          <a:effectLst/>
                        </a:rPr>
                        <a:t>  </a:t>
                      </a:r>
                      <a:endParaRPr lang="en-US" sz="1250" b="0">
                        <a:effectLst/>
                      </a:endParaRPr>
                    </a:p>
                  </a:txBody>
                  <a:tcPr marL="95250" marR="95250" marT="133350" marB="133350" anchor="ctr"/>
                </a:tc>
                <a:tc>
                  <a:txBody>
                    <a:bodyPr/>
                    <a:lstStyle/>
                    <a:p>
                      <a:pPr algn="l" fontAlgn="ctr"/>
                      <a:r>
                        <a:rPr lang="en-US" sz="1250">
                          <a:effectLst/>
                        </a:rPr>
                        <a:t>       </a:t>
                      </a:r>
                      <a:r>
                        <a:rPr lang="en-US" sz="2400">
                          <a:effectLst/>
                        </a:rPr>
                        <a:t> 12   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22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64   </a:t>
                      </a:r>
                      <a:endParaRPr lang="en-US" sz="2400" b="0">
                        <a:effectLst/>
                      </a:endParaRPr>
                    </a:p>
                  </a:txBody>
                  <a:tcPr marL="95250" marR="95250" marT="133350" marB="133350" anchor="ctr"/>
                </a:tc>
                <a:extLst>
                  <a:ext uri="{0D108BD9-81ED-4DB2-BD59-A6C34878D82A}">
                    <a16:rowId xmlns:a16="http://schemas.microsoft.com/office/drawing/2014/main" val="57280799"/>
                  </a:ext>
                </a:extLst>
              </a:tr>
            </a:tbl>
          </a:graphicData>
        </a:graphic>
      </p:graphicFrame>
      <p:sp>
        <p:nvSpPr>
          <p:cNvPr id="4" name="Footer Placeholder 3">
            <a:extLst>
              <a:ext uri="{FF2B5EF4-FFF2-40B4-BE49-F238E27FC236}">
                <a16:creationId xmlns:a16="http://schemas.microsoft.com/office/drawing/2014/main" id="{AFCC1709-D286-57F8-0FB3-680A63CC45F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4B33F2A-ABB2-A79B-3860-065DAA859AF7}"/>
              </a:ext>
            </a:extLst>
          </p:cNvPr>
          <p:cNvSpPr>
            <a:spLocks noGrp="1"/>
          </p:cNvSpPr>
          <p:nvPr>
            <p:ph type="sldNum" sz="quarter" idx="12"/>
          </p:nvPr>
        </p:nvSpPr>
        <p:spPr/>
        <p:txBody>
          <a:bodyPr/>
          <a:lstStyle/>
          <a:p>
            <a:fld id="{DF8A5812-A045-4ED1-AE09-1BD5E4DDFA3C}" type="slidenum">
              <a:rPr lang="en-US" smtClean="0"/>
              <a:t>229</a:t>
            </a:fld>
            <a:endParaRPr lang="en-US"/>
          </a:p>
        </p:txBody>
      </p:sp>
      <p:graphicFrame>
        <p:nvGraphicFramePr>
          <p:cNvPr id="10" name="Table 9">
            <a:extLst>
              <a:ext uri="{FF2B5EF4-FFF2-40B4-BE49-F238E27FC236}">
                <a16:creationId xmlns:a16="http://schemas.microsoft.com/office/drawing/2014/main" id="{D26106C9-10D6-90BB-9E8D-961839E769D1}"/>
              </a:ext>
            </a:extLst>
          </p:cNvPr>
          <p:cNvGraphicFramePr>
            <a:graphicFrameLocks noGrp="1"/>
          </p:cNvGraphicFramePr>
          <p:nvPr>
            <p:extLst>
              <p:ext uri="{D42A27DB-BD31-4B8C-83A1-F6EECF244321}">
                <p14:modId xmlns:p14="http://schemas.microsoft.com/office/powerpoint/2010/main" val="1584073492"/>
              </p:ext>
            </p:extLst>
          </p:nvPr>
        </p:nvGraphicFramePr>
        <p:xfrm>
          <a:off x="1324707" y="4630615"/>
          <a:ext cx="8586955" cy="721088"/>
        </p:xfrm>
        <a:graphic>
          <a:graphicData uri="http://schemas.openxmlformats.org/drawingml/2006/table">
            <a:tbl>
              <a:tblPr firstRow="1" bandRow="1">
                <a:tableStyleId>{5C22544A-7EE6-4342-B048-85BDC9FD1C3A}</a:tableStyleId>
              </a:tblPr>
              <a:tblGrid>
                <a:gridCol w="1717391">
                  <a:extLst>
                    <a:ext uri="{9D8B030D-6E8A-4147-A177-3AD203B41FA5}">
                      <a16:colId xmlns:a16="http://schemas.microsoft.com/office/drawing/2014/main" val="619406427"/>
                    </a:ext>
                  </a:extLst>
                </a:gridCol>
                <a:gridCol w="1717391">
                  <a:extLst>
                    <a:ext uri="{9D8B030D-6E8A-4147-A177-3AD203B41FA5}">
                      <a16:colId xmlns:a16="http://schemas.microsoft.com/office/drawing/2014/main" val="3699737851"/>
                    </a:ext>
                  </a:extLst>
                </a:gridCol>
                <a:gridCol w="1717391">
                  <a:extLst>
                    <a:ext uri="{9D8B030D-6E8A-4147-A177-3AD203B41FA5}">
                      <a16:colId xmlns:a16="http://schemas.microsoft.com/office/drawing/2014/main" val="2195729289"/>
                    </a:ext>
                  </a:extLst>
                </a:gridCol>
                <a:gridCol w="1717391">
                  <a:extLst>
                    <a:ext uri="{9D8B030D-6E8A-4147-A177-3AD203B41FA5}">
                      <a16:colId xmlns:a16="http://schemas.microsoft.com/office/drawing/2014/main" val="1774939063"/>
                    </a:ext>
                  </a:extLst>
                </a:gridCol>
                <a:gridCol w="1717391">
                  <a:extLst>
                    <a:ext uri="{9D8B030D-6E8A-4147-A177-3AD203B41FA5}">
                      <a16:colId xmlns:a16="http://schemas.microsoft.com/office/drawing/2014/main" val="1813193699"/>
                    </a:ext>
                  </a:extLst>
                </a:gridCol>
              </a:tblGrid>
              <a:tr h="721088">
                <a:tc>
                  <a:txBody>
                    <a:bodyPr/>
                    <a:lstStyle/>
                    <a:p>
                      <a:pPr algn="l" fontAlgn="ctr"/>
                      <a:r>
                        <a:rPr lang="en-US" sz="1250">
                          <a:effectLst/>
                        </a:rPr>
                        <a:t> </a:t>
                      </a:r>
                      <a:r>
                        <a:rPr lang="en-US" sz="2400">
                          <a:effectLst/>
                        </a:rPr>
                        <a:t>      11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a:t>
                      </a:r>
                      <a:r>
                        <a:rPr lang="en-US" sz="2400" b="1">
                          <a:solidFill>
                            <a:schemeClr val="tx1"/>
                          </a:solidFill>
                          <a:effectLst/>
                        </a:rPr>
                        <a:t>12 </a:t>
                      </a:r>
                      <a:r>
                        <a:rPr lang="en-US" sz="2400">
                          <a:solidFill>
                            <a:schemeClr val="tx1"/>
                          </a:solidFill>
                          <a:effectLst/>
                        </a:rPr>
                        <a:t> </a:t>
                      </a:r>
                      <a:r>
                        <a:rPr lang="en-US" sz="2400">
                          <a:effectLst/>
                        </a:rPr>
                        <a:t>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a:t>
                      </a:r>
                      <a:r>
                        <a:rPr lang="en-US" sz="2400">
                          <a:solidFill>
                            <a:schemeClr val="tx1"/>
                          </a:solidFill>
                          <a:effectLst/>
                        </a:rPr>
                        <a:t>    25  </a:t>
                      </a:r>
                      <a:r>
                        <a:rPr lang="en-US" sz="2400">
                          <a:effectLst/>
                        </a:rPr>
                        <a:t>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22   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64   </a:t>
                      </a:r>
                      <a:endParaRPr lang="en-US" sz="2400" b="0">
                        <a:effectLst/>
                      </a:endParaRPr>
                    </a:p>
                  </a:txBody>
                  <a:tcPr marL="95250" marR="95250" marT="133350" marB="133350" anchor="ctr"/>
                </a:tc>
                <a:extLst>
                  <a:ext uri="{0D108BD9-81ED-4DB2-BD59-A6C34878D82A}">
                    <a16:rowId xmlns:a16="http://schemas.microsoft.com/office/drawing/2014/main" val="1277837802"/>
                  </a:ext>
                </a:extLst>
              </a:tr>
            </a:tbl>
          </a:graphicData>
        </a:graphic>
      </p:graphicFrame>
    </p:spTree>
    <p:extLst>
      <p:ext uri="{BB962C8B-B14F-4D97-AF65-F5344CB8AC3E}">
        <p14:creationId xmlns:p14="http://schemas.microsoft.com/office/powerpoint/2010/main" val="630263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EB0F9-ED73-D72B-D1F6-00B91A1D79E9}"/>
              </a:ext>
            </a:extLst>
          </p:cNvPr>
          <p:cNvSpPr>
            <a:spLocks noGrp="1"/>
          </p:cNvSpPr>
          <p:nvPr>
            <p:ph type="title"/>
          </p:nvPr>
        </p:nvSpPr>
        <p:spPr>
          <a:xfrm>
            <a:off x="766313" y="5691"/>
            <a:ext cx="10515600" cy="1325563"/>
          </a:xfrm>
        </p:spPr>
        <p:txBody>
          <a:bodyPr>
            <a:normAutofit/>
          </a:bodyPr>
          <a:lstStyle/>
          <a:p>
            <a:r>
              <a:rPr lang="en-US" sz="3200">
                <a:latin typeface="Times New Roman"/>
                <a:cs typeface="Calibri Light"/>
              </a:rPr>
              <a:t>Applications of Arrays</a:t>
            </a:r>
          </a:p>
        </p:txBody>
      </p:sp>
      <p:sp>
        <p:nvSpPr>
          <p:cNvPr id="3" name="Content Placeholder 2">
            <a:extLst>
              <a:ext uri="{FF2B5EF4-FFF2-40B4-BE49-F238E27FC236}">
                <a16:creationId xmlns:a16="http://schemas.microsoft.com/office/drawing/2014/main" id="{01BACEBC-547D-FB05-D6F7-9357E875F52A}"/>
              </a:ext>
            </a:extLst>
          </p:cNvPr>
          <p:cNvSpPr>
            <a:spLocks noGrp="1"/>
          </p:cNvSpPr>
          <p:nvPr>
            <p:ph idx="1"/>
          </p:nvPr>
        </p:nvSpPr>
        <p:spPr>
          <a:xfrm>
            <a:off x="838200" y="1063626"/>
            <a:ext cx="11018807" cy="5357752"/>
          </a:xfrm>
        </p:spPr>
        <p:txBody>
          <a:bodyPr vert="horz" lIns="91440" tIns="45720" rIns="91440" bIns="45720" rtlCol="0" anchor="t">
            <a:normAutofit/>
          </a:bodyPr>
          <a:lstStyle/>
          <a:p>
            <a:pPr>
              <a:buFont typeface="Arial"/>
              <a:buChar char="•"/>
            </a:pPr>
            <a:r>
              <a:rPr lang="en-US" sz="2400">
                <a:latin typeface="Times New Roman"/>
                <a:ea typeface="+mn-lt"/>
                <a:cs typeface="+mn-lt"/>
              </a:rPr>
              <a:t>Implementing sorting and searching algorithms: Many sorting and searching algorithms rely on arrays to store and manipulate data.</a:t>
            </a: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Storing and manipulating collections of data: Arrays are often used to store and manipulate collections of data, such as lists of numbers, strings, or objects. </a:t>
            </a: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Implementing hash tables and associative arrays: Hash tables and associative arrays use arrays to store and retrieve key-value pairs, which are commonly used in database applications and data processing.</a:t>
            </a:r>
            <a:endParaRPr lang="en-US" sz="2400">
              <a:latin typeface="Times New Roman"/>
              <a:cs typeface="Calibri"/>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Implementing stacks and queues: Stacks and queues, which are used to implement algorithms and data structures such as depth-first search and breadth-first search, can be implemented using arrays.</a:t>
            </a:r>
            <a:endParaRPr lang="en-US" sz="2400">
              <a:latin typeface="Times New Roman"/>
              <a:cs typeface="Calibri"/>
            </a:endParaRPr>
          </a:p>
          <a:p>
            <a:pPr>
              <a:buFont typeface="Arial"/>
              <a:buChar char="•"/>
            </a:pPr>
            <a:endParaRPr lang="en-US" sz="2400">
              <a:latin typeface="Times New Roman"/>
              <a:cs typeface="Calibri"/>
            </a:endParaRPr>
          </a:p>
        </p:txBody>
      </p:sp>
      <p:sp>
        <p:nvSpPr>
          <p:cNvPr id="4" name="Footer Placeholder 3">
            <a:extLst>
              <a:ext uri="{FF2B5EF4-FFF2-40B4-BE49-F238E27FC236}">
                <a16:creationId xmlns:a16="http://schemas.microsoft.com/office/drawing/2014/main" id="{382215FE-B66D-D787-E110-4A06FD31E5F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7170738-BCC8-B087-6A7C-63E8DB851FBD}"/>
              </a:ext>
            </a:extLst>
          </p:cNvPr>
          <p:cNvSpPr>
            <a:spLocks noGrp="1"/>
          </p:cNvSpPr>
          <p:nvPr>
            <p:ph type="sldNum" sz="quarter" idx="12"/>
          </p:nvPr>
        </p:nvSpPr>
        <p:spPr/>
        <p:txBody>
          <a:bodyPr/>
          <a:lstStyle/>
          <a:p>
            <a:fld id="{DF8A5812-A045-4ED1-AE09-1BD5E4DDFA3C}" type="slidenum">
              <a:rPr lang="en-US" dirty="0" smtClean="0"/>
              <a:t>23</a:t>
            </a:fld>
            <a:endParaRPr lang="en-US"/>
          </a:p>
        </p:txBody>
      </p:sp>
    </p:spTree>
    <p:extLst>
      <p:ext uri="{BB962C8B-B14F-4D97-AF65-F5344CB8AC3E}">
        <p14:creationId xmlns:p14="http://schemas.microsoft.com/office/powerpoint/2010/main" val="3879543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081437-905A-878D-E1CC-44CB02D19D2B}"/>
              </a:ext>
            </a:extLst>
          </p:cNvPr>
          <p:cNvSpPr>
            <a:spLocks noGrp="1"/>
          </p:cNvSpPr>
          <p:nvPr>
            <p:ph idx="1"/>
          </p:nvPr>
        </p:nvSpPr>
        <p:spPr>
          <a:xfrm>
            <a:off x="685800" y="418856"/>
            <a:ext cx="10668000" cy="5758107"/>
          </a:xfrm>
        </p:spPr>
        <p:txBody>
          <a:bodyPr vert="horz" lIns="91440" tIns="45720" rIns="91440" bIns="45720" rtlCol="0" anchor="t">
            <a:normAutofit/>
          </a:bodyPr>
          <a:lstStyle/>
          <a:p>
            <a:pPr>
              <a:spcBef>
                <a:spcPct val="0"/>
              </a:spcBef>
            </a:pPr>
            <a:r>
              <a:rPr lang="en-US" sz="2400" b="1">
                <a:solidFill>
                  <a:srgbClr val="273239"/>
                </a:solidFill>
                <a:latin typeface="Segoe UI"/>
                <a:cs typeface="Calibri Light"/>
              </a:rPr>
              <a:t>Third Pass:</a:t>
            </a:r>
            <a:endParaRPr lang="en-US" sz="2400">
              <a:solidFill>
                <a:srgbClr val="273239"/>
              </a:solidFill>
              <a:latin typeface="Segoe UI"/>
              <a:cs typeface="Calibri Light"/>
            </a:endParaRPr>
          </a:p>
          <a:p>
            <a:pPr marL="0" indent="0">
              <a:spcBef>
                <a:spcPct val="0"/>
              </a:spcBef>
              <a:buNone/>
            </a:pPr>
            <a:endParaRPr lang="en-US" sz="2400" b="1">
              <a:solidFill>
                <a:srgbClr val="273239"/>
              </a:solidFill>
              <a:latin typeface="Segoe UI"/>
              <a:cs typeface="Calibri Light"/>
            </a:endParaRPr>
          </a:p>
          <a:p>
            <a:pPr marL="285750" indent="-285750">
              <a:spcBef>
                <a:spcPct val="0"/>
              </a:spcBef>
              <a:buFont typeface="Arial,Sans-Serif" panose="020B0604020202020204" pitchFamily="34" charset="0"/>
            </a:pPr>
            <a:r>
              <a:rPr lang="en-US" sz="2400">
                <a:latin typeface="Segoe UI"/>
                <a:cs typeface="Calibri Light"/>
              </a:rPr>
              <a:t>Now, for third place, where </a:t>
            </a:r>
            <a:r>
              <a:rPr lang="en-US" sz="2400" b="1">
                <a:latin typeface="Segoe UI"/>
                <a:cs typeface="Calibri Light"/>
              </a:rPr>
              <a:t>25</a:t>
            </a:r>
            <a:r>
              <a:rPr lang="en-US" sz="2400">
                <a:latin typeface="Segoe UI"/>
                <a:cs typeface="Calibri Light"/>
              </a:rPr>
              <a:t> is present again traverse the rest of the array and find the third least value present in the array.</a:t>
            </a: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buChar char="•"/>
            </a:pPr>
            <a:r>
              <a:rPr lang="en-US" sz="2400">
                <a:latin typeface="Segoe UI"/>
                <a:cs typeface="Calibri Light"/>
              </a:rPr>
              <a:t>While traversing, </a:t>
            </a:r>
            <a:r>
              <a:rPr lang="en-US" sz="2400" b="1">
                <a:latin typeface="Segoe UI"/>
                <a:cs typeface="Calibri Light"/>
              </a:rPr>
              <a:t>22 </a:t>
            </a:r>
            <a:r>
              <a:rPr lang="en-US" sz="2400">
                <a:latin typeface="Segoe UI"/>
                <a:cs typeface="Calibri Light"/>
              </a:rPr>
              <a:t>came out to be the third least value and it should appear at the third place in the array, thus swap </a:t>
            </a:r>
            <a:r>
              <a:rPr lang="en-US" sz="2400" b="1">
                <a:latin typeface="Segoe UI"/>
                <a:cs typeface="Calibri Light"/>
              </a:rPr>
              <a:t>22 </a:t>
            </a:r>
            <a:r>
              <a:rPr lang="en-US" sz="2400">
                <a:latin typeface="Segoe UI"/>
                <a:cs typeface="Calibri Light"/>
              </a:rPr>
              <a:t>with element present at third position.</a:t>
            </a:r>
          </a:p>
          <a:p>
            <a:pPr marL="285750" indent="-285750">
              <a:spcBef>
                <a:spcPct val="0"/>
              </a:spcBef>
              <a:buFont typeface="Arial,Sans-Serif" panose="020B0604020202020204" pitchFamily="34" charset="0"/>
            </a:pPr>
            <a:endParaRPr lang="en-US" sz="2400">
              <a:latin typeface="Segoe UI"/>
              <a:cs typeface="Calibri Light"/>
            </a:endParaRPr>
          </a:p>
          <a:p>
            <a:endParaRPr lang="en-US">
              <a:cs typeface="Calibri"/>
            </a:endParaRPr>
          </a:p>
        </p:txBody>
      </p:sp>
      <p:sp>
        <p:nvSpPr>
          <p:cNvPr id="4" name="Footer Placeholder 3">
            <a:extLst>
              <a:ext uri="{FF2B5EF4-FFF2-40B4-BE49-F238E27FC236}">
                <a16:creationId xmlns:a16="http://schemas.microsoft.com/office/drawing/2014/main" id="{213377DD-D7CE-4361-0295-9619DECFD49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BFCFD34-4990-4375-BCD3-FCEFE32A6B48}"/>
              </a:ext>
            </a:extLst>
          </p:cNvPr>
          <p:cNvSpPr>
            <a:spLocks noGrp="1"/>
          </p:cNvSpPr>
          <p:nvPr>
            <p:ph type="sldNum" sz="quarter" idx="12"/>
          </p:nvPr>
        </p:nvSpPr>
        <p:spPr/>
        <p:txBody>
          <a:bodyPr/>
          <a:lstStyle/>
          <a:p>
            <a:fld id="{DF8A5812-A045-4ED1-AE09-1BD5E4DDFA3C}" type="slidenum">
              <a:rPr lang="en-US" smtClean="0"/>
              <a:t>230</a:t>
            </a:fld>
            <a:endParaRPr lang="en-US"/>
          </a:p>
        </p:txBody>
      </p:sp>
      <p:graphicFrame>
        <p:nvGraphicFramePr>
          <p:cNvPr id="9" name="Table 8">
            <a:extLst>
              <a:ext uri="{FF2B5EF4-FFF2-40B4-BE49-F238E27FC236}">
                <a16:creationId xmlns:a16="http://schemas.microsoft.com/office/drawing/2014/main" id="{54638569-783B-A7D8-9891-F2F67AED061B}"/>
              </a:ext>
            </a:extLst>
          </p:cNvPr>
          <p:cNvGraphicFramePr>
            <a:graphicFrameLocks noGrp="1"/>
          </p:cNvGraphicFramePr>
          <p:nvPr>
            <p:extLst>
              <p:ext uri="{D42A27DB-BD31-4B8C-83A1-F6EECF244321}">
                <p14:modId xmlns:p14="http://schemas.microsoft.com/office/powerpoint/2010/main" val="3071653228"/>
              </p:ext>
            </p:extLst>
          </p:nvPr>
        </p:nvGraphicFramePr>
        <p:xfrm>
          <a:off x="1008184" y="2016369"/>
          <a:ext cx="9167345" cy="879265"/>
        </p:xfrm>
        <a:graphic>
          <a:graphicData uri="http://schemas.openxmlformats.org/drawingml/2006/table">
            <a:tbl>
              <a:tblPr firstRow="1" bandRow="1">
                <a:tableStyleId>{5C22544A-7EE6-4342-B048-85BDC9FD1C3A}</a:tableStyleId>
              </a:tblPr>
              <a:tblGrid>
                <a:gridCol w="1833469">
                  <a:extLst>
                    <a:ext uri="{9D8B030D-6E8A-4147-A177-3AD203B41FA5}">
                      <a16:colId xmlns:a16="http://schemas.microsoft.com/office/drawing/2014/main" val="915082731"/>
                    </a:ext>
                  </a:extLst>
                </a:gridCol>
                <a:gridCol w="1833469">
                  <a:extLst>
                    <a:ext uri="{9D8B030D-6E8A-4147-A177-3AD203B41FA5}">
                      <a16:colId xmlns:a16="http://schemas.microsoft.com/office/drawing/2014/main" val="1135899128"/>
                    </a:ext>
                  </a:extLst>
                </a:gridCol>
                <a:gridCol w="1833469">
                  <a:extLst>
                    <a:ext uri="{9D8B030D-6E8A-4147-A177-3AD203B41FA5}">
                      <a16:colId xmlns:a16="http://schemas.microsoft.com/office/drawing/2014/main" val="1446596025"/>
                    </a:ext>
                  </a:extLst>
                </a:gridCol>
                <a:gridCol w="1833469">
                  <a:extLst>
                    <a:ext uri="{9D8B030D-6E8A-4147-A177-3AD203B41FA5}">
                      <a16:colId xmlns:a16="http://schemas.microsoft.com/office/drawing/2014/main" val="922820876"/>
                    </a:ext>
                  </a:extLst>
                </a:gridCol>
                <a:gridCol w="1833469">
                  <a:extLst>
                    <a:ext uri="{9D8B030D-6E8A-4147-A177-3AD203B41FA5}">
                      <a16:colId xmlns:a16="http://schemas.microsoft.com/office/drawing/2014/main" val="4228449566"/>
                    </a:ext>
                  </a:extLst>
                </a:gridCol>
              </a:tblGrid>
              <a:tr h="879265">
                <a:tc>
                  <a:txBody>
                    <a:bodyPr/>
                    <a:lstStyle/>
                    <a:p>
                      <a:pPr algn="l" fontAlgn="ctr"/>
                      <a:r>
                        <a:rPr lang="en-US" sz="1250">
                          <a:effectLst/>
                        </a:rPr>
                        <a:t>          </a:t>
                      </a:r>
                      <a:r>
                        <a:rPr lang="en-US" sz="2400" b="1">
                          <a:effectLst/>
                        </a:rPr>
                        <a:t>  11   </a:t>
                      </a:r>
                    </a:p>
                  </a:txBody>
                  <a:tcPr marL="95250" marR="95250" marT="133350" marB="133350" anchor="ctr"/>
                </a:tc>
                <a:tc>
                  <a:txBody>
                    <a:bodyPr/>
                    <a:lstStyle/>
                    <a:p>
                      <a:pPr algn="l" fontAlgn="ctr"/>
                      <a:r>
                        <a:rPr lang="en-US" sz="1250">
                          <a:effectLst/>
                        </a:rPr>
                        <a:t>       </a:t>
                      </a:r>
                      <a:r>
                        <a:rPr lang="en-US" sz="2400">
                          <a:effectLst/>
                        </a:rPr>
                        <a:t>  12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25 </a:t>
                      </a:r>
                      <a:r>
                        <a:rPr lang="en-US" sz="1250">
                          <a:effectLst/>
                        </a:rPr>
                        <a:t>  </a:t>
                      </a:r>
                      <a:endParaRPr lang="en-US" sz="1250" b="0">
                        <a:effectLst/>
                      </a:endParaRPr>
                    </a:p>
                  </a:txBody>
                  <a:tcPr marL="95250" marR="95250" marT="133350" marB="133350" anchor="ctr"/>
                </a:tc>
                <a:tc>
                  <a:txBody>
                    <a:bodyPr/>
                    <a:lstStyle/>
                    <a:p>
                      <a:pPr algn="l" fontAlgn="ctr"/>
                      <a:r>
                        <a:rPr lang="en-US" sz="1250">
                          <a:effectLst/>
                        </a:rPr>
                        <a:t>            </a:t>
                      </a:r>
                      <a:r>
                        <a:rPr lang="en-US" sz="2400">
                          <a:effectLst/>
                        </a:rPr>
                        <a:t> 22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64   </a:t>
                      </a:r>
                      <a:endParaRPr lang="en-US" sz="2400" b="0">
                        <a:effectLst/>
                      </a:endParaRPr>
                    </a:p>
                  </a:txBody>
                  <a:tcPr marL="95250" marR="95250" marT="133350" marB="133350" anchor="ctr"/>
                </a:tc>
                <a:extLst>
                  <a:ext uri="{0D108BD9-81ED-4DB2-BD59-A6C34878D82A}">
                    <a16:rowId xmlns:a16="http://schemas.microsoft.com/office/drawing/2014/main" val="4105756367"/>
                  </a:ext>
                </a:extLst>
              </a:tr>
            </a:tbl>
          </a:graphicData>
        </a:graphic>
      </p:graphicFrame>
      <p:graphicFrame>
        <p:nvGraphicFramePr>
          <p:cNvPr id="11" name="Table 10">
            <a:extLst>
              <a:ext uri="{FF2B5EF4-FFF2-40B4-BE49-F238E27FC236}">
                <a16:creationId xmlns:a16="http://schemas.microsoft.com/office/drawing/2014/main" id="{8273FEC5-F9EC-4FD4-8F50-54D81D0B52D8}"/>
              </a:ext>
            </a:extLst>
          </p:cNvPr>
          <p:cNvGraphicFramePr>
            <a:graphicFrameLocks noGrp="1"/>
          </p:cNvGraphicFramePr>
          <p:nvPr>
            <p:extLst>
              <p:ext uri="{D42A27DB-BD31-4B8C-83A1-F6EECF244321}">
                <p14:modId xmlns:p14="http://schemas.microsoft.com/office/powerpoint/2010/main" val="3490768838"/>
              </p:ext>
            </p:extLst>
          </p:nvPr>
        </p:nvGraphicFramePr>
        <p:xfrm>
          <a:off x="1008184" y="4794738"/>
          <a:ext cx="9343200" cy="915136"/>
        </p:xfrm>
        <a:graphic>
          <a:graphicData uri="http://schemas.openxmlformats.org/drawingml/2006/table">
            <a:tbl>
              <a:tblPr firstRow="1" bandRow="1">
                <a:tableStyleId>{5C22544A-7EE6-4342-B048-85BDC9FD1C3A}</a:tableStyleId>
              </a:tblPr>
              <a:tblGrid>
                <a:gridCol w="1868640">
                  <a:extLst>
                    <a:ext uri="{9D8B030D-6E8A-4147-A177-3AD203B41FA5}">
                      <a16:colId xmlns:a16="http://schemas.microsoft.com/office/drawing/2014/main" val="2590755149"/>
                    </a:ext>
                  </a:extLst>
                </a:gridCol>
                <a:gridCol w="1868640">
                  <a:extLst>
                    <a:ext uri="{9D8B030D-6E8A-4147-A177-3AD203B41FA5}">
                      <a16:colId xmlns:a16="http://schemas.microsoft.com/office/drawing/2014/main" val="3463170791"/>
                    </a:ext>
                  </a:extLst>
                </a:gridCol>
                <a:gridCol w="1868640">
                  <a:extLst>
                    <a:ext uri="{9D8B030D-6E8A-4147-A177-3AD203B41FA5}">
                      <a16:colId xmlns:a16="http://schemas.microsoft.com/office/drawing/2014/main" val="129559841"/>
                    </a:ext>
                  </a:extLst>
                </a:gridCol>
                <a:gridCol w="1868640">
                  <a:extLst>
                    <a:ext uri="{9D8B030D-6E8A-4147-A177-3AD203B41FA5}">
                      <a16:colId xmlns:a16="http://schemas.microsoft.com/office/drawing/2014/main" val="2664209145"/>
                    </a:ext>
                  </a:extLst>
                </a:gridCol>
                <a:gridCol w="1868640">
                  <a:extLst>
                    <a:ext uri="{9D8B030D-6E8A-4147-A177-3AD203B41FA5}">
                      <a16:colId xmlns:a16="http://schemas.microsoft.com/office/drawing/2014/main" val="72570003"/>
                    </a:ext>
                  </a:extLst>
                </a:gridCol>
              </a:tblGrid>
              <a:tr h="915136">
                <a:tc>
                  <a:txBody>
                    <a:bodyPr/>
                    <a:lstStyle/>
                    <a:p>
                      <a:pPr algn="l" fontAlgn="ctr"/>
                      <a:r>
                        <a:rPr lang="en-US" sz="1250">
                          <a:effectLst/>
                        </a:rPr>
                        <a:t>         </a:t>
                      </a:r>
                      <a:r>
                        <a:rPr lang="en-US" sz="2400">
                          <a:effectLst/>
                        </a:rPr>
                        <a:t>      11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12   </a:t>
                      </a:r>
                      <a:endParaRPr lang="en-US" sz="2400" b="0">
                        <a:effectLst/>
                      </a:endParaRPr>
                    </a:p>
                  </a:txBody>
                  <a:tcPr marL="95250" marR="95250" marT="133350" marB="133350" anchor="ctr"/>
                </a:tc>
                <a:tc>
                  <a:txBody>
                    <a:bodyPr/>
                    <a:lstStyle/>
                    <a:p>
                      <a:pPr algn="l" fontAlgn="ctr"/>
                      <a:r>
                        <a:rPr lang="en-US" sz="1250">
                          <a:effectLst/>
                        </a:rPr>
                        <a:t>      </a:t>
                      </a:r>
                      <a:r>
                        <a:rPr lang="en-US" sz="1250">
                          <a:solidFill>
                            <a:schemeClr val="tx1"/>
                          </a:solidFill>
                          <a:effectLst/>
                        </a:rPr>
                        <a:t>   </a:t>
                      </a:r>
                      <a:r>
                        <a:rPr lang="en-US" sz="2400">
                          <a:solidFill>
                            <a:schemeClr val="tx1"/>
                          </a:solidFill>
                          <a:effectLst/>
                        </a:rPr>
                        <a:t> 22   </a:t>
                      </a:r>
                      <a:endParaRPr lang="en-US" sz="2400" b="0">
                        <a:solidFill>
                          <a:schemeClr val="tx1"/>
                        </a:solidFill>
                        <a:effectLst/>
                      </a:endParaRPr>
                    </a:p>
                  </a:txBody>
                  <a:tcPr marL="95250" marR="95250" marT="133350" marB="133350" anchor="ctr"/>
                </a:tc>
                <a:tc>
                  <a:txBody>
                    <a:bodyPr/>
                    <a:lstStyle/>
                    <a:p>
                      <a:pPr algn="l" fontAlgn="ctr"/>
                      <a:r>
                        <a:rPr lang="en-US" sz="1250">
                          <a:effectLst/>
                        </a:rPr>
                        <a:t>       </a:t>
                      </a:r>
                      <a:r>
                        <a:rPr lang="en-US" sz="2400">
                          <a:effectLst/>
                        </a:rPr>
                        <a:t>  </a:t>
                      </a:r>
                      <a:r>
                        <a:rPr lang="en-US" sz="2400">
                          <a:solidFill>
                            <a:schemeClr val="tx1"/>
                          </a:solidFill>
                          <a:effectLst/>
                        </a:rPr>
                        <a:t>25   </a:t>
                      </a:r>
                      <a:endParaRPr lang="en-US" sz="2400" b="0">
                        <a:solidFill>
                          <a:schemeClr val="tx1"/>
                        </a:solidFill>
                        <a:effectLst/>
                      </a:endParaRPr>
                    </a:p>
                  </a:txBody>
                  <a:tcPr marL="95250" marR="95250" marT="133350" marB="133350" anchor="ctr"/>
                </a:tc>
                <a:tc>
                  <a:txBody>
                    <a:bodyPr/>
                    <a:lstStyle/>
                    <a:p>
                      <a:pPr algn="l" fontAlgn="ctr"/>
                      <a:r>
                        <a:rPr lang="en-US" sz="1250">
                          <a:effectLst/>
                        </a:rPr>
                        <a:t>          </a:t>
                      </a:r>
                      <a:r>
                        <a:rPr lang="en-US" sz="2400">
                          <a:effectLst/>
                        </a:rPr>
                        <a:t> 64   </a:t>
                      </a:r>
                      <a:endParaRPr lang="en-US" sz="2400" b="0">
                        <a:effectLst/>
                      </a:endParaRPr>
                    </a:p>
                  </a:txBody>
                  <a:tcPr marL="95250" marR="95250" marT="133350" marB="133350" anchor="ctr"/>
                </a:tc>
                <a:extLst>
                  <a:ext uri="{0D108BD9-81ED-4DB2-BD59-A6C34878D82A}">
                    <a16:rowId xmlns:a16="http://schemas.microsoft.com/office/drawing/2014/main" val="2365656218"/>
                  </a:ext>
                </a:extLst>
              </a:tr>
            </a:tbl>
          </a:graphicData>
        </a:graphic>
      </p:graphicFrame>
    </p:spTree>
    <p:extLst>
      <p:ext uri="{BB962C8B-B14F-4D97-AF65-F5344CB8AC3E}">
        <p14:creationId xmlns:p14="http://schemas.microsoft.com/office/powerpoint/2010/main" val="7722645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08E21-AE78-8F61-4B55-425ECC094701}"/>
              </a:ext>
            </a:extLst>
          </p:cNvPr>
          <p:cNvSpPr>
            <a:spLocks noGrp="1"/>
          </p:cNvSpPr>
          <p:nvPr>
            <p:ph idx="1"/>
          </p:nvPr>
        </p:nvSpPr>
        <p:spPr>
          <a:xfrm>
            <a:off x="416170" y="313349"/>
            <a:ext cx="10961076" cy="5863614"/>
          </a:xfrm>
        </p:spPr>
        <p:txBody>
          <a:bodyPr vert="horz" lIns="91440" tIns="45720" rIns="91440" bIns="45720" rtlCol="0" anchor="t">
            <a:normAutofit/>
          </a:bodyPr>
          <a:lstStyle/>
          <a:p>
            <a:r>
              <a:rPr lang="en-US" sz="2400" b="1">
                <a:solidFill>
                  <a:srgbClr val="273239"/>
                </a:solidFill>
                <a:latin typeface="Segoe UI"/>
                <a:ea typeface="+mn-lt"/>
                <a:cs typeface="+mn-lt"/>
              </a:rPr>
              <a:t>Fourth pass:</a:t>
            </a:r>
            <a:endParaRPr lang="en-US" sz="2400">
              <a:latin typeface="Segoe UI"/>
              <a:cs typeface="Calibri" panose="020F0502020204030204"/>
            </a:endParaRPr>
          </a:p>
          <a:p>
            <a:pPr marL="0" indent="0">
              <a:buNone/>
            </a:pPr>
            <a:endParaRPr lang="en-US" sz="2400" b="1" i="1">
              <a:solidFill>
                <a:srgbClr val="273239"/>
              </a:solidFill>
              <a:latin typeface="Segoe UI"/>
              <a:ea typeface="+mn-lt"/>
              <a:cs typeface="+mn-lt"/>
            </a:endParaRPr>
          </a:p>
          <a:p>
            <a:r>
              <a:rPr lang="en-US" sz="2400">
                <a:latin typeface="Segoe UI"/>
                <a:ea typeface="+mn-lt"/>
                <a:cs typeface="+mn-lt"/>
              </a:rPr>
              <a:t>Similarly, for fourth position traverse the rest of the array and find the fourth least element in the array </a:t>
            </a:r>
            <a:endParaRPr lang="en-US" sz="2400">
              <a:latin typeface="Segoe UI"/>
              <a:cs typeface="Segoe UI"/>
            </a:endParaRPr>
          </a:p>
          <a:p>
            <a:r>
              <a:rPr lang="en-US" sz="2400">
                <a:latin typeface="Segoe UI"/>
                <a:ea typeface="+mn-lt"/>
                <a:cs typeface="+mn-lt"/>
              </a:rPr>
              <a:t>As </a:t>
            </a:r>
            <a:r>
              <a:rPr lang="en-US" sz="2400" b="1">
                <a:latin typeface="Segoe UI"/>
                <a:ea typeface="+mn-lt"/>
                <a:cs typeface="+mn-lt"/>
              </a:rPr>
              <a:t>25 </a:t>
            </a:r>
            <a:r>
              <a:rPr lang="en-US" sz="2400">
                <a:latin typeface="Segoe UI"/>
                <a:ea typeface="+mn-lt"/>
                <a:cs typeface="+mn-lt"/>
              </a:rPr>
              <a:t>is the 4th lowest value hence, it will place at the fourth position</a:t>
            </a:r>
            <a:r>
              <a:rPr lang="en-US" sz="1300">
                <a:ea typeface="+mn-lt"/>
                <a:cs typeface="+mn-lt"/>
              </a:rPr>
              <a:t>.</a:t>
            </a:r>
            <a:endParaRPr lang="en-US"/>
          </a:p>
          <a:p>
            <a:endParaRPr lang="en-US" sz="1300">
              <a:solidFill>
                <a:srgbClr val="000000"/>
              </a:solidFill>
              <a:latin typeface="Calibri"/>
              <a:ea typeface="+mn-lt"/>
              <a:cs typeface="+mn-lt"/>
            </a:endParaRPr>
          </a:p>
          <a:p>
            <a:endParaRPr lang="en-US" sz="1300">
              <a:solidFill>
                <a:srgbClr val="000000"/>
              </a:solidFill>
              <a:latin typeface="Calibri"/>
              <a:ea typeface="+mn-lt"/>
              <a:cs typeface="+mn-lt"/>
            </a:endParaRPr>
          </a:p>
          <a:p>
            <a:endParaRPr lang="en-US" sz="1300">
              <a:solidFill>
                <a:srgbClr val="000000"/>
              </a:solidFill>
              <a:latin typeface="Calibri"/>
              <a:ea typeface="+mn-lt"/>
              <a:cs typeface="+mn-lt"/>
            </a:endParaRPr>
          </a:p>
          <a:p>
            <a:endParaRPr lang="en-US" sz="1300">
              <a:solidFill>
                <a:srgbClr val="000000"/>
              </a:solidFill>
              <a:latin typeface="Calibri"/>
              <a:ea typeface="+mn-lt"/>
              <a:cs typeface="+mn-lt"/>
            </a:endParaRPr>
          </a:p>
          <a:p>
            <a:r>
              <a:rPr lang="en-US" sz="2400">
                <a:solidFill>
                  <a:srgbClr val="273239"/>
                </a:solidFill>
                <a:latin typeface="Segoe UI"/>
                <a:ea typeface="+mn-lt"/>
                <a:cs typeface="+mn-lt"/>
              </a:rPr>
              <a:t>Hence the resulted array is the sorted array,</a:t>
            </a:r>
            <a:endParaRPr lang="en-US" sz="2400">
              <a:latin typeface="Segoe UI"/>
              <a:cs typeface="Calibri"/>
            </a:endParaRPr>
          </a:p>
          <a:p>
            <a:endParaRPr lang="en-US" sz="1300" i="1">
              <a:cs typeface="Calibri"/>
            </a:endParaRPr>
          </a:p>
          <a:p>
            <a:endParaRPr lang="en-US" sz="1300" i="1">
              <a:cs typeface="Calibri"/>
            </a:endParaRPr>
          </a:p>
          <a:p>
            <a:pPr marL="0" indent="0">
              <a:buNone/>
            </a:pPr>
            <a:endParaRPr lang="en-US" sz="1300" i="1">
              <a:cs typeface="Calibri"/>
            </a:endParaRPr>
          </a:p>
          <a:p>
            <a:pPr marL="0" indent="0">
              <a:buNone/>
            </a:pPr>
            <a:endParaRPr lang="en-US" sz="1300" i="1">
              <a:cs typeface="Calibri"/>
            </a:endParaRPr>
          </a:p>
          <a:p>
            <a:pPr marL="0" indent="0">
              <a:buNone/>
            </a:pPr>
            <a:endParaRPr lang="en-US" sz="1300" i="1">
              <a:cs typeface="Calibri"/>
            </a:endParaRPr>
          </a:p>
          <a:p>
            <a:pPr marL="0" indent="0">
              <a:buNone/>
            </a:pPr>
            <a:endParaRPr lang="en-US" sz="1300" i="1">
              <a:cs typeface="Calibri"/>
            </a:endParaRPr>
          </a:p>
          <a:p>
            <a:endParaRPr lang="en-US">
              <a:cs typeface="Calibri"/>
            </a:endParaRPr>
          </a:p>
        </p:txBody>
      </p:sp>
      <p:sp>
        <p:nvSpPr>
          <p:cNvPr id="4" name="Footer Placeholder 3">
            <a:extLst>
              <a:ext uri="{FF2B5EF4-FFF2-40B4-BE49-F238E27FC236}">
                <a16:creationId xmlns:a16="http://schemas.microsoft.com/office/drawing/2014/main" id="{29F3DE37-4480-C515-5D80-0B06F9A19F2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1C91B1E-2764-635A-6025-5A3FEC808D70}"/>
              </a:ext>
            </a:extLst>
          </p:cNvPr>
          <p:cNvSpPr>
            <a:spLocks noGrp="1"/>
          </p:cNvSpPr>
          <p:nvPr>
            <p:ph type="sldNum" sz="quarter" idx="12"/>
          </p:nvPr>
        </p:nvSpPr>
        <p:spPr/>
        <p:txBody>
          <a:bodyPr/>
          <a:lstStyle/>
          <a:p>
            <a:fld id="{DF8A5812-A045-4ED1-AE09-1BD5E4DDFA3C}" type="slidenum">
              <a:rPr lang="en-US" smtClean="0"/>
              <a:t>231</a:t>
            </a:fld>
            <a:endParaRPr lang="en-US"/>
          </a:p>
        </p:txBody>
      </p:sp>
      <p:graphicFrame>
        <p:nvGraphicFramePr>
          <p:cNvPr id="7" name="Table 6">
            <a:extLst>
              <a:ext uri="{FF2B5EF4-FFF2-40B4-BE49-F238E27FC236}">
                <a16:creationId xmlns:a16="http://schemas.microsoft.com/office/drawing/2014/main" id="{F6AA15BB-E30E-2747-AC1D-8962BF0DB201}"/>
              </a:ext>
            </a:extLst>
          </p:cNvPr>
          <p:cNvGraphicFramePr>
            <a:graphicFrameLocks noGrp="1"/>
          </p:cNvGraphicFramePr>
          <p:nvPr>
            <p:extLst>
              <p:ext uri="{D42A27DB-BD31-4B8C-83A1-F6EECF244321}">
                <p14:modId xmlns:p14="http://schemas.microsoft.com/office/powerpoint/2010/main" val="1851768219"/>
              </p:ext>
            </p:extLst>
          </p:nvPr>
        </p:nvGraphicFramePr>
        <p:xfrm>
          <a:off x="855784" y="2098430"/>
          <a:ext cx="8938685" cy="914400"/>
        </p:xfrm>
        <a:graphic>
          <a:graphicData uri="http://schemas.openxmlformats.org/drawingml/2006/table">
            <a:tbl>
              <a:tblPr firstRow="1" bandRow="1">
                <a:tableStyleId>{5C22544A-7EE6-4342-B048-85BDC9FD1C3A}</a:tableStyleId>
              </a:tblPr>
              <a:tblGrid>
                <a:gridCol w="1787737">
                  <a:extLst>
                    <a:ext uri="{9D8B030D-6E8A-4147-A177-3AD203B41FA5}">
                      <a16:colId xmlns:a16="http://schemas.microsoft.com/office/drawing/2014/main" val="377624784"/>
                    </a:ext>
                  </a:extLst>
                </a:gridCol>
                <a:gridCol w="1787737">
                  <a:extLst>
                    <a:ext uri="{9D8B030D-6E8A-4147-A177-3AD203B41FA5}">
                      <a16:colId xmlns:a16="http://schemas.microsoft.com/office/drawing/2014/main" val="2008251012"/>
                    </a:ext>
                  </a:extLst>
                </a:gridCol>
                <a:gridCol w="1787737">
                  <a:extLst>
                    <a:ext uri="{9D8B030D-6E8A-4147-A177-3AD203B41FA5}">
                      <a16:colId xmlns:a16="http://schemas.microsoft.com/office/drawing/2014/main" val="263560550"/>
                    </a:ext>
                  </a:extLst>
                </a:gridCol>
                <a:gridCol w="1787737">
                  <a:extLst>
                    <a:ext uri="{9D8B030D-6E8A-4147-A177-3AD203B41FA5}">
                      <a16:colId xmlns:a16="http://schemas.microsoft.com/office/drawing/2014/main" val="1474743275"/>
                    </a:ext>
                  </a:extLst>
                </a:gridCol>
                <a:gridCol w="1787737">
                  <a:extLst>
                    <a:ext uri="{9D8B030D-6E8A-4147-A177-3AD203B41FA5}">
                      <a16:colId xmlns:a16="http://schemas.microsoft.com/office/drawing/2014/main" val="2531143484"/>
                    </a:ext>
                  </a:extLst>
                </a:gridCol>
              </a:tblGrid>
              <a:tr h="914400">
                <a:tc>
                  <a:txBody>
                    <a:bodyPr/>
                    <a:lstStyle/>
                    <a:p>
                      <a:pPr algn="ctr" fontAlgn="ctr"/>
                      <a:r>
                        <a:rPr lang="en-US" sz="2400" b="1">
                          <a:effectLst/>
                        </a:rPr>
                        <a:t>11   </a:t>
                      </a:r>
                    </a:p>
                  </a:txBody>
                  <a:tcPr marL="95250" marR="95250" marT="133350" marB="133350" anchor="ctr"/>
                </a:tc>
                <a:tc>
                  <a:txBody>
                    <a:bodyPr/>
                    <a:lstStyle/>
                    <a:p>
                      <a:pPr algn="ctr" fontAlgn="ctr"/>
                      <a:r>
                        <a:rPr lang="en-US" sz="2400">
                          <a:effectLst/>
                        </a:rPr>
                        <a:t>   12   </a:t>
                      </a:r>
                      <a:endParaRPr lang="en-US" sz="2400" b="0">
                        <a:effectLst/>
                      </a:endParaRPr>
                    </a:p>
                  </a:txBody>
                  <a:tcPr marL="95250" marR="95250" marT="133350" marB="133350" anchor="ctr"/>
                </a:tc>
                <a:tc>
                  <a:txBody>
                    <a:bodyPr/>
                    <a:lstStyle/>
                    <a:p>
                      <a:pPr algn="ctr" fontAlgn="ctr"/>
                      <a:r>
                        <a:rPr lang="en-US" sz="1250">
                          <a:effectLst/>
                        </a:rPr>
                        <a:t>  </a:t>
                      </a:r>
                      <a:r>
                        <a:rPr lang="en-US" sz="2400">
                          <a:effectLst/>
                        </a:rPr>
                        <a:t> 22   </a:t>
                      </a:r>
                      <a:endParaRPr lang="en-US" sz="2400" b="0">
                        <a:effectLst/>
                      </a:endParaRPr>
                    </a:p>
                  </a:txBody>
                  <a:tcPr marL="95250" marR="95250" marT="133350" marB="133350" anchor="ctr"/>
                </a:tc>
                <a:tc>
                  <a:txBody>
                    <a:bodyPr/>
                    <a:lstStyle/>
                    <a:p>
                      <a:pPr algn="ctr" fontAlgn="ctr"/>
                      <a:r>
                        <a:rPr lang="en-US" sz="1250">
                          <a:effectLst/>
                        </a:rPr>
                        <a:t> </a:t>
                      </a:r>
                      <a:r>
                        <a:rPr lang="en-US" sz="2400">
                          <a:effectLst/>
                        </a:rPr>
                        <a:t>  </a:t>
                      </a:r>
                      <a:r>
                        <a:rPr lang="en-US" sz="2400">
                          <a:solidFill>
                            <a:schemeClr val="tx1"/>
                          </a:solidFill>
                          <a:effectLst/>
                        </a:rPr>
                        <a:t>25   </a:t>
                      </a:r>
                      <a:endParaRPr lang="en-US" sz="2400" b="0">
                        <a:solidFill>
                          <a:schemeClr val="tx1"/>
                        </a:solidFill>
                        <a:effectLst/>
                      </a:endParaRPr>
                    </a:p>
                  </a:txBody>
                  <a:tcPr marL="95250" marR="95250" marT="133350" marB="133350" anchor="ctr"/>
                </a:tc>
                <a:tc>
                  <a:txBody>
                    <a:bodyPr/>
                    <a:lstStyle/>
                    <a:p>
                      <a:pPr algn="ctr" fontAlgn="ctr"/>
                      <a:r>
                        <a:rPr lang="en-US" sz="2400">
                          <a:effectLst/>
                        </a:rPr>
                        <a:t>   64  </a:t>
                      </a:r>
                      <a:endParaRPr lang="en-US" sz="2400" b="0">
                        <a:effectLst/>
                      </a:endParaRPr>
                    </a:p>
                  </a:txBody>
                  <a:tcPr marL="95250" marR="95250" marT="133350" marB="133350" anchor="ctr"/>
                </a:tc>
                <a:extLst>
                  <a:ext uri="{0D108BD9-81ED-4DB2-BD59-A6C34878D82A}">
                    <a16:rowId xmlns:a16="http://schemas.microsoft.com/office/drawing/2014/main" val="2587966847"/>
                  </a:ext>
                </a:extLst>
              </a:tr>
            </a:tbl>
          </a:graphicData>
        </a:graphic>
      </p:graphicFrame>
      <p:graphicFrame>
        <p:nvGraphicFramePr>
          <p:cNvPr id="12" name="Table 11">
            <a:extLst>
              <a:ext uri="{FF2B5EF4-FFF2-40B4-BE49-F238E27FC236}">
                <a16:creationId xmlns:a16="http://schemas.microsoft.com/office/drawing/2014/main" id="{A572719A-819A-C3CE-13BB-72BAA2EF2FEB}"/>
              </a:ext>
            </a:extLst>
          </p:cNvPr>
          <p:cNvGraphicFramePr>
            <a:graphicFrameLocks noGrp="1"/>
          </p:cNvGraphicFramePr>
          <p:nvPr>
            <p:extLst>
              <p:ext uri="{D42A27DB-BD31-4B8C-83A1-F6EECF244321}">
                <p14:modId xmlns:p14="http://schemas.microsoft.com/office/powerpoint/2010/main" val="277520729"/>
              </p:ext>
            </p:extLst>
          </p:nvPr>
        </p:nvGraphicFramePr>
        <p:xfrm>
          <a:off x="961291" y="4185138"/>
          <a:ext cx="8822810" cy="878891"/>
        </p:xfrm>
        <a:graphic>
          <a:graphicData uri="http://schemas.openxmlformats.org/drawingml/2006/table">
            <a:tbl>
              <a:tblPr firstRow="1" bandRow="1">
                <a:tableStyleId>{5C22544A-7EE6-4342-B048-85BDC9FD1C3A}</a:tableStyleId>
              </a:tblPr>
              <a:tblGrid>
                <a:gridCol w="1764562">
                  <a:extLst>
                    <a:ext uri="{9D8B030D-6E8A-4147-A177-3AD203B41FA5}">
                      <a16:colId xmlns:a16="http://schemas.microsoft.com/office/drawing/2014/main" val="1245107212"/>
                    </a:ext>
                  </a:extLst>
                </a:gridCol>
                <a:gridCol w="1764562">
                  <a:extLst>
                    <a:ext uri="{9D8B030D-6E8A-4147-A177-3AD203B41FA5}">
                      <a16:colId xmlns:a16="http://schemas.microsoft.com/office/drawing/2014/main" val="3635125581"/>
                    </a:ext>
                  </a:extLst>
                </a:gridCol>
                <a:gridCol w="1764562">
                  <a:extLst>
                    <a:ext uri="{9D8B030D-6E8A-4147-A177-3AD203B41FA5}">
                      <a16:colId xmlns:a16="http://schemas.microsoft.com/office/drawing/2014/main" val="503424570"/>
                    </a:ext>
                  </a:extLst>
                </a:gridCol>
                <a:gridCol w="1764562">
                  <a:extLst>
                    <a:ext uri="{9D8B030D-6E8A-4147-A177-3AD203B41FA5}">
                      <a16:colId xmlns:a16="http://schemas.microsoft.com/office/drawing/2014/main" val="2709030931"/>
                    </a:ext>
                  </a:extLst>
                </a:gridCol>
                <a:gridCol w="1764562">
                  <a:extLst>
                    <a:ext uri="{9D8B030D-6E8A-4147-A177-3AD203B41FA5}">
                      <a16:colId xmlns:a16="http://schemas.microsoft.com/office/drawing/2014/main" val="851439186"/>
                    </a:ext>
                  </a:extLst>
                </a:gridCol>
              </a:tblGrid>
              <a:tr h="878891">
                <a:tc>
                  <a:txBody>
                    <a:bodyPr/>
                    <a:lstStyle/>
                    <a:p>
                      <a:pPr algn="ctr" rtl="0" fontAlgn="base"/>
                      <a:r>
                        <a:rPr lang="en-US" sz="2400" b="1">
                          <a:solidFill>
                            <a:schemeClr val="tx1"/>
                          </a:solidFill>
                          <a:effectLst/>
                        </a:rPr>
                        <a:t>11 </a:t>
                      </a:r>
                      <a:r>
                        <a:rPr lang="en-US" sz="2400" b="1">
                          <a:solidFill>
                            <a:srgbClr val="C00000"/>
                          </a:solidFill>
                          <a:effectLst/>
                        </a:rPr>
                        <a:t>  ​</a:t>
                      </a:r>
                      <a:endParaRPr lang="en-US" b="1" i="0">
                        <a:solidFill>
                          <a:srgbClr val="C00000"/>
                        </a:solidFill>
                        <a:effectLst/>
                      </a:endParaRPr>
                    </a:p>
                  </a:txBody>
                  <a:tcPr anchor="ctr"/>
                </a:tc>
                <a:tc>
                  <a:txBody>
                    <a:bodyPr/>
                    <a:lstStyle/>
                    <a:p>
                      <a:pPr algn="ctr" rtl="0" fontAlgn="base"/>
                      <a:r>
                        <a:rPr lang="en-US" sz="2400">
                          <a:effectLst/>
                        </a:rPr>
                        <a:t>   </a:t>
                      </a:r>
                      <a:r>
                        <a:rPr lang="en-US" sz="2400">
                          <a:solidFill>
                            <a:schemeClr val="tx1"/>
                          </a:solidFill>
                          <a:effectLst/>
                        </a:rPr>
                        <a:t>12</a:t>
                      </a:r>
                      <a:r>
                        <a:rPr lang="en-US" sz="2400">
                          <a:solidFill>
                            <a:srgbClr val="C00000"/>
                          </a:solidFill>
                          <a:effectLst/>
                        </a:rPr>
                        <a:t>   ​</a:t>
                      </a:r>
                      <a:endParaRPr lang="en-US" b="1" i="0">
                        <a:solidFill>
                          <a:srgbClr val="C00000"/>
                        </a:solidFill>
                        <a:effectLst/>
                      </a:endParaRPr>
                    </a:p>
                  </a:txBody>
                  <a:tcPr anchor="ctr"/>
                </a:tc>
                <a:tc>
                  <a:txBody>
                    <a:bodyPr/>
                    <a:lstStyle/>
                    <a:p>
                      <a:pPr algn="ctr" rtl="0" fontAlgn="base"/>
                      <a:r>
                        <a:rPr lang="en-US" sz="1250">
                          <a:effectLst/>
                        </a:rPr>
                        <a:t>  </a:t>
                      </a:r>
                      <a:r>
                        <a:rPr lang="en-US" sz="2400">
                          <a:effectLst/>
                        </a:rPr>
                        <a:t> </a:t>
                      </a:r>
                      <a:r>
                        <a:rPr lang="en-US" sz="2400">
                          <a:solidFill>
                            <a:schemeClr val="tx1"/>
                          </a:solidFill>
                          <a:effectLst/>
                        </a:rPr>
                        <a:t>22 </a:t>
                      </a:r>
                      <a:r>
                        <a:rPr lang="en-US" sz="2400">
                          <a:effectLst/>
                        </a:rPr>
                        <a:t>  ​</a:t>
                      </a:r>
                      <a:endParaRPr lang="en-US" b="1" i="0">
                        <a:solidFill>
                          <a:srgbClr val="FFFFFF"/>
                        </a:solidFill>
                        <a:effectLst/>
                      </a:endParaRPr>
                    </a:p>
                  </a:txBody>
                  <a:tcPr anchor="ctr"/>
                </a:tc>
                <a:tc>
                  <a:txBody>
                    <a:bodyPr/>
                    <a:lstStyle/>
                    <a:p>
                      <a:pPr algn="ctr" rtl="0" fontAlgn="base"/>
                      <a:r>
                        <a:rPr lang="en-US" sz="1250">
                          <a:effectLst/>
                        </a:rPr>
                        <a:t> </a:t>
                      </a:r>
                      <a:r>
                        <a:rPr lang="en-US" sz="2400">
                          <a:effectLst/>
                        </a:rPr>
                        <a:t>  </a:t>
                      </a:r>
                      <a:r>
                        <a:rPr lang="en-US" sz="2400">
                          <a:solidFill>
                            <a:schemeClr val="tx1"/>
                          </a:solidFill>
                          <a:effectLst/>
                        </a:rPr>
                        <a:t>25 </a:t>
                      </a:r>
                      <a:r>
                        <a:rPr lang="en-US" sz="2400">
                          <a:solidFill>
                            <a:srgbClr val="C00000"/>
                          </a:solidFill>
                          <a:effectLst/>
                        </a:rPr>
                        <a:t>  ​</a:t>
                      </a:r>
                      <a:endParaRPr lang="en-US" b="1" i="0">
                        <a:solidFill>
                          <a:srgbClr val="C00000"/>
                        </a:solidFill>
                        <a:effectLst/>
                      </a:endParaRPr>
                    </a:p>
                  </a:txBody>
                  <a:tcPr anchor="ctr"/>
                </a:tc>
                <a:tc>
                  <a:txBody>
                    <a:bodyPr/>
                    <a:lstStyle/>
                    <a:p>
                      <a:pPr algn="ctr" rtl="0" fontAlgn="base"/>
                      <a:r>
                        <a:rPr lang="en-US" sz="2400">
                          <a:effectLst/>
                        </a:rPr>
                        <a:t>   </a:t>
                      </a:r>
                      <a:r>
                        <a:rPr lang="en-US" sz="2400">
                          <a:solidFill>
                            <a:schemeClr val="tx1"/>
                          </a:solidFill>
                          <a:effectLst/>
                        </a:rPr>
                        <a:t>64  ​</a:t>
                      </a:r>
                      <a:endParaRPr lang="en-US" b="1" i="0">
                        <a:solidFill>
                          <a:schemeClr val="tx1"/>
                        </a:solidFill>
                        <a:effectLst/>
                      </a:endParaRPr>
                    </a:p>
                  </a:txBody>
                  <a:tcPr anchor="ctr"/>
                </a:tc>
                <a:extLst>
                  <a:ext uri="{0D108BD9-81ED-4DB2-BD59-A6C34878D82A}">
                    <a16:rowId xmlns:a16="http://schemas.microsoft.com/office/drawing/2014/main" val="2497973527"/>
                  </a:ext>
                </a:extLst>
              </a:tr>
            </a:tbl>
          </a:graphicData>
        </a:graphic>
      </p:graphicFrame>
    </p:spTree>
    <p:extLst>
      <p:ext uri="{BB962C8B-B14F-4D97-AF65-F5344CB8AC3E}">
        <p14:creationId xmlns:p14="http://schemas.microsoft.com/office/powerpoint/2010/main" val="423607549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740BD-9E9D-99C1-B199-D98DA261B122}"/>
              </a:ext>
            </a:extLst>
          </p:cNvPr>
          <p:cNvSpPr>
            <a:spLocks noGrp="1"/>
          </p:cNvSpPr>
          <p:nvPr>
            <p:ph type="title"/>
          </p:nvPr>
        </p:nvSpPr>
        <p:spPr/>
        <p:txBody>
          <a:bodyPr>
            <a:normAutofit/>
          </a:bodyPr>
          <a:lstStyle/>
          <a:p>
            <a:r>
              <a:rPr lang="en-US" sz="4000">
                <a:latin typeface="Segoe UI"/>
                <a:cs typeface="Calibri Light"/>
              </a:rPr>
              <a:t>ADVANTAGES</a:t>
            </a:r>
            <a:endParaRPr lang="en-US" sz="4000">
              <a:latin typeface="Segoe UI"/>
            </a:endParaRPr>
          </a:p>
        </p:txBody>
      </p:sp>
      <p:sp>
        <p:nvSpPr>
          <p:cNvPr id="3" name="Content Placeholder 2">
            <a:extLst>
              <a:ext uri="{FF2B5EF4-FFF2-40B4-BE49-F238E27FC236}">
                <a16:creationId xmlns:a16="http://schemas.microsoft.com/office/drawing/2014/main" id="{2958D57A-6F51-3CE4-28A7-D7F00228255A}"/>
              </a:ext>
            </a:extLst>
          </p:cNvPr>
          <p:cNvSpPr>
            <a:spLocks noGrp="1"/>
          </p:cNvSpPr>
          <p:nvPr>
            <p:ph idx="1"/>
          </p:nvPr>
        </p:nvSpPr>
        <p:spPr/>
        <p:txBody>
          <a:bodyPr vert="horz" lIns="91440" tIns="45720" rIns="91440" bIns="45720" rtlCol="0" anchor="t">
            <a:normAutofit/>
          </a:bodyPr>
          <a:lstStyle/>
          <a:p>
            <a:r>
              <a:rPr lang="en-US" sz="2400">
                <a:latin typeface="Segoe UI"/>
                <a:ea typeface="+mn-lt"/>
                <a:cs typeface="+mn-lt"/>
              </a:rPr>
              <a:t>Works well with small datasets.</a:t>
            </a:r>
            <a:endParaRPr lang="en-US" sz="2400">
              <a:latin typeface="Segoe UI"/>
              <a:cs typeface="Calibri" panose="020F0502020204030204"/>
            </a:endParaRPr>
          </a:p>
          <a:p>
            <a:r>
              <a:rPr lang="en-US" sz="2400">
                <a:latin typeface="Segoe UI"/>
                <a:ea typeface="+mn-lt"/>
                <a:cs typeface="+mn-lt"/>
              </a:rPr>
              <a:t>It can be used in limited memory environments as it requires minimum extra memory.</a:t>
            </a:r>
            <a:endParaRPr lang="en-US" sz="2400">
              <a:latin typeface="Segoe UI"/>
              <a:cs typeface="Calibri"/>
            </a:endParaRPr>
          </a:p>
          <a:p>
            <a:r>
              <a:rPr lang="en-US" sz="2400">
                <a:latin typeface="Segoe UI"/>
                <a:ea typeface="+mn-lt"/>
                <a:cs typeface="+mn-lt"/>
              </a:rPr>
              <a:t>Preserves the relative order of items with equal keys which means it is stable.</a:t>
            </a:r>
            <a:endParaRPr lang="en-US" sz="2400">
              <a:latin typeface="Segoe UI"/>
              <a:cs typeface="Calibri"/>
            </a:endParaRPr>
          </a:p>
          <a:p>
            <a:pPr marL="0" indent="0">
              <a:buNone/>
            </a:pPr>
            <a:r>
              <a:rPr lang="en-US" sz="2400">
                <a:latin typeface="Segoe UI"/>
                <a:ea typeface="+mn-lt"/>
                <a:cs typeface="+mn-lt"/>
              </a:rPr>
              <a:t>•</a:t>
            </a:r>
            <a:r>
              <a:rPr lang="en-US" sz="2400">
                <a:latin typeface="Segoe UI"/>
                <a:cs typeface="Times New Roman"/>
              </a:rPr>
              <a:t> Relatively efficient and easy to implement</a:t>
            </a:r>
            <a:endParaRPr lang="en-US" sz="2400">
              <a:latin typeface="Segoe UI"/>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3455C7DC-C96D-4934-7B46-B166DC7B94B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5925A32-3239-8E10-0EFA-34436C9D4377}"/>
              </a:ext>
            </a:extLst>
          </p:cNvPr>
          <p:cNvSpPr>
            <a:spLocks noGrp="1"/>
          </p:cNvSpPr>
          <p:nvPr>
            <p:ph type="sldNum" sz="quarter" idx="12"/>
          </p:nvPr>
        </p:nvSpPr>
        <p:spPr/>
        <p:txBody>
          <a:bodyPr/>
          <a:lstStyle/>
          <a:p>
            <a:fld id="{DF8A5812-A045-4ED1-AE09-1BD5E4DDFA3C}" type="slidenum">
              <a:rPr lang="en-US" smtClean="0"/>
              <a:t>232</a:t>
            </a:fld>
            <a:endParaRPr lang="en-US"/>
          </a:p>
        </p:txBody>
      </p:sp>
    </p:spTree>
    <p:extLst>
      <p:ext uri="{BB962C8B-B14F-4D97-AF65-F5344CB8AC3E}">
        <p14:creationId xmlns:p14="http://schemas.microsoft.com/office/powerpoint/2010/main" val="59425986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3471-A891-BF10-5FA9-8243EED81E75}"/>
              </a:ext>
            </a:extLst>
          </p:cNvPr>
          <p:cNvSpPr>
            <a:spLocks noGrp="1"/>
          </p:cNvSpPr>
          <p:nvPr>
            <p:ph type="title"/>
          </p:nvPr>
        </p:nvSpPr>
        <p:spPr/>
        <p:txBody>
          <a:bodyPr>
            <a:normAutofit/>
          </a:bodyPr>
          <a:lstStyle/>
          <a:p>
            <a:r>
              <a:rPr lang="en-US" sz="4000">
                <a:latin typeface="Segoe UI"/>
                <a:cs typeface="Segoe UI"/>
              </a:rPr>
              <a:t>DISADVANTAGES</a:t>
            </a:r>
            <a:endParaRPr lang="en-US" sz="4000"/>
          </a:p>
        </p:txBody>
      </p:sp>
      <p:sp>
        <p:nvSpPr>
          <p:cNvPr id="3" name="Content Placeholder 2">
            <a:extLst>
              <a:ext uri="{FF2B5EF4-FFF2-40B4-BE49-F238E27FC236}">
                <a16:creationId xmlns:a16="http://schemas.microsoft.com/office/drawing/2014/main" id="{FA544E5B-7BDF-8E5F-593E-5F24703607E9}"/>
              </a:ext>
            </a:extLst>
          </p:cNvPr>
          <p:cNvSpPr>
            <a:spLocks noGrp="1"/>
          </p:cNvSpPr>
          <p:nvPr>
            <p:ph idx="1"/>
          </p:nvPr>
        </p:nvSpPr>
        <p:spPr/>
        <p:txBody>
          <a:bodyPr vert="horz" lIns="91440" tIns="45720" rIns="91440" bIns="45720" rtlCol="0" anchor="t">
            <a:normAutofit/>
          </a:bodyPr>
          <a:lstStyle/>
          <a:p>
            <a:r>
              <a:rPr lang="en-US" sz="2400">
                <a:latin typeface="Segoe UI"/>
                <a:ea typeface="+mn-lt"/>
                <a:cs typeface="+mn-lt"/>
              </a:rPr>
              <a:t>Does not work well on large datasets.</a:t>
            </a:r>
            <a:endParaRPr lang="en-US" sz="2400">
              <a:latin typeface="Segoe UI"/>
              <a:cs typeface="Calibri" panose="020F0502020204030204"/>
            </a:endParaRPr>
          </a:p>
          <a:p>
            <a:r>
              <a:rPr lang="en-US" sz="2400">
                <a:latin typeface="Segoe UI"/>
                <a:ea typeface="+mn-lt"/>
                <a:cs typeface="+mn-lt"/>
              </a:rPr>
              <a:t>It has poor cache performance</a:t>
            </a:r>
            <a:endParaRPr lang="en-US" sz="2400">
              <a:latin typeface="Segoe UI"/>
              <a:cs typeface="Calibri"/>
            </a:endParaRPr>
          </a:p>
          <a:p>
            <a:r>
              <a:rPr lang="en-US" sz="2400">
                <a:latin typeface="Segoe UI"/>
                <a:ea typeface="+mn-lt"/>
                <a:cs typeface="+mn-lt"/>
              </a:rPr>
              <a:t>It does not handle data with many duplicates well, as it makes many unnecessary swaps.</a:t>
            </a:r>
            <a:endParaRPr lang="en-US" sz="2400">
              <a:latin typeface="Segoe UI"/>
              <a:cs typeface="Calibri"/>
            </a:endParaRPr>
          </a:p>
          <a:p>
            <a:r>
              <a:rPr lang="en-US" sz="2400">
                <a:latin typeface="Segoe UI"/>
                <a:ea typeface="+mn-lt"/>
                <a:cs typeface="+mn-lt"/>
              </a:rPr>
              <a:t>The selection sort algorithm needs to iterate over the list multiple times, thus it can lead to an unbalanced branch.</a:t>
            </a:r>
            <a:endParaRPr lang="en-US" sz="2400">
              <a:latin typeface="Segoe UI"/>
              <a:cs typeface="Calibri"/>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D3595700-8C03-D17E-4DB4-39C846238D6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B067CAE-D74E-3BAC-78E9-CBA819B37E21}"/>
              </a:ext>
            </a:extLst>
          </p:cNvPr>
          <p:cNvSpPr>
            <a:spLocks noGrp="1"/>
          </p:cNvSpPr>
          <p:nvPr>
            <p:ph type="sldNum" sz="quarter" idx="12"/>
          </p:nvPr>
        </p:nvSpPr>
        <p:spPr/>
        <p:txBody>
          <a:bodyPr/>
          <a:lstStyle/>
          <a:p>
            <a:fld id="{DF8A5812-A045-4ED1-AE09-1BD5E4DDFA3C}" type="slidenum">
              <a:rPr lang="en-US" smtClean="0"/>
              <a:t>233</a:t>
            </a:fld>
            <a:endParaRPr lang="en-US"/>
          </a:p>
        </p:txBody>
      </p:sp>
    </p:spTree>
    <p:extLst>
      <p:ext uri="{BB962C8B-B14F-4D97-AF65-F5344CB8AC3E}">
        <p14:creationId xmlns:p14="http://schemas.microsoft.com/office/powerpoint/2010/main" val="326831207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952BC-C17A-60AD-C32A-C15777F54CC2}"/>
              </a:ext>
            </a:extLst>
          </p:cNvPr>
          <p:cNvSpPr>
            <a:spLocks noGrp="1"/>
          </p:cNvSpPr>
          <p:nvPr>
            <p:ph type="ctrTitle"/>
          </p:nvPr>
        </p:nvSpPr>
        <p:spPr/>
        <p:txBody>
          <a:bodyPr/>
          <a:lstStyle/>
          <a:p>
            <a:r>
              <a:rPr lang="en-US" sz="5400" b="1">
                <a:latin typeface="Times New Roman"/>
                <a:cs typeface="Times New Roman"/>
              </a:rPr>
              <a:t>2. INSERTION SORT</a:t>
            </a:r>
            <a:endParaRPr lang="en-US"/>
          </a:p>
        </p:txBody>
      </p:sp>
      <p:sp>
        <p:nvSpPr>
          <p:cNvPr id="4" name="Footer Placeholder 3">
            <a:extLst>
              <a:ext uri="{FF2B5EF4-FFF2-40B4-BE49-F238E27FC236}">
                <a16:creationId xmlns:a16="http://schemas.microsoft.com/office/drawing/2014/main" id="{99360DFB-D0C2-93F8-2474-437B14E337D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C50E730-4200-676C-4A05-ADBF742A3629}"/>
              </a:ext>
            </a:extLst>
          </p:cNvPr>
          <p:cNvSpPr>
            <a:spLocks noGrp="1"/>
          </p:cNvSpPr>
          <p:nvPr>
            <p:ph type="sldNum" sz="quarter" idx="12"/>
          </p:nvPr>
        </p:nvSpPr>
        <p:spPr/>
        <p:txBody>
          <a:bodyPr/>
          <a:lstStyle/>
          <a:p>
            <a:fld id="{DF8A5812-A045-4ED1-AE09-1BD5E4DDFA3C}" type="slidenum">
              <a:rPr lang="en-US" dirty="0" smtClean="0"/>
              <a:t>234</a:t>
            </a:fld>
            <a:endParaRPr lang="en-US"/>
          </a:p>
        </p:txBody>
      </p:sp>
    </p:spTree>
    <p:extLst>
      <p:ext uri="{BB962C8B-B14F-4D97-AF65-F5344CB8AC3E}">
        <p14:creationId xmlns:p14="http://schemas.microsoft.com/office/powerpoint/2010/main" val="25171462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CE351-B122-DE9E-C3BA-03B545D9459D}"/>
              </a:ext>
            </a:extLst>
          </p:cNvPr>
          <p:cNvSpPr>
            <a:spLocks noGrp="1"/>
          </p:cNvSpPr>
          <p:nvPr>
            <p:ph type="title"/>
          </p:nvPr>
        </p:nvSpPr>
        <p:spPr/>
        <p:txBody>
          <a:bodyPr/>
          <a:lstStyle/>
          <a:p>
            <a:r>
              <a:rPr lang="en-US" sz="3200">
                <a:latin typeface="Times New Roman"/>
                <a:cs typeface="Times New Roman"/>
              </a:rPr>
              <a:t>INSERTION SORT</a:t>
            </a:r>
            <a:endParaRPr lang="en-US"/>
          </a:p>
        </p:txBody>
      </p:sp>
      <p:sp>
        <p:nvSpPr>
          <p:cNvPr id="3" name="Content Placeholder 2">
            <a:extLst>
              <a:ext uri="{FF2B5EF4-FFF2-40B4-BE49-F238E27FC236}">
                <a16:creationId xmlns:a16="http://schemas.microsoft.com/office/drawing/2014/main" id="{2DAEA0D3-2106-C3C6-E274-127AC8C6DF31}"/>
              </a:ext>
            </a:extLst>
          </p:cNvPr>
          <p:cNvSpPr>
            <a:spLocks noGrp="1"/>
          </p:cNvSpPr>
          <p:nvPr>
            <p:ph idx="1"/>
          </p:nvPr>
        </p:nvSpPr>
        <p:spPr/>
        <p:txBody>
          <a:bodyPr vert="horz" lIns="91440" tIns="45720" rIns="91440" bIns="45720" rtlCol="0" anchor="t">
            <a:normAutofit/>
          </a:bodyPr>
          <a:lstStyle/>
          <a:p>
            <a:r>
              <a:rPr lang="en-US" sz="2400">
                <a:latin typeface="Times New Roman"/>
                <a:cs typeface="Times New Roman"/>
              </a:rPr>
              <a:t>Insertion sort algorithm is a basic sorting algorithm that sequentially sorts each item in the final sorted array or list.</a:t>
            </a:r>
            <a:endParaRPr lang="en-US">
              <a:cs typeface="Calibri" panose="020F0502020204030204"/>
            </a:endParaRPr>
          </a:p>
          <a:p>
            <a:endParaRPr lang="en-US" sz="2400">
              <a:latin typeface="Wingdings"/>
              <a:cs typeface="Calibri"/>
              <a:sym typeface="Wingdings"/>
            </a:endParaRPr>
          </a:p>
          <a:p>
            <a:pPr algn="just"/>
            <a:r>
              <a:rPr lang="en-US" sz="2400">
                <a:latin typeface="Times New Roman"/>
                <a:cs typeface="Times New Roman"/>
              </a:rPr>
              <a:t>Time Complexity :O(n</a:t>
            </a:r>
            <a:r>
              <a:rPr lang="en-US" sz="2400" baseline="30000">
                <a:latin typeface="Times New Roman"/>
                <a:cs typeface="Times New Roman"/>
              </a:rPr>
              <a:t>2</a:t>
            </a:r>
            <a:r>
              <a:rPr lang="en-US" sz="2400">
                <a:latin typeface="Times New Roman"/>
                <a:cs typeface="Times New Roman"/>
              </a:rPr>
              <a:t>)</a:t>
            </a:r>
            <a:endParaRPr lang="en-US">
              <a:cs typeface="Calibri"/>
            </a:endParaRPr>
          </a:p>
          <a:p>
            <a:pPr algn="just"/>
            <a:r>
              <a:rPr lang="en-US" sz="2400">
                <a:latin typeface="Times New Roman"/>
                <a:cs typeface="Times New Roman"/>
              </a:rPr>
              <a:t>Space Complexity :O(1)</a:t>
            </a:r>
            <a:endParaRPr lang="en-US">
              <a:cs typeface="Calibri"/>
            </a:endParaRPr>
          </a:p>
          <a:p>
            <a:pPr algn="just"/>
            <a:endParaRPr lang="en-US" sz="2400">
              <a:latin typeface="Wingdings"/>
              <a:cs typeface="Calibri"/>
              <a:sym typeface="Wingdings"/>
            </a:endParaRPr>
          </a:p>
          <a:p>
            <a:endParaRPr lang="en-US">
              <a:cs typeface="Calibri"/>
            </a:endParaRPr>
          </a:p>
        </p:txBody>
      </p:sp>
      <p:sp>
        <p:nvSpPr>
          <p:cNvPr id="4" name="Footer Placeholder 3">
            <a:extLst>
              <a:ext uri="{FF2B5EF4-FFF2-40B4-BE49-F238E27FC236}">
                <a16:creationId xmlns:a16="http://schemas.microsoft.com/office/drawing/2014/main" id="{4DD90326-2A5F-F8F2-E42C-15C519357BA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979854B-AF43-3F0E-60F7-6BF322F28077}"/>
              </a:ext>
            </a:extLst>
          </p:cNvPr>
          <p:cNvSpPr>
            <a:spLocks noGrp="1"/>
          </p:cNvSpPr>
          <p:nvPr>
            <p:ph type="sldNum" sz="quarter" idx="12"/>
          </p:nvPr>
        </p:nvSpPr>
        <p:spPr/>
        <p:txBody>
          <a:bodyPr/>
          <a:lstStyle/>
          <a:p>
            <a:fld id="{DF8A5812-A045-4ED1-AE09-1BD5E4DDFA3C}" type="slidenum">
              <a:rPr lang="en-US" dirty="0" smtClean="0"/>
              <a:t>235</a:t>
            </a:fld>
            <a:endParaRPr lang="en-US"/>
          </a:p>
        </p:txBody>
      </p:sp>
    </p:spTree>
    <p:extLst>
      <p:ext uri="{BB962C8B-B14F-4D97-AF65-F5344CB8AC3E}">
        <p14:creationId xmlns:p14="http://schemas.microsoft.com/office/powerpoint/2010/main" val="350985263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BF9E1-8895-1DA2-23F3-0111F5BA96BF}"/>
              </a:ext>
            </a:extLst>
          </p:cNvPr>
          <p:cNvSpPr>
            <a:spLocks noGrp="1"/>
          </p:cNvSpPr>
          <p:nvPr>
            <p:ph type="title"/>
          </p:nvPr>
        </p:nvSpPr>
        <p:spPr/>
        <p:txBody>
          <a:bodyPr/>
          <a:lstStyle/>
          <a:p>
            <a:r>
              <a:rPr lang="en-US" sz="3200">
                <a:solidFill>
                  <a:srgbClr val="273239"/>
                </a:solidFill>
                <a:latin typeface="Times New Roman"/>
                <a:cs typeface="Times New Roman"/>
              </a:rPr>
              <a:t>CHARACTERISTICS OF INSERTION SORT</a:t>
            </a:r>
            <a:endParaRPr lang="en-US" sz="3200">
              <a:solidFill>
                <a:srgbClr val="000000"/>
              </a:solidFill>
              <a:latin typeface="Times New Roman"/>
              <a:cs typeface="Times New Roman"/>
            </a:endParaRPr>
          </a:p>
          <a:p>
            <a:endParaRPr lang="en-US">
              <a:cs typeface="Calibri Light"/>
            </a:endParaRPr>
          </a:p>
        </p:txBody>
      </p:sp>
      <p:sp>
        <p:nvSpPr>
          <p:cNvPr id="3" name="Content Placeholder 2">
            <a:extLst>
              <a:ext uri="{FF2B5EF4-FFF2-40B4-BE49-F238E27FC236}">
                <a16:creationId xmlns:a16="http://schemas.microsoft.com/office/drawing/2014/main" id="{491CCBFF-203D-42F7-6F35-5A06AE095CCE}"/>
              </a:ext>
            </a:extLst>
          </p:cNvPr>
          <p:cNvSpPr>
            <a:spLocks noGrp="1"/>
          </p:cNvSpPr>
          <p:nvPr>
            <p:ph idx="1"/>
          </p:nvPr>
        </p:nvSpPr>
        <p:spPr/>
        <p:txBody>
          <a:bodyPr vert="horz" lIns="91440" tIns="45720" rIns="91440" bIns="45720" rtlCol="0" anchor="t">
            <a:normAutofit/>
          </a:bodyPr>
          <a:lstStyle/>
          <a:p>
            <a:r>
              <a:rPr lang="en-US" sz="2400">
                <a:latin typeface="Times New Roman"/>
                <a:ea typeface="+mn-lt"/>
                <a:cs typeface="+mn-lt"/>
              </a:rPr>
              <a:t>This algorithm is one of the simplest algorithm with simple implementation.</a:t>
            </a:r>
            <a:endParaRPr lang="en-US" sz="2400">
              <a:latin typeface="Times New Roman"/>
              <a:cs typeface="Calibri" panose="020F0502020204030204"/>
            </a:endParaRPr>
          </a:p>
          <a:p>
            <a:r>
              <a:rPr lang="en-US" sz="2400">
                <a:latin typeface="Times New Roman"/>
                <a:ea typeface="+mn-lt"/>
                <a:cs typeface="+mn-lt"/>
              </a:rPr>
              <a:t>Insertion sort is efficient for small data values.</a:t>
            </a:r>
            <a:endParaRPr lang="en-US" sz="2400">
              <a:latin typeface="Times New Roman"/>
              <a:cs typeface="Calibri"/>
            </a:endParaRPr>
          </a:p>
          <a:p>
            <a:r>
              <a:rPr lang="en-US" sz="2400">
                <a:latin typeface="Times New Roman"/>
                <a:ea typeface="+mn-lt"/>
                <a:cs typeface="+mn-lt"/>
              </a:rPr>
              <a:t>Insertion sort is adaptive in nature.</a:t>
            </a:r>
          </a:p>
          <a:p>
            <a:r>
              <a:rPr lang="en-US" sz="2400">
                <a:latin typeface="Times New Roman"/>
                <a:ea typeface="+mn-lt"/>
                <a:cs typeface="+mn-lt"/>
              </a:rPr>
              <a:t>That is, it is appropriate for data sets which are already partially sorted.</a:t>
            </a:r>
            <a:endParaRPr lang="en-US" sz="2400">
              <a:latin typeface="Times New Roman"/>
              <a:cs typeface="Calibri"/>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45E31ED1-632C-6177-6692-99ECF83035D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2451CD1-0F3E-CDEE-3E52-1A127DCFB266}"/>
              </a:ext>
            </a:extLst>
          </p:cNvPr>
          <p:cNvSpPr>
            <a:spLocks noGrp="1"/>
          </p:cNvSpPr>
          <p:nvPr>
            <p:ph type="sldNum" sz="quarter" idx="12"/>
          </p:nvPr>
        </p:nvSpPr>
        <p:spPr/>
        <p:txBody>
          <a:bodyPr/>
          <a:lstStyle/>
          <a:p>
            <a:fld id="{DF8A5812-A045-4ED1-AE09-1BD5E4DDFA3C}" type="slidenum">
              <a:rPr lang="en-US" dirty="0" smtClean="0"/>
              <a:t>236</a:t>
            </a:fld>
            <a:endParaRPr lang="en-US"/>
          </a:p>
        </p:txBody>
      </p:sp>
    </p:spTree>
    <p:extLst>
      <p:ext uri="{BB962C8B-B14F-4D97-AF65-F5344CB8AC3E}">
        <p14:creationId xmlns:p14="http://schemas.microsoft.com/office/powerpoint/2010/main" val="30466349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29B79-A62E-66C7-48BE-938563E519C7}"/>
              </a:ext>
            </a:extLst>
          </p:cNvPr>
          <p:cNvSpPr>
            <a:spLocks noGrp="1"/>
          </p:cNvSpPr>
          <p:nvPr>
            <p:ph type="title"/>
          </p:nvPr>
        </p:nvSpPr>
        <p:spPr/>
        <p:txBody>
          <a:bodyPr/>
          <a:lstStyle/>
          <a:p>
            <a:r>
              <a:rPr lang="en-US" sz="3200">
                <a:latin typeface="Times New Roman"/>
                <a:cs typeface="Times New Roman"/>
              </a:rPr>
              <a:t>ALGORITHM</a:t>
            </a:r>
            <a:endParaRPr lang="en-US"/>
          </a:p>
        </p:txBody>
      </p:sp>
      <p:sp>
        <p:nvSpPr>
          <p:cNvPr id="3" name="Content Placeholder 2">
            <a:extLst>
              <a:ext uri="{FF2B5EF4-FFF2-40B4-BE49-F238E27FC236}">
                <a16:creationId xmlns:a16="http://schemas.microsoft.com/office/drawing/2014/main" id="{6F19A3B6-9EB8-D7BE-4524-227C150DD019}"/>
              </a:ext>
            </a:extLst>
          </p:cNvPr>
          <p:cNvSpPr>
            <a:spLocks noGrp="1"/>
          </p:cNvSpPr>
          <p:nvPr>
            <p:ph idx="1"/>
          </p:nvPr>
        </p:nvSpPr>
        <p:spPr/>
        <p:txBody>
          <a:bodyPr vert="horz" lIns="91440" tIns="45720" rIns="91440" bIns="45720" rtlCol="0" anchor="t">
            <a:normAutofit/>
          </a:bodyPr>
          <a:lstStyle/>
          <a:p>
            <a:pPr algn="just"/>
            <a:r>
              <a:rPr lang="en-US" sz="2400" b="1">
                <a:latin typeface="Times New Roman"/>
                <a:cs typeface="Times New Roman"/>
              </a:rPr>
              <a:t>Step 1</a:t>
            </a:r>
            <a:r>
              <a:rPr lang="en-US" sz="2400">
                <a:latin typeface="Times New Roman"/>
                <a:cs typeface="Times New Roman"/>
              </a:rPr>
              <a:t>: If the element is the first element, assume that it is already sorted. </a:t>
            </a:r>
            <a:endParaRPr lang="en-US" sz="2400">
              <a:cs typeface="Calibri" panose="020F0502020204030204"/>
            </a:endParaRPr>
          </a:p>
          <a:p>
            <a:pPr marL="0" indent="0" algn="just">
              <a:buNone/>
            </a:pPr>
            <a:r>
              <a:rPr lang="en-US" sz="2400">
                <a:latin typeface="Times New Roman"/>
                <a:cs typeface="Times New Roman"/>
              </a:rPr>
              <a:t>   Return 1.</a:t>
            </a:r>
            <a:endParaRPr lang="en-US" sz="2400">
              <a:cs typeface="Calibri"/>
            </a:endParaRPr>
          </a:p>
          <a:p>
            <a:pPr algn="just"/>
            <a:r>
              <a:rPr lang="en-US" sz="2400" b="1">
                <a:latin typeface="Times New Roman"/>
                <a:cs typeface="Times New Roman"/>
              </a:rPr>
              <a:t>Step 2: </a:t>
            </a:r>
            <a:r>
              <a:rPr lang="en-US" sz="2400">
                <a:latin typeface="Times New Roman"/>
                <a:cs typeface="Times New Roman"/>
              </a:rPr>
              <a:t>Pick the next element and store it separately in a </a:t>
            </a:r>
            <a:r>
              <a:rPr lang="en-US" sz="2400" b="1">
                <a:latin typeface="Times New Roman"/>
                <a:cs typeface="Times New Roman"/>
              </a:rPr>
              <a:t>key.</a:t>
            </a:r>
            <a:endParaRPr lang="en-US" sz="2400">
              <a:cs typeface="Calibri"/>
            </a:endParaRPr>
          </a:p>
          <a:p>
            <a:pPr algn="just"/>
            <a:r>
              <a:rPr lang="en-US" sz="2400" b="1">
                <a:latin typeface="Times New Roman"/>
                <a:cs typeface="Times New Roman"/>
              </a:rPr>
              <a:t>Step 3: </a:t>
            </a:r>
            <a:r>
              <a:rPr lang="en-US" sz="2400">
                <a:latin typeface="Times New Roman"/>
                <a:cs typeface="Times New Roman"/>
              </a:rPr>
              <a:t>Now, compare the </a:t>
            </a:r>
            <a:r>
              <a:rPr lang="en-US" sz="2400" b="1">
                <a:latin typeface="Times New Roman"/>
                <a:cs typeface="Times New Roman"/>
              </a:rPr>
              <a:t>key</a:t>
            </a:r>
            <a:r>
              <a:rPr lang="en-US" sz="2400">
                <a:latin typeface="Times New Roman"/>
                <a:cs typeface="Times New Roman"/>
              </a:rPr>
              <a:t> with all elements in the sorted array.</a:t>
            </a:r>
            <a:endParaRPr lang="en-US" sz="2400">
              <a:cs typeface="Calibri"/>
            </a:endParaRPr>
          </a:p>
          <a:p>
            <a:r>
              <a:rPr lang="en-US" sz="2400" b="1">
                <a:latin typeface="Times New Roman"/>
                <a:cs typeface="Times New Roman"/>
              </a:rPr>
              <a:t>Step 4</a:t>
            </a:r>
            <a:r>
              <a:rPr lang="en-US" sz="2400">
                <a:latin typeface="Times New Roman"/>
                <a:cs typeface="Times New Roman"/>
              </a:rPr>
              <a:t>: If the element in the sorted array is smaller than the </a:t>
            </a:r>
            <a:endParaRPr lang="en-US" sz="2400">
              <a:cs typeface="Calibri"/>
            </a:endParaRPr>
          </a:p>
          <a:p>
            <a:r>
              <a:rPr lang="en-US" sz="2400">
                <a:latin typeface="Times New Roman"/>
                <a:cs typeface="Times New Roman"/>
              </a:rPr>
              <a:t>                  current element, then move to the next element. </a:t>
            </a:r>
            <a:endParaRPr lang="en-US" sz="2400">
              <a:cs typeface="Calibri"/>
            </a:endParaRPr>
          </a:p>
          <a:p>
            <a:pPr algn="just"/>
            <a:r>
              <a:rPr lang="en-US" sz="2400">
                <a:latin typeface="Times New Roman"/>
                <a:cs typeface="Times New Roman"/>
              </a:rPr>
              <a:t>                  Else, shift greater elements in the array towards the right.</a:t>
            </a:r>
            <a:endParaRPr lang="en-US" sz="2400">
              <a:cs typeface="Calibri"/>
            </a:endParaRPr>
          </a:p>
          <a:p>
            <a:pPr algn="just"/>
            <a:r>
              <a:rPr lang="en-US" sz="2400" b="1">
                <a:latin typeface="Times New Roman"/>
                <a:cs typeface="Times New Roman"/>
              </a:rPr>
              <a:t>Step 5</a:t>
            </a:r>
            <a:r>
              <a:rPr lang="en-US" sz="2400">
                <a:latin typeface="Times New Roman"/>
                <a:cs typeface="Times New Roman"/>
              </a:rPr>
              <a:t>: Insert the value.</a:t>
            </a:r>
            <a:endParaRPr lang="en-US" sz="2400">
              <a:cs typeface="Calibri"/>
            </a:endParaRPr>
          </a:p>
          <a:p>
            <a:pPr algn="just"/>
            <a:r>
              <a:rPr lang="en-US" sz="2400" b="1">
                <a:latin typeface="Times New Roman"/>
                <a:cs typeface="Times New Roman"/>
              </a:rPr>
              <a:t>Step 6</a:t>
            </a:r>
            <a:r>
              <a:rPr lang="en-US" sz="2400">
                <a:latin typeface="Times New Roman"/>
                <a:cs typeface="Times New Roman"/>
              </a:rPr>
              <a:t>: Repeat until the array is sorted.</a:t>
            </a:r>
            <a:endParaRPr lang="en-US" sz="2400">
              <a:cs typeface="Calibri"/>
            </a:endParaRPr>
          </a:p>
          <a:p>
            <a:endParaRPr lang="en-US">
              <a:cs typeface="Calibri"/>
            </a:endParaRPr>
          </a:p>
        </p:txBody>
      </p:sp>
      <p:sp>
        <p:nvSpPr>
          <p:cNvPr id="4" name="Footer Placeholder 3">
            <a:extLst>
              <a:ext uri="{FF2B5EF4-FFF2-40B4-BE49-F238E27FC236}">
                <a16:creationId xmlns:a16="http://schemas.microsoft.com/office/drawing/2014/main" id="{2DF756AE-F560-1016-B98D-0EC35160C15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C161683-E53A-3941-271C-E8D43979E885}"/>
              </a:ext>
            </a:extLst>
          </p:cNvPr>
          <p:cNvSpPr>
            <a:spLocks noGrp="1"/>
          </p:cNvSpPr>
          <p:nvPr>
            <p:ph type="sldNum" sz="quarter" idx="12"/>
          </p:nvPr>
        </p:nvSpPr>
        <p:spPr/>
        <p:txBody>
          <a:bodyPr/>
          <a:lstStyle/>
          <a:p>
            <a:fld id="{DF8A5812-A045-4ED1-AE09-1BD5E4DDFA3C}" type="slidenum">
              <a:rPr lang="en-US" dirty="0" smtClean="0"/>
              <a:t>237</a:t>
            </a:fld>
            <a:endParaRPr lang="en-US"/>
          </a:p>
        </p:txBody>
      </p:sp>
    </p:spTree>
    <p:extLst>
      <p:ext uri="{BB962C8B-B14F-4D97-AF65-F5344CB8AC3E}">
        <p14:creationId xmlns:p14="http://schemas.microsoft.com/office/powerpoint/2010/main" val="403477149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8A9E4E-D27C-FC53-5D25-07703EF5EA76}"/>
              </a:ext>
            </a:extLst>
          </p:cNvPr>
          <p:cNvSpPr>
            <a:spLocks noGrp="1"/>
          </p:cNvSpPr>
          <p:nvPr>
            <p:ph type="title"/>
          </p:nvPr>
        </p:nvSpPr>
        <p:spPr>
          <a:xfrm>
            <a:off x="1046746" y="586822"/>
            <a:ext cx="3560252" cy="1645920"/>
          </a:xfrm>
        </p:spPr>
        <p:txBody>
          <a:bodyPr>
            <a:normAutofit/>
          </a:bodyPr>
          <a:lstStyle/>
          <a:p>
            <a:r>
              <a:rPr lang="en-US" sz="3200">
                <a:latin typeface="Times New Roman"/>
                <a:cs typeface="Calibri Light"/>
              </a:rPr>
              <a:t>EXAMPLE</a:t>
            </a:r>
            <a:endParaRPr lang="en-US" sz="3200">
              <a:latin typeface="Times New Roman"/>
            </a:endParaRPr>
          </a:p>
        </p:txBody>
      </p:sp>
      <p:sp>
        <p:nvSpPr>
          <p:cNvPr id="21"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25B7B13-4C6E-D9C6-5BE7-10416C60BEB6}"/>
              </a:ext>
            </a:extLst>
          </p:cNvPr>
          <p:cNvSpPr>
            <a:spLocks noGrp="1"/>
          </p:cNvSpPr>
          <p:nvPr>
            <p:ph idx="1"/>
          </p:nvPr>
        </p:nvSpPr>
        <p:spPr>
          <a:xfrm>
            <a:off x="4985822" y="586822"/>
            <a:ext cx="6367978" cy="1645920"/>
          </a:xfrm>
        </p:spPr>
        <p:txBody>
          <a:bodyPr vert="horz" lIns="91440" tIns="45720" rIns="91440" bIns="45720" rtlCol="0" anchor="ctr">
            <a:normAutofit/>
          </a:bodyPr>
          <a:lstStyle/>
          <a:p>
            <a:r>
              <a:rPr lang="en-US" sz="2400">
                <a:latin typeface="Times New Roman"/>
                <a:ea typeface="+mn-lt"/>
                <a:cs typeface="+mn-lt"/>
              </a:rPr>
              <a:t>Consider an array of elements: {12, 11, 13, 5, 6}</a:t>
            </a:r>
          </a:p>
          <a:p>
            <a:endParaRPr lang="en-US" sz="1800">
              <a:latin typeface="Times New Roman"/>
              <a:cs typeface="Calibri"/>
            </a:endParaRPr>
          </a:p>
        </p:txBody>
      </p:sp>
      <p:sp>
        <p:nvSpPr>
          <p:cNvPr id="4" name="Footer Placeholder 3">
            <a:extLst>
              <a:ext uri="{FF2B5EF4-FFF2-40B4-BE49-F238E27FC236}">
                <a16:creationId xmlns:a16="http://schemas.microsoft.com/office/drawing/2014/main" id="{9B59F7E9-7354-464C-59E2-3D9509116EF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lumMod val="50000"/>
                    <a:lumOff val="50000"/>
                  </a:schemeClr>
                </a:solidFill>
              </a:rPr>
              <a:t>Confidential and Proprietary. ©2023 UST Inc</a:t>
            </a:r>
          </a:p>
        </p:txBody>
      </p:sp>
      <p:sp>
        <p:nvSpPr>
          <p:cNvPr id="5" name="Slide Number Placeholder 4">
            <a:extLst>
              <a:ext uri="{FF2B5EF4-FFF2-40B4-BE49-F238E27FC236}">
                <a16:creationId xmlns:a16="http://schemas.microsoft.com/office/drawing/2014/main" id="{ECE21178-8FA4-3A7A-CD39-B1DB05F73F46}"/>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a:solidFill>
                  <a:schemeClr val="tx1">
                    <a:lumMod val="50000"/>
                    <a:lumOff val="50000"/>
                  </a:schemeClr>
                </a:solidFill>
              </a:rPr>
              <a:pPr>
                <a:spcAft>
                  <a:spcPts val="600"/>
                </a:spcAft>
              </a:pPr>
              <a:t>238</a:t>
            </a:fld>
            <a:endParaRPr lang="en-US">
              <a:solidFill>
                <a:schemeClr val="tx1">
                  <a:lumMod val="50000"/>
                  <a:lumOff val="50000"/>
                </a:schemeClr>
              </a:solidFill>
            </a:endParaRPr>
          </a:p>
        </p:txBody>
      </p:sp>
      <p:graphicFrame>
        <p:nvGraphicFramePr>
          <p:cNvPr id="7" name="Table 6">
            <a:extLst>
              <a:ext uri="{FF2B5EF4-FFF2-40B4-BE49-F238E27FC236}">
                <a16:creationId xmlns:a16="http://schemas.microsoft.com/office/drawing/2014/main" id="{DC04EE3D-B33F-5BCF-8E85-5C89A8878898}"/>
              </a:ext>
            </a:extLst>
          </p:cNvPr>
          <p:cNvGraphicFramePr>
            <a:graphicFrameLocks noGrp="1"/>
          </p:cNvGraphicFramePr>
          <p:nvPr>
            <p:extLst>
              <p:ext uri="{D42A27DB-BD31-4B8C-83A1-F6EECF244321}">
                <p14:modId xmlns:p14="http://schemas.microsoft.com/office/powerpoint/2010/main" val="4063817134"/>
              </p:ext>
            </p:extLst>
          </p:nvPr>
        </p:nvGraphicFramePr>
        <p:xfrm>
          <a:off x="1790164" y="3956903"/>
          <a:ext cx="8700067" cy="1038171"/>
        </p:xfrm>
        <a:graphic>
          <a:graphicData uri="http://schemas.openxmlformats.org/drawingml/2006/table">
            <a:tbl>
              <a:tblPr firstRow="1" bandRow="1">
                <a:tableStyleId>{5C22544A-7EE6-4342-B048-85BDC9FD1C3A}</a:tableStyleId>
              </a:tblPr>
              <a:tblGrid>
                <a:gridCol w="1617279">
                  <a:extLst>
                    <a:ext uri="{9D8B030D-6E8A-4147-A177-3AD203B41FA5}">
                      <a16:colId xmlns:a16="http://schemas.microsoft.com/office/drawing/2014/main" val="2207133133"/>
                    </a:ext>
                  </a:extLst>
                </a:gridCol>
                <a:gridCol w="1886698">
                  <a:extLst>
                    <a:ext uri="{9D8B030D-6E8A-4147-A177-3AD203B41FA5}">
                      <a16:colId xmlns:a16="http://schemas.microsoft.com/office/drawing/2014/main" val="3526393503"/>
                    </a:ext>
                  </a:extLst>
                </a:gridCol>
                <a:gridCol w="1886698">
                  <a:extLst>
                    <a:ext uri="{9D8B030D-6E8A-4147-A177-3AD203B41FA5}">
                      <a16:colId xmlns:a16="http://schemas.microsoft.com/office/drawing/2014/main" val="2131984946"/>
                    </a:ext>
                  </a:extLst>
                </a:gridCol>
                <a:gridCol w="1654696">
                  <a:extLst>
                    <a:ext uri="{9D8B030D-6E8A-4147-A177-3AD203B41FA5}">
                      <a16:colId xmlns:a16="http://schemas.microsoft.com/office/drawing/2014/main" val="2916555434"/>
                    </a:ext>
                  </a:extLst>
                </a:gridCol>
                <a:gridCol w="1654696">
                  <a:extLst>
                    <a:ext uri="{9D8B030D-6E8A-4147-A177-3AD203B41FA5}">
                      <a16:colId xmlns:a16="http://schemas.microsoft.com/office/drawing/2014/main" val="2323358900"/>
                    </a:ext>
                  </a:extLst>
                </a:gridCol>
              </a:tblGrid>
              <a:tr h="1038171">
                <a:tc>
                  <a:txBody>
                    <a:bodyPr/>
                    <a:lstStyle/>
                    <a:p>
                      <a:pPr algn="ctr" fontAlgn="base"/>
                      <a:r>
                        <a:rPr lang="en-US" sz="3300">
                          <a:effectLst/>
                        </a:rPr>
                        <a:t>   12   </a:t>
                      </a:r>
                      <a:endParaRPr lang="en-US" sz="3300" b="1">
                        <a:effectLst/>
                      </a:endParaRPr>
                    </a:p>
                  </a:txBody>
                  <a:tcPr marL="89807" marR="89807" marT="224518" marB="224518" anchor="ctr"/>
                </a:tc>
                <a:tc>
                  <a:txBody>
                    <a:bodyPr/>
                    <a:lstStyle/>
                    <a:p>
                      <a:pPr algn="ctr" fontAlgn="base"/>
                      <a:r>
                        <a:rPr lang="en-US" sz="3300">
                          <a:effectLst/>
                        </a:rPr>
                        <a:t>   11   </a:t>
                      </a:r>
                      <a:endParaRPr lang="en-US" sz="3300" b="1">
                        <a:effectLst/>
                      </a:endParaRPr>
                    </a:p>
                  </a:txBody>
                  <a:tcPr marL="224518" marR="224518" marT="224518" marB="224518" anchor="ctr"/>
                </a:tc>
                <a:tc>
                  <a:txBody>
                    <a:bodyPr/>
                    <a:lstStyle/>
                    <a:p>
                      <a:pPr algn="ctr" fontAlgn="base"/>
                      <a:r>
                        <a:rPr lang="en-US" sz="3300">
                          <a:effectLst/>
                        </a:rPr>
                        <a:t>   13   </a:t>
                      </a:r>
                      <a:endParaRPr lang="en-US" sz="3300" b="1">
                        <a:effectLst/>
                      </a:endParaRPr>
                    </a:p>
                  </a:txBody>
                  <a:tcPr marL="224518" marR="224518" marT="224518" marB="224518" anchor="ctr"/>
                </a:tc>
                <a:tc>
                  <a:txBody>
                    <a:bodyPr/>
                    <a:lstStyle/>
                    <a:p>
                      <a:pPr algn="ctr" fontAlgn="base"/>
                      <a:r>
                        <a:rPr lang="en-US" sz="3300">
                          <a:effectLst/>
                        </a:rPr>
                        <a:t>   5   </a:t>
                      </a:r>
                      <a:endParaRPr lang="en-US" sz="3300" b="1">
                        <a:effectLst/>
                      </a:endParaRPr>
                    </a:p>
                  </a:txBody>
                  <a:tcPr marL="224518" marR="224518" marT="224518" marB="224518" anchor="ctr"/>
                </a:tc>
                <a:tc>
                  <a:txBody>
                    <a:bodyPr/>
                    <a:lstStyle/>
                    <a:p>
                      <a:pPr algn="ctr" fontAlgn="base"/>
                      <a:r>
                        <a:rPr lang="en-US" sz="3300">
                          <a:effectLst/>
                        </a:rPr>
                        <a:t>   6   </a:t>
                      </a:r>
                      <a:endParaRPr lang="en-US" sz="3300" b="1">
                        <a:effectLst/>
                      </a:endParaRPr>
                    </a:p>
                  </a:txBody>
                  <a:tcPr marL="224518" marR="224518" marT="224518" marB="224518" anchor="ctr"/>
                </a:tc>
                <a:extLst>
                  <a:ext uri="{0D108BD9-81ED-4DB2-BD59-A6C34878D82A}">
                    <a16:rowId xmlns:a16="http://schemas.microsoft.com/office/drawing/2014/main" val="2045006827"/>
                  </a:ext>
                </a:extLst>
              </a:tr>
            </a:tbl>
          </a:graphicData>
        </a:graphic>
      </p:graphicFrame>
    </p:spTree>
    <p:extLst>
      <p:ext uri="{BB962C8B-B14F-4D97-AF65-F5344CB8AC3E}">
        <p14:creationId xmlns:p14="http://schemas.microsoft.com/office/powerpoint/2010/main" val="238175218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64B653-459D-9D3B-E621-D55501998578}"/>
              </a:ext>
            </a:extLst>
          </p:cNvPr>
          <p:cNvSpPr>
            <a:spLocks noGrp="1"/>
          </p:cNvSpPr>
          <p:nvPr>
            <p:ph idx="1"/>
          </p:nvPr>
        </p:nvSpPr>
        <p:spPr>
          <a:xfrm>
            <a:off x="838200" y="353817"/>
            <a:ext cx="10515600" cy="5823146"/>
          </a:xfrm>
        </p:spPr>
        <p:txBody>
          <a:bodyPr vert="horz" lIns="91440" tIns="45720" rIns="91440" bIns="45720" rtlCol="0" anchor="t">
            <a:normAutofit/>
          </a:bodyPr>
          <a:lstStyle/>
          <a:p>
            <a:r>
              <a:rPr lang="en-US" sz="2400" b="1">
                <a:solidFill>
                  <a:srgbClr val="273239"/>
                </a:solidFill>
                <a:latin typeface="Times New Roman"/>
                <a:ea typeface="+mn-lt"/>
                <a:cs typeface="+mn-lt"/>
              </a:rPr>
              <a:t>First Pass:</a:t>
            </a:r>
            <a:endParaRPr lang="en-US" sz="2400">
              <a:latin typeface="Times New Roman"/>
              <a:cs typeface="Calibri"/>
            </a:endParaRPr>
          </a:p>
          <a:p>
            <a:r>
              <a:rPr lang="en-US" sz="2400">
                <a:latin typeface="Times New Roman"/>
                <a:ea typeface="+mn-lt"/>
                <a:cs typeface="+mn-lt"/>
              </a:rPr>
              <a:t>  Initially, the first two elements of the array are compared in insertion sort.</a:t>
            </a:r>
            <a:endParaRPr lang="en-US" sz="2400">
              <a:latin typeface="Times New Roman"/>
              <a:cs typeface="Calibri"/>
            </a:endParaRPr>
          </a:p>
          <a:p>
            <a:pPr marL="0" indent="0">
              <a:buNone/>
            </a:pPr>
            <a:r>
              <a:rPr lang="en-US"/>
              <a:t>    </a:t>
            </a:r>
            <a:br>
              <a:rPr lang="en-US"/>
            </a:br>
            <a:endParaRPr lang="en-US"/>
          </a:p>
          <a:p>
            <a:pPr marL="0" indent="0">
              <a:buNone/>
            </a:pPr>
            <a:endParaRPr lang="en-US"/>
          </a:p>
          <a:p>
            <a:pPr>
              <a:buFont typeface="Arial"/>
              <a:buChar char="•"/>
            </a:pPr>
            <a:r>
              <a:rPr lang="en-US" sz="2400">
                <a:latin typeface="Times New Roman"/>
                <a:ea typeface="+mn-lt"/>
                <a:cs typeface="+mn-lt"/>
              </a:rPr>
              <a:t>Here, 12 is greater than 11 hence they are not in the ascending order and 12 is not at its correct position. Thus, swap 11 and 12.</a:t>
            </a:r>
            <a:endParaRPr lang="en-US" sz="2400">
              <a:latin typeface="Times New Roman"/>
              <a:cs typeface="Calibri"/>
            </a:endParaRPr>
          </a:p>
          <a:p>
            <a:pPr>
              <a:buFont typeface="Arial"/>
              <a:buChar char="•"/>
            </a:pPr>
            <a:r>
              <a:rPr lang="en-US" sz="2400">
                <a:latin typeface="Times New Roman"/>
                <a:ea typeface="+mn-lt"/>
                <a:cs typeface="+mn-lt"/>
              </a:rPr>
              <a:t>So, for now 11 is stored in a sorted sub-array.</a:t>
            </a:r>
            <a:endParaRPr lang="en-US" sz="2400">
              <a:latin typeface="Times New Roman"/>
              <a:cs typeface="Calibri"/>
            </a:endParaRPr>
          </a:p>
          <a:p>
            <a:pPr marL="0" indent="0">
              <a:buNone/>
            </a:pPr>
            <a:endParaRPr lang="en-US" sz="2400">
              <a:latin typeface="Times New Roman"/>
              <a:cs typeface="Calibri"/>
            </a:endParaRPr>
          </a:p>
          <a:p>
            <a:pPr marL="0" indent="0">
              <a:buNone/>
            </a:pPr>
            <a:endParaRPr lang="en-US" sz="2400">
              <a:latin typeface="Times New Roman"/>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50DCBBB8-B9F8-A7F9-DC22-886D5672CA3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0F6FFCA-C5A1-555F-9A49-4F16F06D764A}"/>
              </a:ext>
            </a:extLst>
          </p:cNvPr>
          <p:cNvSpPr>
            <a:spLocks noGrp="1"/>
          </p:cNvSpPr>
          <p:nvPr>
            <p:ph type="sldNum" sz="quarter" idx="12"/>
          </p:nvPr>
        </p:nvSpPr>
        <p:spPr/>
        <p:txBody>
          <a:bodyPr/>
          <a:lstStyle/>
          <a:p>
            <a:fld id="{DF8A5812-A045-4ED1-AE09-1BD5E4DDFA3C}" type="slidenum">
              <a:rPr lang="en-US" smtClean="0"/>
              <a:t>239</a:t>
            </a:fld>
            <a:endParaRPr lang="en-US"/>
          </a:p>
        </p:txBody>
      </p:sp>
      <p:graphicFrame>
        <p:nvGraphicFramePr>
          <p:cNvPr id="9" name="Table 8">
            <a:extLst>
              <a:ext uri="{FF2B5EF4-FFF2-40B4-BE49-F238E27FC236}">
                <a16:creationId xmlns:a16="http://schemas.microsoft.com/office/drawing/2014/main" id="{07A937D4-1CFC-7AEE-DFA5-67ACE2569371}"/>
              </a:ext>
            </a:extLst>
          </p:cNvPr>
          <p:cNvGraphicFramePr>
            <a:graphicFrameLocks noGrp="1"/>
          </p:cNvGraphicFramePr>
          <p:nvPr>
            <p:extLst>
              <p:ext uri="{D42A27DB-BD31-4B8C-83A1-F6EECF244321}">
                <p14:modId xmlns:p14="http://schemas.microsoft.com/office/powerpoint/2010/main" val="1765667567"/>
              </p:ext>
            </p:extLst>
          </p:nvPr>
        </p:nvGraphicFramePr>
        <p:xfrm>
          <a:off x="1085589" y="1659699"/>
          <a:ext cx="9331525" cy="720246"/>
        </p:xfrm>
        <a:graphic>
          <a:graphicData uri="http://schemas.openxmlformats.org/drawingml/2006/table">
            <a:tbl>
              <a:tblPr firstRow="1" bandRow="1">
                <a:tableStyleId>{5C22544A-7EE6-4342-B048-85BDC9FD1C3A}</a:tableStyleId>
              </a:tblPr>
              <a:tblGrid>
                <a:gridCol w="1866305">
                  <a:extLst>
                    <a:ext uri="{9D8B030D-6E8A-4147-A177-3AD203B41FA5}">
                      <a16:colId xmlns:a16="http://schemas.microsoft.com/office/drawing/2014/main" val="3933504368"/>
                    </a:ext>
                  </a:extLst>
                </a:gridCol>
                <a:gridCol w="1866305">
                  <a:extLst>
                    <a:ext uri="{9D8B030D-6E8A-4147-A177-3AD203B41FA5}">
                      <a16:colId xmlns:a16="http://schemas.microsoft.com/office/drawing/2014/main" val="2354709993"/>
                    </a:ext>
                  </a:extLst>
                </a:gridCol>
                <a:gridCol w="1866305">
                  <a:extLst>
                    <a:ext uri="{9D8B030D-6E8A-4147-A177-3AD203B41FA5}">
                      <a16:colId xmlns:a16="http://schemas.microsoft.com/office/drawing/2014/main" val="41225173"/>
                    </a:ext>
                  </a:extLst>
                </a:gridCol>
                <a:gridCol w="1866305">
                  <a:extLst>
                    <a:ext uri="{9D8B030D-6E8A-4147-A177-3AD203B41FA5}">
                      <a16:colId xmlns:a16="http://schemas.microsoft.com/office/drawing/2014/main" val="2993251783"/>
                    </a:ext>
                  </a:extLst>
                </a:gridCol>
                <a:gridCol w="1866305">
                  <a:extLst>
                    <a:ext uri="{9D8B030D-6E8A-4147-A177-3AD203B41FA5}">
                      <a16:colId xmlns:a16="http://schemas.microsoft.com/office/drawing/2014/main" val="2114050437"/>
                    </a:ext>
                  </a:extLst>
                </a:gridCol>
              </a:tblGrid>
              <a:tr h="720246">
                <a:tc>
                  <a:txBody>
                    <a:bodyPr/>
                    <a:lstStyle/>
                    <a:p>
                      <a:pPr algn="l" fontAlgn="ctr"/>
                      <a:r>
                        <a:rPr lang="en-US" sz="1250">
                          <a:solidFill>
                            <a:schemeClr val="tx1"/>
                          </a:solidFill>
                          <a:effectLst/>
                        </a:rPr>
                        <a:t>  </a:t>
                      </a:r>
                      <a:r>
                        <a:rPr lang="en-US" sz="2400">
                          <a:solidFill>
                            <a:schemeClr val="tx1"/>
                          </a:solidFill>
                          <a:effectLst/>
                          <a:latin typeface="Times New Roman"/>
                        </a:rPr>
                        <a:t> 12</a:t>
                      </a:r>
                      <a:r>
                        <a:rPr lang="en-US" sz="1250">
                          <a:solidFill>
                            <a:schemeClr val="tx1"/>
                          </a:solidFill>
                          <a:effectLst/>
                          <a:latin typeface="Times New Roman"/>
                        </a:rPr>
                        <a:t>   </a:t>
                      </a:r>
                      <a:endParaRPr lang="en-US" sz="1250" b="0">
                        <a:solidFill>
                          <a:schemeClr val="tx1"/>
                        </a:solidFill>
                        <a:effectLst/>
                        <a:latin typeface="Times New Roman"/>
                      </a:endParaRPr>
                    </a:p>
                  </a:txBody>
                  <a:tcPr marL="95250" marR="95250" marT="133350" marB="133350" anchor="ctr"/>
                </a:tc>
                <a:tc>
                  <a:txBody>
                    <a:bodyPr/>
                    <a:lstStyle/>
                    <a:p>
                      <a:pPr algn="l" fontAlgn="ctr"/>
                      <a:r>
                        <a:rPr lang="en-US" sz="1250">
                          <a:effectLst/>
                        </a:rPr>
                        <a:t> </a:t>
                      </a:r>
                      <a:r>
                        <a:rPr lang="en-US" sz="2400">
                          <a:effectLst/>
                        </a:rPr>
                        <a:t> </a:t>
                      </a:r>
                      <a:r>
                        <a:rPr lang="en-US" sz="2400">
                          <a:solidFill>
                            <a:schemeClr val="tx1"/>
                          </a:solidFill>
                          <a:effectLst/>
                          <a:latin typeface="Times New Roman"/>
                        </a:rPr>
                        <a:t> 11 </a:t>
                      </a:r>
                      <a:r>
                        <a:rPr lang="en-US" sz="1250">
                          <a:solidFill>
                            <a:schemeClr val="tx1"/>
                          </a:solidFill>
                          <a:effectLst/>
                          <a:latin typeface="Times New Roman"/>
                        </a:rPr>
                        <a:t>  </a:t>
                      </a:r>
                      <a:endParaRPr lang="en-US" sz="1250" b="0">
                        <a:solidFill>
                          <a:schemeClr val="tx1"/>
                        </a:solidFill>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13  </a:t>
                      </a:r>
                      <a:r>
                        <a:rPr lang="en-US" sz="1250">
                          <a:effectLst/>
                        </a:rPr>
                        <a:t> </a:t>
                      </a:r>
                      <a:endParaRPr lang="en-US" sz="1250" b="0">
                        <a:effectLst/>
                      </a:endParaRPr>
                    </a:p>
                  </a:txBody>
                  <a:tcPr marL="95250" marR="95250" marT="133350" marB="133350" anchor="ctr"/>
                </a:tc>
                <a:tc>
                  <a:txBody>
                    <a:bodyPr/>
                    <a:lstStyle/>
                    <a:p>
                      <a:pPr algn="l" fontAlgn="ctr"/>
                      <a:r>
                        <a:rPr lang="en-US" sz="2400">
                          <a:effectLst/>
                          <a:latin typeface="Times New Roman"/>
                        </a:rPr>
                        <a:t>   5  </a:t>
                      </a:r>
                      <a:r>
                        <a:rPr lang="en-US" sz="1250">
                          <a:effectLst/>
                          <a:latin typeface="Times New Roman"/>
                        </a:rPr>
                        <a:t> </a:t>
                      </a:r>
                      <a:endParaRPr lang="en-US" sz="125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6 </a:t>
                      </a:r>
                      <a:r>
                        <a:rPr lang="en-US" sz="2400">
                          <a:effectLst/>
                        </a:rPr>
                        <a:t> </a:t>
                      </a:r>
                      <a:endParaRPr lang="en-US" sz="2400" b="0">
                        <a:effectLst/>
                      </a:endParaRPr>
                    </a:p>
                  </a:txBody>
                  <a:tcPr marL="95250" marR="95250" marT="133350" marB="133350" anchor="ctr"/>
                </a:tc>
                <a:extLst>
                  <a:ext uri="{0D108BD9-81ED-4DB2-BD59-A6C34878D82A}">
                    <a16:rowId xmlns:a16="http://schemas.microsoft.com/office/drawing/2014/main" val="2441482330"/>
                  </a:ext>
                </a:extLst>
              </a:tr>
            </a:tbl>
          </a:graphicData>
        </a:graphic>
      </p:graphicFrame>
      <p:graphicFrame>
        <p:nvGraphicFramePr>
          <p:cNvPr id="11" name="Table 10">
            <a:extLst>
              <a:ext uri="{FF2B5EF4-FFF2-40B4-BE49-F238E27FC236}">
                <a16:creationId xmlns:a16="http://schemas.microsoft.com/office/drawing/2014/main" id="{9D2D8F60-BBD6-93DB-3634-CE9A402CDB63}"/>
              </a:ext>
            </a:extLst>
          </p:cNvPr>
          <p:cNvGraphicFramePr>
            <a:graphicFrameLocks noGrp="1"/>
          </p:cNvGraphicFramePr>
          <p:nvPr>
            <p:extLst>
              <p:ext uri="{D42A27DB-BD31-4B8C-83A1-F6EECF244321}">
                <p14:modId xmlns:p14="http://schemas.microsoft.com/office/powerpoint/2010/main" val="2102257003"/>
              </p:ext>
            </p:extLst>
          </p:nvPr>
        </p:nvGraphicFramePr>
        <p:xfrm>
          <a:off x="1054273" y="4269287"/>
          <a:ext cx="9373560" cy="767237"/>
        </p:xfrm>
        <a:graphic>
          <a:graphicData uri="http://schemas.openxmlformats.org/drawingml/2006/table">
            <a:tbl>
              <a:tblPr firstRow="1" bandRow="1">
                <a:tableStyleId>{5C22544A-7EE6-4342-B048-85BDC9FD1C3A}</a:tableStyleId>
              </a:tblPr>
              <a:tblGrid>
                <a:gridCol w="1874712">
                  <a:extLst>
                    <a:ext uri="{9D8B030D-6E8A-4147-A177-3AD203B41FA5}">
                      <a16:colId xmlns:a16="http://schemas.microsoft.com/office/drawing/2014/main" val="156340085"/>
                    </a:ext>
                  </a:extLst>
                </a:gridCol>
                <a:gridCol w="1874712">
                  <a:extLst>
                    <a:ext uri="{9D8B030D-6E8A-4147-A177-3AD203B41FA5}">
                      <a16:colId xmlns:a16="http://schemas.microsoft.com/office/drawing/2014/main" val="2571471329"/>
                    </a:ext>
                  </a:extLst>
                </a:gridCol>
                <a:gridCol w="1874712">
                  <a:extLst>
                    <a:ext uri="{9D8B030D-6E8A-4147-A177-3AD203B41FA5}">
                      <a16:colId xmlns:a16="http://schemas.microsoft.com/office/drawing/2014/main" val="912849138"/>
                    </a:ext>
                  </a:extLst>
                </a:gridCol>
                <a:gridCol w="1874712">
                  <a:extLst>
                    <a:ext uri="{9D8B030D-6E8A-4147-A177-3AD203B41FA5}">
                      <a16:colId xmlns:a16="http://schemas.microsoft.com/office/drawing/2014/main" val="1451932989"/>
                    </a:ext>
                  </a:extLst>
                </a:gridCol>
                <a:gridCol w="1874712">
                  <a:extLst>
                    <a:ext uri="{9D8B030D-6E8A-4147-A177-3AD203B41FA5}">
                      <a16:colId xmlns:a16="http://schemas.microsoft.com/office/drawing/2014/main" val="478876634"/>
                    </a:ext>
                  </a:extLst>
                </a:gridCol>
              </a:tblGrid>
              <a:tr h="767237">
                <a:tc>
                  <a:txBody>
                    <a:bodyPr/>
                    <a:lstStyle/>
                    <a:p>
                      <a:pPr algn="l" fontAlgn="ctr"/>
                      <a:r>
                        <a:rPr lang="en-US" sz="1250">
                          <a:solidFill>
                            <a:schemeClr val="accent6">
                              <a:lumMod val="50000"/>
                            </a:schemeClr>
                          </a:solidFill>
                          <a:effectLst/>
                          <a:latin typeface="Times New Roman"/>
                        </a:rPr>
                        <a:t> </a:t>
                      </a:r>
                      <a:r>
                        <a:rPr lang="en-US" sz="2400">
                          <a:solidFill>
                            <a:srgbClr val="C00000"/>
                          </a:solidFill>
                          <a:effectLst/>
                          <a:latin typeface="Times New Roman"/>
                        </a:rPr>
                        <a:t> 11</a:t>
                      </a:r>
                      <a:endParaRPr lang="en-US" sz="2400" b="0">
                        <a:solidFill>
                          <a:srgbClr val="C00000"/>
                        </a:solidFill>
                        <a:effectLst/>
                        <a:latin typeface="Times New Roman"/>
                      </a:endParaRPr>
                    </a:p>
                  </a:txBody>
                  <a:tcPr marL="95250" marR="95250" marT="133350" marB="133350" anchor="ctr"/>
                </a:tc>
                <a:tc>
                  <a:txBody>
                    <a:bodyPr/>
                    <a:lstStyle/>
                    <a:p>
                      <a:pPr algn="l" fontAlgn="ctr"/>
                      <a:r>
                        <a:rPr lang="en-US" sz="2400">
                          <a:effectLst/>
                        </a:rPr>
                        <a:t>   12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13</a:t>
                      </a:r>
                      <a:r>
                        <a:rPr lang="en-US" sz="1250">
                          <a:effectLst/>
                        </a:rPr>
                        <a:t>   </a:t>
                      </a:r>
                      <a:endParaRPr lang="en-US" sz="1250" b="0">
                        <a:effectLst/>
                      </a:endParaRPr>
                    </a:p>
                  </a:txBody>
                  <a:tcPr marL="95250" marR="95250" marT="133350" marB="133350" anchor="ctr"/>
                </a:tc>
                <a:tc>
                  <a:txBody>
                    <a:bodyPr/>
                    <a:lstStyle/>
                    <a:p>
                      <a:pPr algn="l" fontAlgn="ctr"/>
                      <a:r>
                        <a:rPr lang="en-US" sz="2400">
                          <a:effectLst/>
                        </a:rPr>
                        <a:t>   5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6  </a:t>
                      </a:r>
                      <a:endParaRPr lang="en-US" sz="2400" b="0">
                        <a:effectLst/>
                      </a:endParaRPr>
                    </a:p>
                  </a:txBody>
                  <a:tcPr marL="95250" marR="95250" marT="133350" marB="133350" anchor="ctr"/>
                </a:tc>
                <a:extLst>
                  <a:ext uri="{0D108BD9-81ED-4DB2-BD59-A6C34878D82A}">
                    <a16:rowId xmlns:a16="http://schemas.microsoft.com/office/drawing/2014/main" val="2540758293"/>
                  </a:ext>
                </a:extLst>
              </a:tr>
            </a:tbl>
          </a:graphicData>
        </a:graphic>
      </p:graphicFrame>
    </p:spTree>
    <p:extLst>
      <p:ext uri="{BB962C8B-B14F-4D97-AF65-F5344CB8AC3E}">
        <p14:creationId xmlns:p14="http://schemas.microsoft.com/office/powerpoint/2010/main" val="2277240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8E473-9405-9576-5719-6F3449B0993A}"/>
              </a:ext>
            </a:extLst>
          </p:cNvPr>
          <p:cNvSpPr>
            <a:spLocks noGrp="1"/>
          </p:cNvSpPr>
          <p:nvPr>
            <p:ph type="title"/>
          </p:nvPr>
        </p:nvSpPr>
        <p:spPr>
          <a:xfrm>
            <a:off x="838200" y="365125"/>
            <a:ext cx="10515600" cy="1325563"/>
          </a:xfrm>
        </p:spPr>
        <p:txBody>
          <a:bodyPr>
            <a:normAutofit/>
          </a:bodyPr>
          <a:lstStyle/>
          <a:p>
            <a:r>
              <a:rPr lang="en-US" sz="5000">
                <a:latin typeface="Times New Roman"/>
                <a:ea typeface="+mj-lt"/>
                <a:cs typeface="+mj-lt"/>
              </a:rPr>
              <a:t>                          One Dimensional Array</a:t>
            </a:r>
            <a:endParaRPr lang="en-US" sz="5000">
              <a:latin typeface="Times New Roman"/>
              <a:cs typeface="Times New Roman"/>
            </a:endParaRPr>
          </a:p>
        </p:txBody>
      </p:sp>
      <p:sp>
        <p:nvSpPr>
          <p:cNvPr id="2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D5449D-03C4-554B-982C-5439E34DB8F9}"/>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buNone/>
            </a:pPr>
            <a:r>
              <a:rPr lang="en-US" sz="2200">
                <a:latin typeface="Times New Roman"/>
                <a:ea typeface="+mn-lt"/>
                <a:cs typeface="+mn-lt"/>
              </a:rPr>
              <a:t>  A one-dimensional array in Java is a collection of similar types of elements stored at contiguous memory locations. The data is stored in a continuous manner, which makes operations like search, delete, insert etc., much easier.</a:t>
            </a:r>
            <a:endParaRPr lang="en-US" sz="2200">
              <a:latin typeface="Times New Roman"/>
              <a:cs typeface="Calibri" panose="020F0502020204030204"/>
            </a:endParaRPr>
          </a:p>
          <a:p>
            <a:pPr marL="0" indent="0">
              <a:buNone/>
            </a:pPr>
            <a:endParaRPr lang="en-US" sz="2200">
              <a:latin typeface="Times New Roman"/>
              <a:cs typeface="Calibri" panose="020F0502020204030204"/>
            </a:endParaRPr>
          </a:p>
          <a:p>
            <a:r>
              <a:rPr lang="en-US" sz="2200" b="1">
                <a:latin typeface="Times New Roman"/>
                <a:cs typeface="Calibri"/>
              </a:rPr>
              <a:t>ArrayName </a:t>
            </a:r>
            <a:r>
              <a:rPr lang="en-US" sz="2200">
                <a:latin typeface="Times New Roman"/>
                <a:cs typeface="Calibri"/>
              </a:rPr>
              <a:t>is</a:t>
            </a:r>
            <a:r>
              <a:rPr lang="en-US" sz="2200">
                <a:latin typeface="Times New Roman"/>
                <a:ea typeface="+mn-lt"/>
                <a:cs typeface="+mn-lt"/>
              </a:rPr>
              <a:t> the name of the array, which you can choose as per your preference. </a:t>
            </a:r>
            <a:r>
              <a:rPr lang="en-US" sz="2200" b="1">
                <a:latin typeface="Times New Roman"/>
                <a:cs typeface="Calibri"/>
              </a:rPr>
              <a:t>size</a:t>
            </a:r>
            <a:r>
              <a:rPr lang="en-US" sz="2200">
                <a:latin typeface="Times New Roman"/>
                <a:ea typeface="+mn-lt"/>
                <a:cs typeface="+mn-lt"/>
              </a:rPr>
              <a:t> represents the number of elements you want to store in the array, and it should be a positive integer value.</a:t>
            </a:r>
            <a:endParaRPr lang="en-US" sz="2200">
              <a:latin typeface="Times New Roman"/>
              <a:cs typeface="Times New Roman"/>
            </a:endParaRPr>
          </a:p>
          <a:p>
            <a:pPr marL="0" indent="0">
              <a:buNone/>
            </a:pPr>
            <a:r>
              <a:rPr lang="en-US" sz="2200">
                <a:latin typeface="Times New Roman"/>
                <a:cs typeface="Calibri"/>
              </a:rPr>
              <a:t>     </a:t>
            </a:r>
            <a:r>
              <a:rPr lang="en-US" sz="2200">
                <a:latin typeface="Times New Roman"/>
                <a:ea typeface="+mn-lt"/>
                <a:cs typeface="+mn-lt"/>
              </a:rPr>
              <a:t>                          int[] arrayName = new int[size]; </a:t>
            </a:r>
            <a:br>
              <a:rPr lang="en-US" sz="2200">
                <a:ea typeface="+mn-lt"/>
                <a:cs typeface="+mn-lt"/>
              </a:rPr>
            </a:br>
            <a:endParaRPr lang="en-US" sz="2200">
              <a:ea typeface="+mn-lt"/>
              <a:cs typeface="+mn-lt"/>
            </a:endParaRPr>
          </a:p>
          <a:p>
            <a:pPr marL="0" indent="0">
              <a:buNone/>
            </a:pPr>
            <a:endParaRPr lang="en-US" sz="2200">
              <a:latin typeface="Times New Roman"/>
              <a:cs typeface="Calibri"/>
            </a:endParaRPr>
          </a:p>
          <a:p>
            <a:pPr marL="0" indent="0">
              <a:buNone/>
            </a:pPr>
            <a:endParaRPr lang="en-US" sz="2200">
              <a:latin typeface="Times New Roman"/>
              <a:cs typeface="Calibri"/>
            </a:endParaRPr>
          </a:p>
          <a:p>
            <a:pPr marL="0" indent="0">
              <a:buNone/>
            </a:pPr>
            <a:endParaRPr lang="en-US" sz="2200">
              <a:latin typeface="Times New Roman"/>
              <a:cs typeface="Calibri"/>
            </a:endParaRPr>
          </a:p>
          <a:p>
            <a:pPr marL="0" indent="0">
              <a:buNone/>
            </a:pPr>
            <a:endParaRPr lang="en-US" sz="2200">
              <a:latin typeface="Times New Roman"/>
              <a:cs typeface="Calibri"/>
            </a:endParaRPr>
          </a:p>
          <a:p>
            <a:pPr marL="0" indent="0">
              <a:buNone/>
            </a:pPr>
            <a:endParaRPr lang="en-US" sz="2200">
              <a:latin typeface="Times New Roman"/>
              <a:cs typeface="Calibri"/>
            </a:endParaRPr>
          </a:p>
          <a:p>
            <a:pPr marL="0" indent="0">
              <a:buNone/>
            </a:pPr>
            <a:endParaRPr lang="en-US" sz="2200">
              <a:cs typeface="Calibri" panose="020F0502020204030204"/>
            </a:endParaRPr>
          </a:p>
        </p:txBody>
      </p:sp>
      <p:sp>
        <p:nvSpPr>
          <p:cNvPr id="4" name="Footer Placeholder 3">
            <a:extLst>
              <a:ext uri="{FF2B5EF4-FFF2-40B4-BE49-F238E27FC236}">
                <a16:creationId xmlns:a16="http://schemas.microsoft.com/office/drawing/2014/main" id="{48908F20-CF6E-231F-CE01-3CAC810ECF0B}"/>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3AA36F0A-654E-F926-246A-404FFD994665}"/>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a:pPr>
                <a:spcAft>
                  <a:spcPts val="600"/>
                </a:spcAft>
              </a:pPr>
              <a:t>24</a:t>
            </a:fld>
            <a:endParaRPr lang="en-US"/>
          </a:p>
        </p:txBody>
      </p:sp>
    </p:spTree>
    <p:extLst>
      <p:ext uri="{BB962C8B-B14F-4D97-AF65-F5344CB8AC3E}">
        <p14:creationId xmlns:p14="http://schemas.microsoft.com/office/powerpoint/2010/main" val="263475160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60C8CB-F443-385A-5DE7-3451066E581B}"/>
              </a:ext>
            </a:extLst>
          </p:cNvPr>
          <p:cNvSpPr>
            <a:spLocks noGrp="1"/>
          </p:cNvSpPr>
          <p:nvPr>
            <p:ph idx="1"/>
          </p:nvPr>
        </p:nvSpPr>
        <p:spPr>
          <a:xfrm>
            <a:off x="838200" y="322502"/>
            <a:ext cx="10515600" cy="6167611"/>
          </a:xfrm>
        </p:spPr>
        <p:txBody>
          <a:bodyPr vert="horz" lIns="91440" tIns="45720" rIns="91440" bIns="45720" rtlCol="0" anchor="t">
            <a:normAutofit/>
          </a:bodyPr>
          <a:lstStyle/>
          <a:p>
            <a:r>
              <a:rPr lang="en-US" sz="2400" b="1">
                <a:solidFill>
                  <a:srgbClr val="273239"/>
                </a:solidFill>
                <a:latin typeface="Times New Roman"/>
                <a:ea typeface="+mn-lt"/>
                <a:cs typeface="+mn-lt"/>
              </a:rPr>
              <a:t>Second Pass:</a:t>
            </a:r>
          </a:p>
          <a:p>
            <a:r>
              <a:rPr lang="en-US" sz="2400">
                <a:solidFill>
                  <a:srgbClr val="273239"/>
                </a:solidFill>
                <a:ea typeface="+mn-lt"/>
                <a:cs typeface="+mn-lt"/>
              </a:rPr>
              <a:t>Now, move to the next two elements and compare them</a:t>
            </a:r>
          </a:p>
          <a:p>
            <a:pPr marL="0" indent="0">
              <a:buNone/>
            </a:pPr>
            <a:endParaRPr lang="en-US" sz="2400">
              <a:solidFill>
                <a:srgbClr val="273239"/>
              </a:solidFill>
              <a:latin typeface="Calibri"/>
              <a:cs typeface="Calibri"/>
            </a:endParaRPr>
          </a:p>
          <a:p>
            <a:pPr marL="0" indent="0">
              <a:buNone/>
            </a:pPr>
            <a:endParaRPr lang="en-US" sz="2400">
              <a:solidFill>
                <a:srgbClr val="273239"/>
              </a:solidFill>
              <a:latin typeface="Calibri"/>
              <a:cs typeface="Calibri"/>
            </a:endParaRPr>
          </a:p>
          <a:p>
            <a:pPr marL="0" indent="0">
              <a:buNone/>
            </a:pPr>
            <a:endParaRPr lang="en-US" sz="2400">
              <a:solidFill>
                <a:srgbClr val="273239"/>
              </a:solidFill>
              <a:latin typeface="Calibri"/>
              <a:cs typeface="Calibri"/>
            </a:endParaRPr>
          </a:p>
          <a:p>
            <a:pPr>
              <a:buFont typeface="Arial"/>
              <a:buChar char="•"/>
            </a:pPr>
            <a:r>
              <a:rPr lang="en-US" sz="2400">
                <a:latin typeface="Times New Roman"/>
                <a:ea typeface="+mn-lt"/>
                <a:cs typeface="+mn-lt"/>
              </a:rPr>
              <a:t>Here, 13 is greater than 12, thus both elements seems to be in ascending order, hence, no swapping will occur. 12 also stored in a sorted sub-array along with 11</a:t>
            </a:r>
            <a:endParaRPr lang="en-US" sz="2400">
              <a:latin typeface="Times New Roman"/>
              <a:cs typeface="Times New Roman"/>
            </a:endParaRPr>
          </a:p>
          <a:p>
            <a:pPr marL="0" indent="0">
              <a:buNone/>
            </a:pPr>
            <a:endParaRPr lang="en-US" sz="2400">
              <a:solidFill>
                <a:srgbClr val="273239"/>
              </a:solidFill>
              <a:latin typeface="Calibri"/>
              <a:cs typeface="Calibri"/>
            </a:endParaRPr>
          </a:p>
          <a:p>
            <a:pPr marL="0" indent="0">
              <a:buNone/>
            </a:pPr>
            <a:endParaRPr lang="en-US" sz="2400">
              <a:solidFill>
                <a:srgbClr val="273239"/>
              </a:solidFill>
              <a:latin typeface="Calibri"/>
              <a:cs typeface="Calibri"/>
            </a:endParaRPr>
          </a:p>
        </p:txBody>
      </p:sp>
      <p:sp>
        <p:nvSpPr>
          <p:cNvPr id="4" name="Footer Placeholder 3">
            <a:extLst>
              <a:ext uri="{FF2B5EF4-FFF2-40B4-BE49-F238E27FC236}">
                <a16:creationId xmlns:a16="http://schemas.microsoft.com/office/drawing/2014/main" id="{A9BA5123-9794-34C9-F4D8-5897AA876E2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F0197CA-4300-52DA-8636-10552F2974CC}"/>
              </a:ext>
            </a:extLst>
          </p:cNvPr>
          <p:cNvSpPr>
            <a:spLocks noGrp="1"/>
          </p:cNvSpPr>
          <p:nvPr>
            <p:ph type="sldNum" sz="quarter" idx="12"/>
          </p:nvPr>
        </p:nvSpPr>
        <p:spPr/>
        <p:txBody>
          <a:bodyPr/>
          <a:lstStyle/>
          <a:p>
            <a:fld id="{DF8A5812-A045-4ED1-AE09-1BD5E4DDFA3C}" type="slidenum">
              <a:rPr lang="en-US" smtClean="0"/>
              <a:t>240</a:t>
            </a:fld>
            <a:endParaRPr lang="en-US"/>
          </a:p>
        </p:txBody>
      </p:sp>
      <p:graphicFrame>
        <p:nvGraphicFramePr>
          <p:cNvPr id="7" name="Table 6">
            <a:extLst>
              <a:ext uri="{FF2B5EF4-FFF2-40B4-BE49-F238E27FC236}">
                <a16:creationId xmlns:a16="http://schemas.microsoft.com/office/drawing/2014/main" id="{CB28B9EC-7B07-B89D-E46F-6871390799E9}"/>
              </a:ext>
            </a:extLst>
          </p:cNvPr>
          <p:cNvGraphicFramePr>
            <a:graphicFrameLocks noGrp="1"/>
          </p:cNvGraphicFramePr>
          <p:nvPr>
            <p:extLst>
              <p:ext uri="{D42A27DB-BD31-4B8C-83A1-F6EECF244321}">
                <p14:modId xmlns:p14="http://schemas.microsoft.com/office/powerpoint/2010/main" val="1669713140"/>
              </p:ext>
            </p:extLst>
          </p:nvPr>
        </p:nvGraphicFramePr>
        <p:xfrm>
          <a:off x="1033397" y="1419616"/>
          <a:ext cx="8167910" cy="767272"/>
        </p:xfrm>
        <a:graphic>
          <a:graphicData uri="http://schemas.openxmlformats.org/drawingml/2006/table">
            <a:tbl>
              <a:tblPr firstRow="1" bandRow="1">
                <a:tableStyleId>{5C22544A-7EE6-4342-B048-85BDC9FD1C3A}</a:tableStyleId>
              </a:tblPr>
              <a:tblGrid>
                <a:gridCol w="1633582">
                  <a:extLst>
                    <a:ext uri="{9D8B030D-6E8A-4147-A177-3AD203B41FA5}">
                      <a16:colId xmlns:a16="http://schemas.microsoft.com/office/drawing/2014/main" val="3794231690"/>
                    </a:ext>
                  </a:extLst>
                </a:gridCol>
                <a:gridCol w="1633582">
                  <a:extLst>
                    <a:ext uri="{9D8B030D-6E8A-4147-A177-3AD203B41FA5}">
                      <a16:colId xmlns:a16="http://schemas.microsoft.com/office/drawing/2014/main" val="536533749"/>
                    </a:ext>
                  </a:extLst>
                </a:gridCol>
                <a:gridCol w="1633582">
                  <a:extLst>
                    <a:ext uri="{9D8B030D-6E8A-4147-A177-3AD203B41FA5}">
                      <a16:colId xmlns:a16="http://schemas.microsoft.com/office/drawing/2014/main" val="60461941"/>
                    </a:ext>
                  </a:extLst>
                </a:gridCol>
                <a:gridCol w="1633582">
                  <a:extLst>
                    <a:ext uri="{9D8B030D-6E8A-4147-A177-3AD203B41FA5}">
                      <a16:colId xmlns:a16="http://schemas.microsoft.com/office/drawing/2014/main" val="3539404588"/>
                    </a:ext>
                  </a:extLst>
                </a:gridCol>
                <a:gridCol w="1633582">
                  <a:extLst>
                    <a:ext uri="{9D8B030D-6E8A-4147-A177-3AD203B41FA5}">
                      <a16:colId xmlns:a16="http://schemas.microsoft.com/office/drawing/2014/main" val="601984335"/>
                    </a:ext>
                  </a:extLst>
                </a:gridCol>
              </a:tblGrid>
              <a:tr h="767272">
                <a:tc>
                  <a:txBody>
                    <a:bodyPr/>
                    <a:lstStyle/>
                    <a:p>
                      <a:pPr algn="l" fontAlgn="ctr"/>
                      <a:r>
                        <a:rPr lang="en-US" sz="2400">
                          <a:effectLst/>
                          <a:latin typeface="Times New Roman"/>
                        </a:rPr>
                        <a:t>  11   </a:t>
                      </a:r>
                      <a:endParaRPr lang="en-US" sz="2400" b="0">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12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13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effectLst/>
                          <a:latin typeface="Times New Roman"/>
                        </a:rPr>
                        <a:t>   5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6   </a:t>
                      </a:r>
                      <a:endParaRPr lang="en-US" sz="2400" b="0">
                        <a:effectLst/>
                        <a:latin typeface="Times New Roman"/>
                      </a:endParaRPr>
                    </a:p>
                  </a:txBody>
                  <a:tcPr marL="95250" marR="95250" marT="133350" marB="133350" anchor="ctr"/>
                </a:tc>
                <a:extLst>
                  <a:ext uri="{0D108BD9-81ED-4DB2-BD59-A6C34878D82A}">
                    <a16:rowId xmlns:a16="http://schemas.microsoft.com/office/drawing/2014/main" val="3440622198"/>
                  </a:ext>
                </a:extLst>
              </a:tr>
            </a:tbl>
          </a:graphicData>
        </a:graphic>
      </p:graphicFrame>
      <p:graphicFrame>
        <p:nvGraphicFramePr>
          <p:cNvPr id="9" name="Table 8">
            <a:extLst>
              <a:ext uri="{FF2B5EF4-FFF2-40B4-BE49-F238E27FC236}">
                <a16:creationId xmlns:a16="http://schemas.microsoft.com/office/drawing/2014/main" id="{9736EE9B-576C-CEAE-E37F-3D6392FBA61F}"/>
              </a:ext>
            </a:extLst>
          </p:cNvPr>
          <p:cNvGraphicFramePr>
            <a:graphicFrameLocks noGrp="1"/>
          </p:cNvGraphicFramePr>
          <p:nvPr>
            <p:extLst>
              <p:ext uri="{D42A27DB-BD31-4B8C-83A1-F6EECF244321}">
                <p14:modId xmlns:p14="http://schemas.microsoft.com/office/powerpoint/2010/main" val="1135163304"/>
              </p:ext>
            </p:extLst>
          </p:nvPr>
        </p:nvGraphicFramePr>
        <p:xfrm>
          <a:off x="991643" y="3726493"/>
          <a:ext cx="8210275" cy="782846"/>
        </p:xfrm>
        <a:graphic>
          <a:graphicData uri="http://schemas.openxmlformats.org/drawingml/2006/table">
            <a:tbl>
              <a:tblPr firstRow="1" bandRow="1">
                <a:tableStyleId>{5C22544A-7EE6-4342-B048-85BDC9FD1C3A}</a:tableStyleId>
              </a:tblPr>
              <a:tblGrid>
                <a:gridCol w="1642055">
                  <a:extLst>
                    <a:ext uri="{9D8B030D-6E8A-4147-A177-3AD203B41FA5}">
                      <a16:colId xmlns:a16="http://schemas.microsoft.com/office/drawing/2014/main" val="101687925"/>
                    </a:ext>
                  </a:extLst>
                </a:gridCol>
                <a:gridCol w="1642055">
                  <a:extLst>
                    <a:ext uri="{9D8B030D-6E8A-4147-A177-3AD203B41FA5}">
                      <a16:colId xmlns:a16="http://schemas.microsoft.com/office/drawing/2014/main" val="872723017"/>
                    </a:ext>
                  </a:extLst>
                </a:gridCol>
                <a:gridCol w="1642055">
                  <a:extLst>
                    <a:ext uri="{9D8B030D-6E8A-4147-A177-3AD203B41FA5}">
                      <a16:colId xmlns:a16="http://schemas.microsoft.com/office/drawing/2014/main" val="220829303"/>
                    </a:ext>
                  </a:extLst>
                </a:gridCol>
                <a:gridCol w="1642055">
                  <a:extLst>
                    <a:ext uri="{9D8B030D-6E8A-4147-A177-3AD203B41FA5}">
                      <a16:colId xmlns:a16="http://schemas.microsoft.com/office/drawing/2014/main" val="4144257777"/>
                    </a:ext>
                  </a:extLst>
                </a:gridCol>
                <a:gridCol w="1642055">
                  <a:extLst>
                    <a:ext uri="{9D8B030D-6E8A-4147-A177-3AD203B41FA5}">
                      <a16:colId xmlns:a16="http://schemas.microsoft.com/office/drawing/2014/main" val="2313326281"/>
                    </a:ext>
                  </a:extLst>
                </a:gridCol>
              </a:tblGrid>
              <a:tr h="782846">
                <a:tc>
                  <a:txBody>
                    <a:bodyPr/>
                    <a:lstStyle/>
                    <a:p>
                      <a:pPr algn="l" rtl="0" fontAlgn="base"/>
                      <a:r>
                        <a:rPr lang="en-US" sz="2400">
                          <a:effectLst/>
                        </a:rPr>
                        <a:t>  11   ​</a:t>
                      </a:r>
                      <a:endParaRPr lang="en-US" b="1" i="0">
                        <a:solidFill>
                          <a:srgbClr val="FFFFFF"/>
                        </a:solidFill>
                        <a:effectLst/>
                      </a:endParaRPr>
                    </a:p>
                  </a:txBody>
                  <a:tcPr anchor="ctr"/>
                </a:tc>
                <a:tc>
                  <a:txBody>
                    <a:bodyPr/>
                    <a:lstStyle/>
                    <a:p>
                      <a:pPr algn="l" rtl="0" fontAlgn="base"/>
                      <a:r>
                        <a:rPr lang="en-US" sz="1250">
                          <a:effectLst/>
                        </a:rPr>
                        <a:t> </a:t>
                      </a:r>
                      <a:r>
                        <a:rPr lang="en-US" sz="2400">
                          <a:solidFill>
                            <a:srgbClr val="C00000"/>
                          </a:solidFill>
                          <a:effectLst/>
                        </a:rPr>
                        <a:t>  12 </a:t>
                      </a:r>
                      <a:r>
                        <a:rPr lang="en-US" sz="2400">
                          <a:effectLst/>
                        </a:rPr>
                        <a:t> </a:t>
                      </a:r>
                      <a:r>
                        <a:rPr lang="en-US" sz="1250">
                          <a:effectLst/>
                        </a:rPr>
                        <a:t> ​</a:t>
                      </a:r>
                      <a:endParaRPr lang="en-US" b="1" i="0">
                        <a:solidFill>
                          <a:srgbClr val="FFFFFF"/>
                        </a:solidFill>
                        <a:effectLst/>
                      </a:endParaRPr>
                    </a:p>
                  </a:txBody>
                  <a:tcPr anchor="ctr"/>
                </a:tc>
                <a:tc>
                  <a:txBody>
                    <a:bodyPr/>
                    <a:lstStyle/>
                    <a:p>
                      <a:pPr algn="l" rtl="0" fontAlgn="base"/>
                      <a:r>
                        <a:rPr lang="en-US" sz="1250">
                          <a:effectLst/>
                        </a:rPr>
                        <a:t> </a:t>
                      </a:r>
                      <a:r>
                        <a:rPr lang="en-US" sz="2400">
                          <a:effectLst/>
                        </a:rPr>
                        <a:t>  13 </a:t>
                      </a:r>
                      <a:r>
                        <a:rPr lang="en-US" sz="1250">
                          <a:effectLst/>
                        </a:rPr>
                        <a:t>  ​</a:t>
                      </a:r>
                      <a:endParaRPr lang="en-US" b="1" i="0">
                        <a:solidFill>
                          <a:srgbClr val="FFFFFF"/>
                        </a:solidFill>
                        <a:effectLst/>
                      </a:endParaRPr>
                    </a:p>
                  </a:txBody>
                  <a:tcPr anchor="ctr"/>
                </a:tc>
                <a:tc>
                  <a:txBody>
                    <a:bodyPr/>
                    <a:lstStyle/>
                    <a:p>
                      <a:pPr algn="l" rtl="0" fontAlgn="base"/>
                      <a:r>
                        <a:rPr lang="en-US" sz="1250">
                          <a:effectLst/>
                        </a:rPr>
                        <a:t>  </a:t>
                      </a:r>
                      <a:r>
                        <a:rPr lang="en-US" sz="2400">
                          <a:effectLst/>
                        </a:rPr>
                        <a:t> 5   ​</a:t>
                      </a:r>
                      <a:endParaRPr lang="en-US" b="1" i="0">
                        <a:solidFill>
                          <a:srgbClr val="FFFFFF"/>
                        </a:solidFill>
                        <a:effectLst/>
                      </a:endParaRPr>
                    </a:p>
                  </a:txBody>
                  <a:tcPr anchor="ctr"/>
                </a:tc>
                <a:tc>
                  <a:txBody>
                    <a:bodyPr/>
                    <a:lstStyle/>
                    <a:p>
                      <a:pPr algn="l" rtl="0" fontAlgn="base"/>
                      <a:r>
                        <a:rPr lang="en-US" sz="1250">
                          <a:effectLst/>
                        </a:rPr>
                        <a:t> </a:t>
                      </a:r>
                      <a:r>
                        <a:rPr lang="en-US" sz="2400">
                          <a:effectLst/>
                        </a:rPr>
                        <a:t>  6   ​</a:t>
                      </a:r>
                      <a:endParaRPr lang="en-US" b="1" i="0">
                        <a:solidFill>
                          <a:srgbClr val="FFFFFF"/>
                        </a:solidFill>
                        <a:effectLst/>
                      </a:endParaRPr>
                    </a:p>
                  </a:txBody>
                  <a:tcPr anchor="ctr"/>
                </a:tc>
                <a:extLst>
                  <a:ext uri="{0D108BD9-81ED-4DB2-BD59-A6C34878D82A}">
                    <a16:rowId xmlns:a16="http://schemas.microsoft.com/office/drawing/2014/main" val="4092685597"/>
                  </a:ext>
                </a:extLst>
              </a:tr>
            </a:tbl>
          </a:graphicData>
        </a:graphic>
      </p:graphicFrame>
    </p:spTree>
    <p:extLst>
      <p:ext uri="{BB962C8B-B14F-4D97-AF65-F5344CB8AC3E}">
        <p14:creationId xmlns:p14="http://schemas.microsoft.com/office/powerpoint/2010/main" val="144763192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712DE8-E276-5FEE-2BB9-FE545761A03A}"/>
              </a:ext>
            </a:extLst>
          </p:cNvPr>
          <p:cNvSpPr>
            <a:spLocks noGrp="1"/>
          </p:cNvSpPr>
          <p:nvPr>
            <p:ph idx="1"/>
          </p:nvPr>
        </p:nvSpPr>
        <p:spPr>
          <a:xfrm>
            <a:off x="838200" y="406009"/>
            <a:ext cx="10515600" cy="6136296"/>
          </a:xfrm>
        </p:spPr>
        <p:txBody>
          <a:bodyPr vert="horz" lIns="91440" tIns="45720" rIns="91440" bIns="45720" rtlCol="0" anchor="t">
            <a:normAutofit/>
          </a:bodyPr>
          <a:lstStyle/>
          <a:p>
            <a:r>
              <a:rPr lang="en-US" sz="2400" b="1">
                <a:solidFill>
                  <a:srgbClr val="273239"/>
                </a:solidFill>
                <a:latin typeface="Times New Roman"/>
                <a:ea typeface="+mn-lt"/>
                <a:cs typeface="+mn-lt"/>
              </a:rPr>
              <a:t>Third Pass:</a:t>
            </a:r>
          </a:p>
          <a:p>
            <a:r>
              <a:rPr lang="en-US" sz="2400">
                <a:latin typeface="Times New Roman"/>
                <a:ea typeface="+mn-lt"/>
                <a:cs typeface="+mn-lt"/>
              </a:rPr>
              <a:t>Now, two elements are present in the sorted sub-array which are 11</a:t>
            </a:r>
            <a:r>
              <a:rPr lang="en-US" sz="2400" b="1">
                <a:latin typeface="Times New Roman"/>
                <a:ea typeface="+mn-lt"/>
                <a:cs typeface="+mn-lt"/>
              </a:rPr>
              <a:t> </a:t>
            </a:r>
            <a:r>
              <a:rPr lang="en-US" sz="2400">
                <a:latin typeface="Times New Roman"/>
                <a:ea typeface="+mn-lt"/>
                <a:cs typeface="+mn-lt"/>
              </a:rPr>
              <a:t>and 12</a:t>
            </a:r>
            <a:endParaRPr lang="en-US" sz="2400" b="1">
              <a:solidFill>
                <a:srgbClr val="000000"/>
              </a:solidFill>
              <a:latin typeface="Times New Roman"/>
              <a:cs typeface="Calibri"/>
            </a:endParaRPr>
          </a:p>
          <a:p>
            <a:r>
              <a:rPr lang="en-US" sz="2400">
                <a:latin typeface="Times New Roman"/>
                <a:ea typeface="+mn-lt"/>
                <a:cs typeface="+mn-lt"/>
              </a:rPr>
              <a:t>Moving forward to the next two elements which are 13 and 5</a:t>
            </a:r>
            <a:endParaRPr lang="en-US" sz="2400">
              <a:latin typeface="Times New Roman"/>
              <a:cs typeface="Times New Roman"/>
            </a:endParaRPr>
          </a:p>
          <a:p>
            <a:endParaRPr lang="en-US" sz="2400">
              <a:solidFill>
                <a:srgbClr val="000000"/>
              </a:solidFill>
              <a:latin typeface="Times New Roman"/>
              <a:cs typeface="Calibri"/>
            </a:endParaRPr>
          </a:p>
          <a:p>
            <a:endParaRPr lang="en-US" sz="2400">
              <a:solidFill>
                <a:srgbClr val="000000"/>
              </a:solidFill>
              <a:latin typeface="Times New Roman"/>
              <a:cs typeface="Calibri"/>
            </a:endParaRPr>
          </a:p>
          <a:p>
            <a:endParaRPr lang="en-US" sz="2400">
              <a:solidFill>
                <a:srgbClr val="000000"/>
              </a:solidFill>
              <a:latin typeface="Times New Roman"/>
              <a:cs typeface="Calibri"/>
            </a:endParaRPr>
          </a:p>
          <a:p>
            <a:pPr>
              <a:buFont typeface="Arial"/>
              <a:buChar char="•"/>
            </a:pPr>
            <a:r>
              <a:rPr lang="en-US" sz="2400">
                <a:latin typeface="Times New Roman"/>
                <a:ea typeface="+mn-lt"/>
                <a:cs typeface="+mn-lt"/>
              </a:rPr>
              <a:t>Both 5 and 13 are not present at their correct place so swap them</a:t>
            </a:r>
            <a:endParaRPr lang="en-US" sz="2400">
              <a:latin typeface="Times New Roman"/>
              <a:cs typeface="Times New Roman"/>
            </a:endParaRPr>
          </a:p>
          <a:p>
            <a:pPr>
              <a:buFont typeface="Arial"/>
              <a:buChar char="•"/>
            </a:pPr>
            <a:endParaRPr lang="en-US" sz="2400">
              <a:solidFill>
                <a:srgbClr val="000000"/>
              </a:solidFill>
              <a:latin typeface="Times New Roman"/>
              <a:cs typeface="Calibri"/>
            </a:endParaRPr>
          </a:p>
          <a:p>
            <a:pPr>
              <a:buFont typeface="Arial"/>
              <a:buChar char="•"/>
            </a:pPr>
            <a:endParaRPr lang="en-US" sz="2400">
              <a:solidFill>
                <a:srgbClr val="000000"/>
              </a:solidFill>
              <a:latin typeface="Times New Roman"/>
              <a:cs typeface="Calibri"/>
            </a:endParaRPr>
          </a:p>
          <a:p>
            <a:pPr>
              <a:buFont typeface="Arial"/>
              <a:buChar char="•"/>
            </a:pPr>
            <a:endParaRPr lang="en-US" sz="2400">
              <a:solidFill>
                <a:srgbClr val="000000"/>
              </a:solidFill>
              <a:latin typeface="Times New Roman"/>
              <a:cs typeface="Calibri"/>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After swapping, elements 12 and 5 are not sorted, thus swap again</a:t>
            </a:r>
            <a:endParaRPr lang="en-US" sz="2400">
              <a:solidFill>
                <a:srgbClr val="000000"/>
              </a:solidFill>
              <a:latin typeface="Times New Roman"/>
              <a:cs typeface="Calibri"/>
            </a:endParaRPr>
          </a:p>
          <a:p>
            <a:pPr>
              <a:buFont typeface="Arial"/>
              <a:buChar char="•"/>
            </a:pPr>
            <a:endParaRPr lang="en-US" sz="2400">
              <a:solidFill>
                <a:srgbClr val="000000"/>
              </a:solidFill>
              <a:latin typeface="Times New Roman"/>
              <a:cs typeface="Calibri"/>
            </a:endParaRPr>
          </a:p>
          <a:p>
            <a:pPr marL="0" indent="0">
              <a:buNone/>
            </a:pPr>
            <a:endParaRPr lang="en-US" sz="2400">
              <a:solidFill>
                <a:srgbClr val="000000"/>
              </a:solidFill>
              <a:latin typeface="Times New Roman"/>
              <a:cs typeface="Calibri"/>
            </a:endParaRPr>
          </a:p>
          <a:p>
            <a:endParaRPr lang="en-US" sz="2400" b="1">
              <a:solidFill>
                <a:srgbClr val="273239"/>
              </a:solidFill>
              <a:latin typeface="Times New Roman"/>
              <a:cs typeface="Calibri"/>
            </a:endParaRPr>
          </a:p>
        </p:txBody>
      </p:sp>
      <p:sp>
        <p:nvSpPr>
          <p:cNvPr id="4" name="Footer Placeholder 3">
            <a:extLst>
              <a:ext uri="{FF2B5EF4-FFF2-40B4-BE49-F238E27FC236}">
                <a16:creationId xmlns:a16="http://schemas.microsoft.com/office/drawing/2014/main" id="{6056774B-F44F-E59C-5806-FEBC0A4D6A3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C69D895-BE12-5121-DE19-638C1D00BA14}"/>
              </a:ext>
            </a:extLst>
          </p:cNvPr>
          <p:cNvSpPr>
            <a:spLocks noGrp="1"/>
          </p:cNvSpPr>
          <p:nvPr>
            <p:ph type="sldNum" sz="quarter" idx="12"/>
          </p:nvPr>
        </p:nvSpPr>
        <p:spPr/>
        <p:txBody>
          <a:bodyPr/>
          <a:lstStyle/>
          <a:p>
            <a:fld id="{DF8A5812-A045-4ED1-AE09-1BD5E4DDFA3C}" type="slidenum">
              <a:rPr lang="en-US" dirty="0" smtClean="0"/>
              <a:t>241</a:t>
            </a:fld>
            <a:endParaRPr lang="en-US"/>
          </a:p>
        </p:txBody>
      </p:sp>
      <p:graphicFrame>
        <p:nvGraphicFramePr>
          <p:cNvPr id="7" name="Table 6">
            <a:extLst>
              <a:ext uri="{FF2B5EF4-FFF2-40B4-BE49-F238E27FC236}">
                <a16:creationId xmlns:a16="http://schemas.microsoft.com/office/drawing/2014/main" id="{C5439E5C-AADC-8839-EA05-6281DA453BAF}"/>
              </a:ext>
            </a:extLst>
          </p:cNvPr>
          <p:cNvGraphicFramePr>
            <a:graphicFrameLocks noGrp="1"/>
          </p:cNvGraphicFramePr>
          <p:nvPr>
            <p:extLst>
              <p:ext uri="{D42A27DB-BD31-4B8C-83A1-F6EECF244321}">
                <p14:modId xmlns:p14="http://schemas.microsoft.com/office/powerpoint/2010/main" val="3929219711"/>
              </p:ext>
            </p:extLst>
          </p:nvPr>
        </p:nvGraphicFramePr>
        <p:xfrm>
          <a:off x="1085589" y="2192054"/>
          <a:ext cx="9404875" cy="767183"/>
        </p:xfrm>
        <a:graphic>
          <a:graphicData uri="http://schemas.openxmlformats.org/drawingml/2006/table">
            <a:tbl>
              <a:tblPr firstRow="1" bandRow="1">
                <a:tableStyleId>{5C22544A-7EE6-4342-B048-85BDC9FD1C3A}</a:tableStyleId>
              </a:tblPr>
              <a:tblGrid>
                <a:gridCol w="1880975">
                  <a:extLst>
                    <a:ext uri="{9D8B030D-6E8A-4147-A177-3AD203B41FA5}">
                      <a16:colId xmlns:a16="http://schemas.microsoft.com/office/drawing/2014/main" val="53320477"/>
                    </a:ext>
                  </a:extLst>
                </a:gridCol>
                <a:gridCol w="1880975">
                  <a:extLst>
                    <a:ext uri="{9D8B030D-6E8A-4147-A177-3AD203B41FA5}">
                      <a16:colId xmlns:a16="http://schemas.microsoft.com/office/drawing/2014/main" val="1926560478"/>
                    </a:ext>
                  </a:extLst>
                </a:gridCol>
                <a:gridCol w="1880975">
                  <a:extLst>
                    <a:ext uri="{9D8B030D-6E8A-4147-A177-3AD203B41FA5}">
                      <a16:colId xmlns:a16="http://schemas.microsoft.com/office/drawing/2014/main" val="2630708000"/>
                    </a:ext>
                  </a:extLst>
                </a:gridCol>
                <a:gridCol w="1880975">
                  <a:extLst>
                    <a:ext uri="{9D8B030D-6E8A-4147-A177-3AD203B41FA5}">
                      <a16:colId xmlns:a16="http://schemas.microsoft.com/office/drawing/2014/main" val="226499559"/>
                    </a:ext>
                  </a:extLst>
                </a:gridCol>
                <a:gridCol w="1880975">
                  <a:extLst>
                    <a:ext uri="{9D8B030D-6E8A-4147-A177-3AD203B41FA5}">
                      <a16:colId xmlns:a16="http://schemas.microsoft.com/office/drawing/2014/main" val="3084944249"/>
                    </a:ext>
                  </a:extLst>
                </a:gridCol>
              </a:tblGrid>
              <a:tr h="767183">
                <a:tc>
                  <a:txBody>
                    <a:bodyPr/>
                    <a:lstStyle/>
                    <a:p>
                      <a:pPr algn="l" fontAlgn="ctr"/>
                      <a:r>
                        <a:rPr lang="en-US" sz="2400">
                          <a:effectLst/>
                          <a:latin typeface="Times New Roman"/>
                        </a:rPr>
                        <a:t> 11  </a:t>
                      </a:r>
                      <a:r>
                        <a:rPr lang="en-US" sz="1250">
                          <a:effectLst/>
                        </a:rPr>
                        <a:t> </a:t>
                      </a:r>
                      <a:endParaRPr lang="en-US" sz="1250" b="0">
                        <a:effectLst/>
                      </a:endParaRPr>
                    </a:p>
                  </a:txBody>
                  <a:tcPr marL="95250" marR="95250" marT="133350" marB="133350" anchor="ctr"/>
                </a:tc>
                <a:tc>
                  <a:txBody>
                    <a:bodyPr/>
                    <a:lstStyle/>
                    <a:p>
                      <a:pPr algn="l" fontAlgn="ctr"/>
                      <a:r>
                        <a:rPr lang="en-US" sz="1250">
                          <a:effectLst/>
                        </a:rPr>
                        <a:t> </a:t>
                      </a:r>
                      <a:r>
                        <a:rPr lang="en-US" sz="2400">
                          <a:effectLst/>
                          <a:latin typeface="Times New Roman"/>
                        </a:rPr>
                        <a:t>  12 </a:t>
                      </a:r>
                      <a:r>
                        <a:rPr lang="en-US" sz="1250">
                          <a:effectLst/>
                        </a:rPr>
                        <a:t>  </a:t>
                      </a:r>
                      <a:endParaRPr lang="en-US" sz="1250" b="0">
                        <a:effectLst/>
                      </a:endParaRPr>
                    </a:p>
                  </a:txBody>
                  <a:tcPr marL="95250" marR="95250" marT="133350" marB="133350" anchor="ctr"/>
                </a:tc>
                <a:tc>
                  <a:txBody>
                    <a:bodyPr/>
                    <a:lstStyle/>
                    <a:p>
                      <a:pPr algn="l" fontAlgn="ctr"/>
                      <a:r>
                        <a:rPr lang="en-US" sz="1250">
                          <a:effectLst/>
                        </a:rPr>
                        <a:t>  </a:t>
                      </a:r>
                      <a:r>
                        <a:rPr lang="en-US" sz="2400">
                          <a:effectLst/>
                          <a:latin typeface="Times New Roman"/>
                        </a:rPr>
                        <a:t> </a:t>
                      </a:r>
                      <a:r>
                        <a:rPr lang="en-US" sz="2400">
                          <a:solidFill>
                            <a:schemeClr val="tx1"/>
                          </a:solidFill>
                          <a:effectLst/>
                          <a:latin typeface="Times New Roman"/>
                        </a:rPr>
                        <a:t>13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a:t>
                      </a:r>
                      <a:r>
                        <a:rPr lang="en-US" sz="2400">
                          <a:solidFill>
                            <a:schemeClr val="tx1"/>
                          </a:solidFill>
                          <a:effectLst/>
                          <a:latin typeface="Times New Roman"/>
                        </a:rPr>
                        <a:t> 5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6   </a:t>
                      </a:r>
                      <a:endParaRPr lang="en-US" sz="2400" b="0">
                        <a:effectLst/>
                        <a:latin typeface="Times New Roman"/>
                      </a:endParaRPr>
                    </a:p>
                  </a:txBody>
                  <a:tcPr marL="95250" marR="95250" marT="133350" marB="133350" anchor="ctr"/>
                </a:tc>
                <a:extLst>
                  <a:ext uri="{0D108BD9-81ED-4DB2-BD59-A6C34878D82A}">
                    <a16:rowId xmlns:a16="http://schemas.microsoft.com/office/drawing/2014/main" val="783793827"/>
                  </a:ext>
                </a:extLst>
              </a:tr>
            </a:tbl>
          </a:graphicData>
        </a:graphic>
      </p:graphicFrame>
      <p:graphicFrame>
        <p:nvGraphicFramePr>
          <p:cNvPr id="9" name="Table 8">
            <a:extLst>
              <a:ext uri="{FF2B5EF4-FFF2-40B4-BE49-F238E27FC236}">
                <a16:creationId xmlns:a16="http://schemas.microsoft.com/office/drawing/2014/main" id="{0856EAD4-C97F-654A-EC3A-CCDCA9E9997C}"/>
              </a:ext>
            </a:extLst>
          </p:cNvPr>
          <p:cNvGraphicFramePr>
            <a:graphicFrameLocks noGrp="1"/>
          </p:cNvGraphicFramePr>
          <p:nvPr>
            <p:extLst>
              <p:ext uri="{D42A27DB-BD31-4B8C-83A1-F6EECF244321}">
                <p14:modId xmlns:p14="http://schemas.microsoft.com/office/powerpoint/2010/main" val="3378651747"/>
              </p:ext>
            </p:extLst>
          </p:nvPr>
        </p:nvGraphicFramePr>
        <p:xfrm>
          <a:off x="1043835" y="4029205"/>
          <a:ext cx="9436145" cy="751505"/>
        </p:xfrm>
        <a:graphic>
          <a:graphicData uri="http://schemas.openxmlformats.org/drawingml/2006/table">
            <a:tbl>
              <a:tblPr firstRow="1" bandRow="1">
                <a:tableStyleId>{5C22544A-7EE6-4342-B048-85BDC9FD1C3A}</a:tableStyleId>
              </a:tblPr>
              <a:tblGrid>
                <a:gridCol w="1887229">
                  <a:extLst>
                    <a:ext uri="{9D8B030D-6E8A-4147-A177-3AD203B41FA5}">
                      <a16:colId xmlns:a16="http://schemas.microsoft.com/office/drawing/2014/main" val="3039846473"/>
                    </a:ext>
                  </a:extLst>
                </a:gridCol>
                <a:gridCol w="1887229">
                  <a:extLst>
                    <a:ext uri="{9D8B030D-6E8A-4147-A177-3AD203B41FA5}">
                      <a16:colId xmlns:a16="http://schemas.microsoft.com/office/drawing/2014/main" val="1147833422"/>
                    </a:ext>
                  </a:extLst>
                </a:gridCol>
                <a:gridCol w="1887229">
                  <a:extLst>
                    <a:ext uri="{9D8B030D-6E8A-4147-A177-3AD203B41FA5}">
                      <a16:colId xmlns:a16="http://schemas.microsoft.com/office/drawing/2014/main" val="1873520733"/>
                    </a:ext>
                  </a:extLst>
                </a:gridCol>
                <a:gridCol w="1887229">
                  <a:extLst>
                    <a:ext uri="{9D8B030D-6E8A-4147-A177-3AD203B41FA5}">
                      <a16:colId xmlns:a16="http://schemas.microsoft.com/office/drawing/2014/main" val="1978322368"/>
                    </a:ext>
                  </a:extLst>
                </a:gridCol>
                <a:gridCol w="1887229">
                  <a:extLst>
                    <a:ext uri="{9D8B030D-6E8A-4147-A177-3AD203B41FA5}">
                      <a16:colId xmlns:a16="http://schemas.microsoft.com/office/drawing/2014/main" val="2256169354"/>
                    </a:ext>
                  </a:extLst>
                </a:gridCol>
              </a:tblGrid>
              <a:tr h="751505">
                <a:tc>
                  <a:txBody>
                    <a:bodyPr/>
                    <a:lstStyle/>
                    <a:p>
                      <a:pPr algn="l" fontAlgn="ctr"/>
                      <a:r>
                        <a:rPr lang="en-US" sz="2400">
                          <a:effectLst/>
                          <a:latin typeface="Times New Roman"/>
                        </a:rPr>
                        <a:t> 11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12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a:t>
                      </a:r>
                      <a:r>
                        <a:rPr lang="en-US" sz="2400">
                          <a:solidFill>
                            <a:schemeClr val="tx1"/>
                          </a:solidFill>
                          <a:effectLst/>
                          <a:latin typeface="Times New Roman"/>
                        </a:rPr>
                        <a:t> 5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1250">
                          <a:effectLst/>
                        </a:rPr>
                        <a:t>  </a:t>
                      </a:r>
                      <a:r>
                        <a:rPr lang="en-US" sz="2400">
                          <a:solidFill>
                            <a:schemeClr val="tx1"/>
                          </a:solidFill>
                          <a:effectLst/>
                          <a:latin typeface="Times New Roman"/>
                        </a:rPr>
                        <a:t> 13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6   </a:t>
                      </a:r>
                      <a:endParaRPr lang="en-US" sz="2400" b="0">
                        <a:effectLst/>
                        <a:latin typeface="Times New Roman"/>
                      </a:endParaRPr>
                    </a:p>
                  </a:txBody>
                  <a:tcPr marL="95250" marR="95250" marT="133350" marB="133350" anchor="ctr"/>
                </a:tc>
                <a:extLst>
                  <a:ext uri="{0D108BD9-81ED-4DB2-BD59-A6C34878D82A}">
                    <a16:rowId xmlns:a16="http://schemas.microsoft.com/office/drawing/2014/main" val="2821764979"/>
                  </a:ext>
                </a:extLst>
              </a:tr>
            </a:tbl>
          </a:graphicData>
        </a:graphic>
      </p:graphicFrame>
    </p:spTree>
    <p:extLst>
      <p:ext uri="{BB962C8B-B14F-4D97-AF65-F5344CB8AC3E}">
        <p14:creationId xmlns:p14="http://schemas.microsoft.com/office/powerpoint/2010/main" val="28587723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6D07B1-543F-7A06-36FE-1DACF70457EC}"/>
              </a:ext>
            </a:extLst>
          </p:cNvPr>
          <p:cNvSpPr>
            <a:spLocks noGrp="1"/>
          </p:cNvSpPr>
          <p:nvPr>
            <p:ph idx="1"/>
          </p:nvPr>
        </p:nvSpPr>
        <p:spPr>
          <a:xfrm>
            <a:off x="838200" y="447762"/>
            <a:ext cx="10515600" cy="5729201"/>
          </a:xfrm>
        </p:spPr>
        <p:txBody>
          <a:bodyPr vert="horz" lIns="91440" tIns="45720" rIns="91440" bIns="45720" rtlCol="0" anchor="t">
            <a:normAutofit/>
          </a:bodyPr>
          <a:lstStyle/>
          <a:p>
            <a:endParaRPr lang="en-US"/>
          </a:p>
          <a:p>
            <a:endParaRPr lang="en-US">
              <a:cs typeface="Calibri"/>
            </a:endParaRPr>
          </a:p>
          <a:p>
            <a:r>
              <a:rPr lang="en-US" sz="2400">
                <a:latin typeface="Times New Roman"/>
                <a:ea typeface="+mn-lt"/>
                <a:cs typeface="+mn-lt"/>
              </a:rPr>
              <a:t>Here, again 11 and 5 are not sorted, hence swap again</a:t>
            </a:r>
            <a:endParaRPr lang="en-US" sz="2400">
              <a:latin typeface="Times New Roman"/>
              <a:cs typeface="Calibri"/>
            </a:endParaRPr>
          </a:p>
          <a:p>
            <a:endParaRPr lang="en-US" sz="2400">
              <a:latin typeface="Times New Roman"/>
              <a:cs typeface="Calibri"/>
            </a:endParaRPr>
          </a:p>
          <a:p>
            <a:endParaRPr lang="en-US" sz="2400">
              <a:latin typeface="Times New Roman"/>
              <a:cs typeface="Calibri"/>
            </a:endParaRPr>
          </a:p>
          <a:p>
            <a:endParaRPr lang="en-US" sz="2400">
              <a:latin typeface="Times New Roman"/>
              <a:cs typeface="Calibri"/>
            </a:endParaRPr>
          </a:p>
          <a:p>
            <a:endParaRPr lang="en-US" sz="2400">
              <a:latin typeface="Times New Roman"/>
              <a:ea typeface="+mn-lt"/>
              <a:cs typeface="+mn-lt"/>
            </a:endParaRPr>
          </a:p>
          <a:p>
            <a:r>
              <a:rPr lang="en-US" sz="2400">
                <a:latin typeface="Times New Roman"/>
                <a:ea typeface="+mn-lt"/>
                <a:cs typeface="+mn-lt"/>
              </a:rPr>
              <a:t>Here, 5 is at its correct position</a:t>
            </a:r>
            <a:endParaRPr lang="en-US" sz="2400">
              <a:latin typeface="Times New Roman"/>
              <a:cs typeface="Calibri"/>
            </a:endParaRPr>
          </a:p>
          <a:p>
            <a:endParaRPr lang="en-US">
              <a:cs typeface="Calibri"/>
            </a:endParaRPr>
          </a:p>
        </p:txBody>
      </p:sp>
      <p:sp>
        <p:nvSpPr>
          <p:cNvPr id="4" name="Footer Placeholder 3">
            <a:extLst>
              <a:ext uri="{FF2B5EF4-FFF2-40B4-BE49-F238E27FC236}">
                <a16:creationId xmlns:a16="http://schemas.microsoft.com/office/drawing/2014/main" id="{2ED1A5F7-DA4E-3E48-BCEF-28B1FE49537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43BCD4E-4846-739F-801F-8949097A71B1}"/>
              </a:ext>
            </a:extLst>
          </p:cNvPr>
          <p:cNvSpPr>
            <a:spLocks noGrp="1"/>
          </p:cNvSpPr>
          <p:nvPr>
            <p:ph type="sldNum" sz="quarter" idx="12"/>
          </p:nvPr>
        </p:nvSpPr>
        <p:spPr/>
        <p:txBody>
          <a:bodyPr/>
          <a:lstStyle/>
          <a:p>
            <a:fld id="{DF8A5812-A045-4ED1-AE09-1BD5E4DDFA3C}" type="slidenum">
              <a:rPr lang="en-US" dirty="0" smtClean="0"/>
              <a:t>242</a:t>
            </a:fld>
            <a:endParaRPr lang="en-US"/>
          </a:p>
        </p:txBody>
      </p:sp>
      <p:graphicFrame>
        <p:nvGraphicFramePr>
          <p:cNvPr id="7" name="Table 6">
            <a:extLst>
              <a:ext uri="{FF2B5EF4-FFF2-40B4-BE49-F238E27FC236}">
                <a16:creationId xmlns:a16="http://schemas.microsoft.com/office/drawing/2014/main" id="{2A5CD3C8-B6C0-0ED9-FB8F-FF13C60899C7}"/>
              </a:ext>
            </a:extLst>
          </p:cNvPr>
          <p:cNvGraphicFramePr>
            <a:graphicFrameLocks noGrp="1"/>
          </p:cNvGraphicFramePr>
          <p:nvPr>
            <p:extLst>
              <p:ext uri="{D42A27DB-BD31-4B8C-83A1-F6EECF244321}">
                <p14:modId xmlns:p14="http://schemas.microsoft.com/office/powerpoint/2010/main" val="1492209973"/>
              </p:ext>
            </p:extLst>
          </p:nvPr>
        </p:nvGraphicFramePr>
        <p:xfrm>
          <a:off x="929014" y="542794"/>
          <a:ext cx="8559350" cy="782640"/>
        </p:xfrm>
        <a:graphic>
          <a:graphicData uri="http://schemas.openxmlformats.org/drawingml/2006/table">
            <a:tbl>
              <a:tblPr firstRow="1" bandRow="1">
                <a:tableStyleId>{5C22544A-7EE6-4342-B048-85BDC9FD1C3A}</a:tableStyleId>
              </a:tblPr>
              <a:tblGrid>
                <a:gridCol w="1711870">
                  <a:extLst>
                    <a:ext uri="{9D8B030D-6E8A-4147-A177-3AD203B41FA5}">
                      <a16:colId xmlns:a16="http://schemas.microsoft.com/office/drawing/2014/main" val="2366152249"/>
                    </a:ext>
                  </a:extLst>
                </a:gridCol>
                <a:gridCol w="1711870">
                  <a:extLst>
                    <a:ext uri="{9D8B030D-6E8A-4147-A177-3AD203B41FA5}">
                      <a16:colId xmlns:a16="http://schemas.microsoft.com/office/drawing/2014/main" val="1762728259"/>
                    </a:ext>
                  </a:extLst>
                </a:gridCol>
                <a:gridCol w="1711870">
                  <a:extLst>
                    <a:ext uri="{9D8B030D-6E8A-4147-A177-3AD203B41FA5}">
                      <a16:colId xmlns:a16="http://schemas.microsoft.com/office/drawing/2014/main" val="1691721737"/>
                    </a:ext>
                  </a:extLst>
                </a:gridCol>
                <a:gridCol w="1711870">
                  <a:extLst>
                    <a:ext uri="{9D8B030D-6E8A-4147-A177-3AD203B41FA5}">
                      <a16:colId xmlns:a16="http://schemas.microsoft.com/office/drawing/2014/main" val="2400713254"/>
                    </a:ext>
                  </a:extLst>
                </a:gridCol>
                <a:gridCol w="1711870">
                  <a:extLst>
                    <a:ext uri="{9D8B030D-6E8A-4147-A177-3AD203B41FA5}">
                      <a16:colId xmlns:a16="http://schemas.microsoft.com/office/drawing/2014/main" val="318618552"/>
                    </a:ext>
                  </a:extLst>
                </a:gridCol>
              </a:tblGrid>
              <a:tr h="782640">
                <a:tc>
                  <a:txBody>
                    <a:bodyPr/>
                    <a:lstStyle/>
                    <a:p>
                      <a:pPr algn="l" fontAlgn="ctr"/>
                      <a:r>
                        <a:rPr lang="en-US" sz="2400">
                          <a:effectLst/>
                          <a:latin typeface="Times New Roman"/>
                        </a:rPr>
                        <a:t>   11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a:t>
                      </a:r>
                      <a:r>
                        <a:rPr lang="en-US" sz="2400">
                          <a:solidFill>
                            <a:schemeClr val="tx1"/>
                          </a:solidFill>
                          <a:effectLst/>
                          <a:latin typeface="Times New Roman"/>
                        </a:rPr>
                        <a:t> 5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1250">
                          <a:effectLst/>
                        </a:rPr>
                        <a:t>  </a:t>
                      </a:r>
                      <a:r>
                        <a:rPr lang="en-US" sz="1250">
                          <a:solidFill>
                            <a:schemeClr val="tx1"/>
                          </a:solidFill>
                          <a:effectLst/>
                        </a:rPr>
                        <a:t> </a:t>
                      </a:r>
                      <a:r>
                        <a:rPr lang="en-US" sz="2400">
                          <a:solidFill>
                            <a:schemeClr val="tx1"/>
                          </a:solidFill>
                          <a:effectLst/>
                          <a:latin typeface="Times New Roman"/>
                        </a:rPr>
                        <a:t>12  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13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6 </a:t>
                      </a:r>
                      <a:endParaRPr lang="en-US" sz="2400" b="0">
                        <a:effectLst/>
                        <a:latin typeface="Times New Roman"/>
                      </a:endParaRPr>
                    </a:p>
                  </a:txBody>
                  <a:tcPr marL="95250" marR="95250" marT="133350" marB="133350" anchor="ctr"/>
                </a:tc>
                <a:extLst>
                  <a:ext uri="{0D108BD9-81ED-4DB2-BD59-A6C34878D82A}">
                    <a16:rowId xmlns:a16="http://schemas.microsoft.com/office/drawing/2014/main" val="1350396572"/>
                  </a:ext>
                </a:extLst>
              </a:tr>
            </a:tbl>
          </a:graphicData>
        </a:graphic>
      </p:graphicFrame>
      <p:graphicFrame>
        <p:nvGraphicFramePr>
          <p:cNvPr id="9" name="Table 8">
            <a:extLst>
              <a:ext uri="{FF2B5EF4-FFF2-40B4-BE49-F238E27FC236}">
                <a16:creationId xmlns:a16="http://schemas.microsoft.com/office/drawing/2014/main" id="{B324EA10-16F3-B7DB-AF79-44C8C342D1FA}"/>
              </a:ext>
            </a:extLst>
          </p:cNvPr>
          <p:cNvGraphicFramePr>
            <a:graphicFrameLocks noGrp="1"/>
          </p:cNvGraphicFramePr>
          <p:nvPr>
            <p:extLst>
              <p:ext uri="{D42A27DB-BD31-4B8C-83A1-F6EECF244321}">
                <p14:modId xmlns:p14="http://schemas.microsoft.com/office/powerpoint/2010/main" val="333264012"/>
              </p:ext>
            </p:extLst>
          </p:nvPr>
        </p:nvGraphicFramePr>
        <p:xfrm>
          <a:off x="887260" y="2411260"/>
          <a:ext cx="8637560" cy="782640"/>
        </p:xfrm>
        <a:graphic>
          <a:graphicData uri="http://schemas.openxmlformats.org/drawingml/2006/table">
            <a:tbl>
              <a:tblPr firstRow="1" bandRow="1">
                <a:tableStyleId>{5C22544A-7EE6-4342-B048-85BDC9FD1C3A}</a:tableStyleId>
              </a:tblPr>
              <a:tblGrid>
                <a:gridCol w="1727512">
                  <a:extLst>
                    <a:ext uri="{9D8B030D-6E8A-4147-A177-3AD203B41FA5}">
                      <a16:colId xmlns:a16="http://schemas.microsoft.com/office/drawing/2014/main" val="3821917240"/>
                    </a:ext>
                  </a:extLst>
                </a:gridCol>
                <a:gridCol w="1727512">
                  <a:extLst>
                    <a:ext uri="{9D8B030D-6E8A-4147-A177-3AD203B41FA5}">
                      <a16:colId xmlns:a16="http://schemas.microsoft.com/office/drawing/2014/main" val="2235472854"/>
                    </a:ext>
                  </a:extLst>
                </a:gridCol>
                <a:gridCol w="1727512">
                  <a:extLst>
                    <a:ext uri="{9D8B030D-6E8A-4147-A177-3AD203B41FA5}">
                      <a16:colId xmlns:a16="http://schemas.microsoft.com/office/drawing/2014/main" val="2044762868"/>
                    </a:ext>
                  </a:extLst>
                </a:gridCol>
                <a:gridCol w="1727512">
                  <a:extLst>
                    <a:ext uri="{9D8B030D-6E8A-4147-A177-3AD203B41FA5}">
                      <a16:colId xmlns:a16="http://schemas.microsoft.com/office/drawing/2014/main" val="3796666714"/>
                    </a:ext>
                  </a:extLst>
                </a:gridCol>
                <a:gridCol w="1727512">
                  <a:extLst>
                    <a:ext uri="{9D8B030D-6E8A-4147-A177-3AD203B41FA5}">
                      <a16:colId xmlns:a16="http://schemas.microsoft.com/office/drawing/2014/main" val="2519136654"/>
                    </a:ext>
                  </a:extLst>
                </a:gridCol>
              </a:tblGrid>
              <a:tr h="782640">
                <a:tc>
                  <a:txBody>
                    <a:bodyPr/>
                    <a:lstStyle/>
                    <a:p>
                      <a:pPr algn="l" fontAlgn="ctr"/>
                      <a:r>
                        <a:rPr lang="en-US" sz="1250">
                          <a:effectLst/>
                        </a:rPr>
                        <a:t> </a:t>
                      </a:r>
                      <a:r>
                        <a:rPr lang="en-US" sz="2400">
                          <a:effectLst/>
                          <a:latin typeface="Times New Roman"/>
                        </a:rPr>
                        <a:t> </a:t>
                      </a:r>
                      <a:r>
                        <a:rPr lang="en-US" sz="2400" b="1">
                          <a:solidFill>
                            <a:srgbClr val="C00000"/>
                          </a:solidFill>
                          <a:effectLst/>
                          <a:latin typeface="Times New Roman"/>
                        </a:rPr>
                        <a:t>5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a:t>
                      </a:r>
                      <a:r>
                        <a:rPr lang="en-US" sz="2400">
                          <a:solidFill>
                            <a:schemeClr val="tx1"/>
                          </a:solidFill>
                          <a:effectLst/>
                          <a:latin typeface="Times New Roman"/>
                        </a:rPr>
                        <a:t> 11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12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13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6   </a:t>
                      </a:r>
                      <a:endParaRPr lang="en-US" sz="2400" b="0">
                        <a:effectLst/>
                        <a:latin typeface="Times New Roman"/>
                      </a:endParaRPr>
                    </a:p>
                  </a:txBody>
                  <a:tcPr marL="95250" marR="95250" marT="133350" marB="133350" anchor="ctr"/>
                </a:tc>
                <a:extLst>
                  <a:ext uri="{0D108BD9-81ED-4DB2-BD59-A6C34878D82A}">
                    <a16:rowId xmlns:a16="http://schemas.microsoft.com/office/drawing/2014/main" val="2182922748"/>
                  </a:ext>
                </a:extLst>
              </a:tr>
            </a:tbl>
          </a:graphicData>
        </a:graphic>
      </p:graphicFrame>
    </p:spTree>
    <p:extLst>
      <p:ext uri="{BB962C8B-B14F-4D97-AF65-F5344CB8AC3E}">
        <p14:creationId xmlns:p14="http://schemas.microsoft.com/office/powerpoint/2010/main" val="336223824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151431-76E6-533B-18EF-D4D5418D4F43}"/>
              </a:ext>
            </a:extLst>
          </p:cNvPr>
          <p:cNvSpPr>
            <a:spLocks noGrp="1"/>
          </p:cNvSpPr>
          <p:nvPr>
            <p:ph idx="1"/>
          </p:nvPr>
        </p:nvSpPr>
        <p:spPr>
          <a:xfrm>
            <a:off x="838200" y="395571"/>
            <a:ext cx="10515600" cy="5781392"/>
          </a:xfrm>
        </p:spPr>
        <p:txBody>
          <a:bodyPr vert="horz" lIns="91440" tIns="45720" rIns="91440" bIns="45720" rtlCol="0" anchor="t">
            <a:normAutofit/>
          </a:bodyPr>
          <a:lstStyle/>
          <a:p>
            <a:r>
              <a:rPr lang="en-US" sz="2400" b="1">
                <a:solidFill>
                  <a:srgbClr val="273239"/>
                </a:solidFill>
                <a:latin typeface="Times New Roman"/>
                <a:ea typeface="+mn-lt"/>
                <a:cs typeface="+mn-lt"/>
              </a:rPr>
              <a:t>Fourth Pass:</a:t>
            </a:r>
          </a:p>
          <a:p>
            <a:r>
              <a:rPr lang="en-US" sz="2400">
                <a:latin typeface="Times New Roman"/>
                <a:ea typeface="+mn-lt"/>
                <a:cs typeface="+mn-lt"/>
              </a:rPr>
              <a:t>Now, the elements which are present in the sorted sub-array are 5</a:t>
            </a:r>
            <a:r>
              <a:rPr lang="en-US" sz="2400" b="1">
                <a:latin typeface="Times New Roman"/>
                <a:ea typeface="+mn-lt"/>
                <a:cs typeface="+mn-lt"/>
              </a:rPr>
              <a:t>, </a:t>
            </a:r>
            <a:r>
              <a:rPr lang="en-US" sz="2400">
                <a:latin typeface="Times New Roman"/>
                <a:ea typeface="+mn-lt"/>
                <a:cs typeface="+mn-lt"/>
              </a:rPr>
              <a:t>11</a:t>
            </a:r>
            <a:r>
              <a:rPr lang="en-US" sz="2400" b="1">
                <a:latin typeface="Times New Roman"/>
                <a:ea typeface="+mn-lt"/>
                <a:cs typeface="+mn-lt"/>
              </a:rPr>
              <a:t> </a:t>
            </a:r>
            <a:r>
              <a:rPr lang="en-US" sz="2400">
                <a:latin typeface="Times New Roman"/>
                <a:ea typeface="+mn-lt"/>
                <a:cs typeface="+mn-lt"/>
              </a:rPr>
              <a:t>and 12</a:t>
            </a:r>
            <a:endParaRPr lang="en-US" sz="2400">
              <a:solidFill>
                <a:srgbClr val="273239"/>
              </a:solidFill>
              <a:latin typeface="Times New Roman"/>
              <a:cs typeface="Calibri"/>
            </a:endParaRPr>
          </a:p>
          <a:p>
            <a:r>
              <a:rPr lang="en-US" sz="2400">
                <a:latin typeface="Times New Roman"/>
                <a:ea typeface="+mn-lt"/>
                <a:cs typeface="+mn-lt"/>
              </a:rPr>
              <a:t>Moving to the next two elements 13 and 6</a:t>
            </a:r>
            <a:endParaRPr lang="en-US" sz="2400">
              <a:latin typeface="Times New Roman"/>
              <a:cs typeface="Times New Roman"/>
            </a:endParaRPr>
          </a:p>
          <a:p>
            <a:endParaRPr lang="en-US" sz="2400" b="1">
              <a:solidFill>
                <a:srgbClr val="273239"/>
              </a:solidFill>
              <a:latin typeface="Times New Roman"/>
              <a:cs typeface="Calibri"/>
            </a:endParaRPr>
          </a:p>
          <a:p>
            <a:endParaRPr lang="en-US" sz="2400" b="1">
              <a:solidFill>
                <a:srgbClr val="273239"/>
              </a:solidFill>
              <a:latin typeface="Times New Roman"/>
              <a:cs typeface="Calibri"/>
            </a:endParaRPr>
          </a:p>
          <a:p>
            <a:endParaRPr lang="en-US" sz="2400" b="1">
              <a:solidFill>
                <a:srgbClr val="273239"/>
              </a:solidFill>
              <a:latin typeface="Times New Roman"/>
              <a:cs typeface="Calibri"/>
            </a:endParaRPr>
          </a:p>
          <a:p>
            <a:r>
              <a:rPr lang="en-US" sz="2400">
                <a:latin typeface="Times New Roman"/>
                <a:ea typeface="+mn-lt"/>
                <a:cs typeface="+mn-lt"/>
              </a:rPr>
              <a:t>Clearly, they are not sorted, thus perform swap between both</a:t>
            </a:r>
            <a:endParaRPr lang="en-US" sz="2400" b="1">
              <a:solidFill>
                <a:srgbClr val="273239"/>
              </a:solidFill>
              <a:latin typeface="Times New Roman"/>
              <a:cs typeface="Calibri"/>
            </a:endParaRPr>
          </a:p>
          <a:p>
            <a:endParaRPr lang="en-US" sz="2400">
              <a:solidFill>
                <a:srgbClr val="000000"/>
              </a:solidFill>
              <a:latin typeface="Times New Roman"/>
              <a:cs typeface="Calibri"/>
            </a:endParaRPr>
          </a:p>
          <a:p>
            <a:endParaRPr lang="en-US" sz="2400" b="1">
              <a:solidFill>
                <a:srgbClr val="273239"/>
              </a:solidFill>
              <a:latin typeface="Times New Roman"/>
              <a:cs typeface="Calibri"/>
            </a:endParaRPr>
          </a:p>
          <a:p>
            <a:r>
              <a:rPr lang="en-US" sz="2400">
                <a:latin typeface="Times New Roman"/>
                <a:ea typeface="+mn-lt"/>
                <a:cs typeface="+mn-lt"/>
              </a:rPr>
              <a:t>Now, 6 is smaller than 12, hence, swap again</a:t>
            </a:r>
            <a:endParaRPr lang="en-US" sz="2400" b="1">
              <a:solidFill>
                <a:srgbClr val="273239"/>
              </a:solidFill>
              <a:latin typeface="Times New Roman"/>
              <a:cs typeface="Calibri"/>
            </a:endParaRPr>
          </a:p>
          <a:p>
            <a:endParaRPr lang="en-US" sz="2400" b="1">
              <a:solidFill>
                <a:srgbClr val="273239"/>
              </a:solidFill>
              <a:latin typeface="Times New Roman"/>
              <a:cs typeface="Calibri"/>
            </a:endParaRPr>
          </a:p>
        </p:txBody>
      </p:sp>
      <p:sp>
        <p:nvSpPr>
          <p:cNvPr id="4" name="Footer Placeholder 3">
            <a:extLst>
              <a:ext uri="{FF2B5EF4-FFF2-40B4-BE49-F238E27FC236}">
                <a16:creationId xmlns:a16="http://schemas.microsoft.com/office/drawing/2014/main" id="{26312094-A6B4-5E82-CECD-AC105448900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72DC693-97D2-12B4-0E77-154375016767}"/>
              </a:ext>
            </a:extLst>
          </p:cNvPr>
          <p:cNvSpPr>
            <a:spLocks noGrp="1"/>
          </p:cNvSpPr>
          <p:nvPr>
            <p:ph type="sldNum" sz="quarter" idx="12"/>
          </p:nvPr>
        </p:nvSpPr>
        <p:spPr/>
        <p:txBody>
          <a:bodyPr/>
          <a:lstStyle/>
          <a:p>
            <a:fld id="{DF8A5812-A045-4ED1-AE09-1BD5E4DDFA3C}" type="slidenum">
              <a:rPr lang="en-US" smtClean="0"/>
              <a:t>243</a:t>
            </a:fld>
            <a:endParaRPr lang="en-US"/>
          </a:p>
        </p:txBody>
      </p:sp>
      <p:graphicFrame>
        <p:nvGraphicFramePr>
          <p:cNvPr id="7" name="Table 6">
            <a:extLst>
              <a:ext uri="{FF2B5EF4-FFF2-40B4-BE49-F238E27FC236}">
                <a16:creationId xmlns:a16="http://schemas.microsoft.com/office/drawing/2014/main" id="{FED1DE78-3547-A7C7-9F1F-5CB7DA5E04E2}"/>
              </a:ext>
            </a:extLst>
          </p:cNvPr>
          <p:cNvGraphicFramePr>
            <a:graphicFrameLocks noGrp="1"/>
          </p:cNvGraphicFramePr>
          <p:nvPr>
            <p:extLst>
              <p:ext uri="{D42A27DB-BD31-4B8C-83A1-F6EECF244321}">
                <p14:modId xmlns:p14="http://schemas.microsoft.com/office/powerpoint/2010/main" val="4287211287"/>
              </p:ext>
            </p:extLst>
          </p:nvPr>
        </p:nvGraphicFramePr>
        <p:xfrm>
          <a:off x="1033397" y="2223369"/>
          <a:ext cx="9608460" cy="798286"/>
        </p:xfrm>
        <a:graphic>
          <a:graphicData uri="http://schemas.openxmlformats.org/drawingml/2006/table">
            <a:tbl>
              <a:tblPr firstRow="1" bandRow="1">
                <a:tableStyleId>{5C22544A-7EE6-4342-B048-85BDC9FD1C3A}</a:tableStyleId>
              </a:tblPr>
              <a:tblGrid>
                <a:gridCol w="1921692">
                  <a:extLst>
                    <a:ext uri="{9D8B030D-6E8A-4147-A177-3AD203B41FA5}">
                      <a16:colId xmlns:a16="http://schemas.microsoft.com/office/drawing/2014/main" val="33096679"/>
                    </a:ext>
                  </a:extLst>
                </a:gridCol>
                <a:gridCol w="1921692">
                  <a:extLst>
                    <a:ext uri="{9D8B030D-6E8A-4147-A177-3AD203B41FA5}">
                      <a16:colId xmlns:a16="http://schemas.microsoft.com/office/drawing/2014/main" val="2319390631"/>
                    </a:ext>
                  </a:extLst>
                </a:gridCol>
                <a:gridCol w="1921692">
                  <a:extLst>
                    <a:ext uri="{9D8B030D-6E8A-4147-A177-3AD203B41FA5}">
                      <a16:colId xmlns:a16="http://schemas.microsoft.com/office/drawing/2014/main" val="414180500"/>
                    </a:ext>
                  </a:extLst>
                </a:gridCol>
                <a:gridCol w="1921692">
                  <a:extLst>
                    <a:ext uri="{9D8B030D-6E8A-4147-A177-3AD203B41FA5}">
                      <a16:colId xmlns:a16="http://schemas.microsoft.com/office/drawing/2014/main" val="489477862"/>
                    </a:ext>
                  </a:extLst>
                </a:gridCol>
                <a:gridCol w="1921692">
                  <a:extLst>
                    <a:ext uri="{9D8B030D-6E8A-4147-A177-3AD203B41FA5}">
                      <a16:colId xmlns:a16="http://schemas.microsoft.com/office/drawing/2014/main" val="3409030020"/>
                    </a:ext>
                  </a:extLst>
                </a:gridCol>
              </a:tblGrid>
              <a:tr h="798286">
                <a:tc>
                  <a:txBody>
                    <a:bodyPr/>
                    <a:lstStyle/>
                    <a:p>
                      <a:pPr algn="l" fontAlgn="ctr"/>
                      <a:r>
                        <a:rPr lang="en-US" sz="2400">
                          <a:effectLst/>
                          <a:latin typeface="Times New Roman"/>
                        </a:rPr>
                        <a:t> 5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11  </a:t>
                      </a:r>
                      <a:r>
                        <a:rPr lang="en-US" sz="1250">
                          <a:effectLst/>
                        </a:rPr>
                        <a:t> </a:t>
                      </a:r>
                      <a:endParaRPr lang="en-US" sz="1250" b="0">
                        <a:effectLst/>
                      </a:endParaRPr>
                    </a:p>
                  </a:txBody>
                  <a:tcPr marL="95250" marR="95250" marT="133350" marB="133350" anchor="ctr"/>
                </a:tc>
                <a:tc>
                  <a:txBody>
                    <a:bodyPr/>
                    <a:lstStyle/>
                    <a:p>
                      <a:pPr algn="l" fontAlgn="ctr"/>
                      <a:r>
                        <a:rPr lang="en-US" sz="1250">
                          <a:effectLst/>
                        </a:rPr>
                        <a:t>  </a:t>
                      </a:r>
                      <a:r>
                        <a:rPr lang="en-US" sz="2400">
                          <a:effectLst/>
                          <a:latin typeface="Times New Roman"/>
                        </a:rPr>
                        <a:t> 12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solidFill>
                            <a:schemeClr val="tx1"/>
                          </a:solidFill>
                          <a:effectLst/>
                          <a:latin typeface="Times New Roman"/>
                        </a:rPr>
                        <a:t> 13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a:t>
                      </a:r>
                      <a:r>
                        <a:rPr lang="en-US" sz="2400">
                          <a:solidFill>
                            <a:schemeClr val="tx1"/>
                          </a:solidFill>
                          <a:effectLst/>
                          <a:latin typeface="Times New Roman"/>
                        </a:rPr>
                        <a:t>6   </a:t>
                      </a:r>
                      <a:endParaRPr lang="en-US" sz="2400" b="0">
                        <a:solidFill>
                          <a:schemeClr val="tx1"/>
                        </a:solidFill>
                        <a:effectLst/>
                        <a:latin typeface="Times New Roman"/>
                      </a:endParaRPr>
                    </a:p>
                  </a:txBody>
                  <a:tcPr marL="95250" marR="95250" marT="133350" marB="133350" anchor="ctr"/>
                </a:tc>
                <a:extLst>
                  <a:ext uri="{0D108BD9-81ED-4DB2-BD59-A6C34878D82A}">
                    <a16:rowId xmlns:a16="http://schemas.microsoft.com/office/drawing/2014/main" val="1112007556"/>
                  </a:ext>
                </a:extLst>
              </a:tr>
            </a:tbl>
          </a:graphicData>
        </a:graphic>
      </p:graphicFrame>
      <p:graphicFrame>
        <p:nvGraphicFramePr>
          <p:cNvPr id="9" name="Table 8">
            <a:extLst>
              <a:ext uri="{FF2B5EF4-FFF2-40B4-BE49-F238E27FC236}">
                <a16:creationId xmlns:a16="http://schemas.microsoft.com/office/drawing/2014/main" id="{F543C7CC-06A8-7686-0CE0-21C558FD56D7}"/>
              </a:ext>
            </a:extLst>
          </p:cNvPr>
          <p:cNvGraphicFramePr>
            <a:graphicFrameLocks noGrp="1"/>
          </p:cNvGraphicFramePr>
          <p:nvPr>
            <p:extLst>
              <p:ext uri="{D42A27DB-BD31-4B8C-83A1-F6EECF244321}">
                <p14:modId xmlns:p14="http://schemas.microsoft.com/office/powerpoint/2010/main" val="1692759468"/>
              </p:ext>
            </p:extLst>
          </p:nvPr>
        </p:nvGraphicFramePr>
        <p:xfrm>
          <a:off x="1054273" y="3601233"/>
          <a:ext cx="9639750" cy="735702"/>
        </p:xfrm>
        <a:graphic>
          <a:graphicData uri="http://schemas.openxmlformats.org/drawingml/2006/table">
            <a:tbl>
              <a:tblPr firstRow="1" bandRow="1">
                <a:tableStyleId>{5C22544A-7EE6-4342-B048-85BDC9FD1C3A}</a:tableStyleId>
              </a:tblPr>
              <a:tblGrid>
                <a:gridCol w="1927950">
                  <a:extLst>
                    <a:ext uri="{9D8B030D-6E8A-4147-A177-3AD203B41FA5}">
                      <a16:colId xmlns:a16="http://schemas.microsoft.com/office/drawing/2014/main" val="1522808424"/>
                    </a:ext>
                  </a:extLst>
                </a:gridCol>
                <a:gridCol w="1927950">
                  <a:extLst>
                    <a:ext uri="{9D8B030D-6E8A-4147-A177-3AD203B41FA5}">
                      <a16:colId xmlns:a16="http://schemas.microsoft.com/office/drawing/2014/main" val="1685764554"/>
                    </a:ext>
                  </a:extLst>
                </a:gridCol>
                <a:gridCol w="1927950">
                  <a:extLst>
                    <a:ext uri="{9D8B030D-6E8A-4147-A177-3AD203B41FA5}">
                      <a16:colId xmlns:a16="http://schemas.microsoft.com/office/drawing/2014/main" val="586309324"/>
                    </a:ext>
                  </a:extLst>
                </a:gridCol>
                <a:gridCol w="1927950">
                  <a:extLst>
                    <a:ext uri="{9D8B030D-6E8A-4147-A177-3AD203B41FA5}">
                      <a16:colId xmlns:a16="http://schemas.microsoft.com/office/drawing/2014/main" val="3081037198"/>
                    </a:ext>
                  </a:extLst>
                </a:gridCol>
                <a:gridCol w="1927950">
                  <a:extLst>
                    <a:ext uri="{9D8B030D-6E8A-4147-A177-3AD203B41FA5}">
                      <a16:colId xmlns:a16="http://schemas.microsoft.com/office/drawing/2014/main" val="1612352205"/>
                    </a:ext>
                  </a:extLst>
                </a:gridCol>
              </a:tblGrid>
              <a:tr h="735702">
                <a:tc>
                  <a:txBody>
                    <a:bodyPr/>
                    <a:lstStyle/>
                    <a:p>
                      <a:pPr algn="l" fontAlgn="ctr"/>
                      <a:r>
                        <a:rPr lang="en-US" sz="2400">
                          <a:effectLst/>
                          <a:latin typeface="Times New Roman"/>
                        </a:rPr>
                        <a:t> 5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11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12   </a:t>
                      </a:r>
                      <a:endParaRPr lang="en-US" sz="2400" b="0">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6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13   </a:t>
                      </a:r>
                      <a:endParaRPr lang="en-US" sz="2400" b="0">
                        <a:solidFill>
                          <a:schemeClr val="tx1"/>
                        </a:solidFill>
                        <a:effectLst/>
                        <a:latin typeface="Times New Roman"/>
                      </a:endParaRPr>
                    </a:p>
                  </a:txBody>
                  <a:tcPr marL="95250" marR="95250" marT="133350" marB="133350" anchor="ctr"/>
                </a:tc>
                <a:extLst>
                  <a:ext uri="{0D108BD9-81ED-4DB2-BD59-A6C34878D82A}">
                    <a16:rowId xmlns:a16="http://schemas.microsoft.com/office/drawing/2014/main" val="2449841087"/>
                  </a:ext>
                </a:extLst>
              </a:tr>
            </a:tbl>
          </a:graphicData>
        </a:graphic>
      </p:graphicFrame>
    </p:spTree>
    <p:extLst>
      <p:ext uri="{BB962C8B-B14F-4D97-AF65-F5344CB8AC3E}">
        <p14:creationId xmlns:p14="http://schemas.microsoft.com/office/powerpoint/2010/main" val="181158107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F58A8C-4079-8A3D-41DD-DCE7B06919EA}"/>
              </a:ext>
            </a:extLst>
          </p:cNvPr>
          <p:cNvSpPr>
            <a:spLocks noGrp="1"/>
          </p:cNvSpPr>
          <p:nvPr>
            <p:ph idx="1"/>
          </p:nvPr>
        </p:nvSpPr>
        <p:spPr>
          <a:xfrm>
            <a:off x="838200" y="364256"/>
            <a:ext cx="10515600" cy="5812707"/>
          </a:xfrm>
        </p:spPr>
        <p:txBody>
          <a:bodyPr vert="horz" lIns="91440" tIns="45720" rIns="91440" bIns="45720" rtlCol="0" anchor="t">
            <a:normAutofit/>
          </a:bodyPr>
          <a:lstStyle/>
          <a:p>
            <a:endParaRPr lang="en-US" sz="2400">
              <a:latin typeface="Times New Roman"/>
              <a:ea typeface="+mn-lt"/>
              <a:cs typeface="+mn-lt"/>
            </a:endParaRPr>
          </a:p>
          <a:p>
            <a:endParaRPr lang="en-US" sz="2400">
              <a:latin typeface="Times New Roman"/>
              <a:ea typeface="+mn-lt"/>
              <a:cs typeface="+mn-lt"/>
            </a:endParaRPr>
          </a:p>
          <a:p>
            <a:r>
              <a:rPr lang="en-US" sz="2400">
                <a:latin typeface="Times New Roman"/>
                <a:ea typeface="+mn-lt"/>
                <a:cs typeface="+mn-lt"/>
              </a:rPr>
              <a:t>Here, also swapping makes 11 and 6 unsorted hence, swap again</a:t>
            </a:r>
            <a:endParaRPr lang="en-US" sz="2400">
              <a:latin typeface="Times New Roman"/>
              <a:cs typeface="Calibri" panose="020F0502020204030204"/>
            </a:endParaRPr>
          </a:p>
          <a:p>
            <a:endParaRPr lang="en-US" sz="2400">
              <a:latin typeface="Times New Roman"/>
              <a:cs typeface="Calibri" panose="020F0502020204030204"/>
            </a:endParaRPr>
          </a:p>
          <a:p>
            <a:endParaRPr lang="en-US" sz="2400">
              <a:latin typeface="Times New Roman"/>
              <a:cs typeface="Calibri" panose="020F0502020204030204"/>
            </a:endParaRPr>
          </a:p>
          <a:p>
            <a:endParaRPr lang="en-US" sz="2400">
              <a:latin typeface="Times New Roman"/>
              <a:cs typeface="Calibri" panose="020F0502020204030204"/>
            </a:endParaRPr>
          </a:p>
          <a:p>
            <a:endParaRPr lang="en-US" sz="2400">
              <a:latin typeface="Times New Roman"/>
              <a:cs typeface="Calibri" panose="020F0502020204030204"/>
            </a:endParaRPr>
          </a:p>
          <a:p>
            <a:r>
              <a:rPr lang="en-US" sz="2400">
                <a:latin typeface="Times New Roman"/>
                <a:ea typeface="+mn-lt"/>
                <a:cs typeface="+mn-lt"/>
              </a:rPr>
              <a:t>Finally, the array is completely sorted.</a:t>
            </a:r>
            <a:endParaRPr lang="en-US" sz="2400">
              <a:latin typeface="Times New Roman"/>
              <a:cs typeface="Calibri" panose="020F0502020204030204"/>
            </a:endParaRPr>
          </a:p>
          <a:p>
            <a:endParaRPr lang="en-US" sz="2400">
              <a:latin typeface="Times New Roman"/>
              <a:cs typeface="Calibri" panose="020F0502020204030204"/>
            </a:endParaRPr>
          </a:p>
          <a:p>
            <a:endParaRPr lang="en-US">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B7D0F896-36B5-5B2F-243B-7E7E1322C4B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214DEC2-6B49-98A6-AAB7-EADA8C3989A6}"/>
              </a:ext>
            </a:extLst>
          </p:cNvPr>
          <p:cNvSpPr>
            <a:spLocks noGrp="1"/>
          </p:cNvSpPr>
          <p:nvPr>
            <p:ph type="sldNum" sz="quarter" idx="12"/>
          </p:nvPr>
        </p:nvSpPr>
        <p:spPr/>
        <p:txBody>
          <a:bodyPr/>
          <a:lstStyle/>
          <a:p>
            <a:fld id="{DF8A5812-A045-4ED1-AE09-1BD5E4DDFA3C}" type="slidenum">
              <a:rPr lang="en-US" smtClean="0"/>
              <a:t>244</a:t>
            </a:fld>
            <a:endParaRPr lang="en-US"/>
          </a:p>
        </p:txBody>
      </p:sp>
      <p:graphicFrame>
        <p:nvGraphicFramePr>
          <p:cNvPr id="7" name="Table 6">
            <a:extLst>
              <a:ext uri="{FF2B5EF4-FFF2-40B4-BE49-F238E27FC236}">
                <a16:creationId xmlns:a16="http://schemas.microsoft.com/office/drawing/2014/main" id="{AA8730F7-02F3-D56E-F58C-F8D8B45FE00B}"/>
              </a:ext>
            </a:extLst>
          </p:cNvPr>
          <p:cNvGraphicFramePr>
            <a:graphicFrameLocks noGrp="1"/>
          </p:cNvGraphicFramePr>
          <p:nvPr>
            <p:extLst>
              <p:ext uri="{D42A27DB-BD31-4B8C-83A1-F6EECF244321}">
                <p14:modId xmlns:p14="http://schemas.microsoft.com/office/powerpoint/2010/main" val="3488018721"/>
              </p:ext>
            </p:extLst>
          </p:nvPr>
        </p:nvGraphicFramePr>
        <p:xfrm>
          <a:off x="991643" y="354904"/>
          <a:ext cx="8653260" cy="766993"/>
        </p:xfrm>
        <a:graphic>
          <a:graphicData uri="http://schemas.openxmlformats.org/drawingml/2006/table">
            <a:tbl>
              <a:tblPr firstRow="1" bandRow="1">
                <a:tableStyleId>{5C22544A-7EE6-4342-B048-85BDC9FD1C3A}</a:tableStyleId>
              </a:tblPr>
              <a:tblGrid>
                <a:gridCol w="1730652">
                  <a:extLst>
                    <a:ext uri="{9D8B030D-6E8A-4147-A177-3AD203B41FA5}">
                      <a16:colId xmlns:a16="http://schemas.microsoft.com/office/drawing/2014/main" val="709253896"/>
                    </a:ext>
                  </a:extLst>
                </a:gridCol>
                <a:gridCol w="1730652">
                  <a:extLst>
                    <a:ext uri="{9D8B030D-6E8A-4147-A177-3AD203B41FA5}">
                      <a16:colId xmlns:a16="http://schemas.microsoft.com/office/drawing/2014/main" val="1268896034"/>
                    </a:ext>
                  </a:extLst>
                </a:gridCol>
                <a:gridCol w="1730652">
                  <a:extLst>
                    <a:ext uri="{9D8B030D-6E8A-4147-A177-3AD203B41FA5}">
                      <a16:colId xmlns:a16="http://schemas.microsoft.com/office/drawing/2014/main" val="1947713103"/>
                    </a:ext>
                  </a:extLst>
                </a:gridCol>
                <a:gridCol w="1730652">
                  <a:extLst>
                    <a:ext uri="{9D8B030D-6E8A-4147-A177-3AD203B41FA5}">
                      <a16:colId xmlns:a16="http://schemas.microsoft.com/office/drawing/2014/main" val="2409866744"/>
                    </a:ext>
                  </a:extLst>
                </a:gridCol>
                <a:gridCol w="1730652">
                  <a:extLst>
                    <a:ext uri="{9D8B030D-6E8A-4147-A177-3AD203B41FA5}">
                      <a16:colId xmlns:a16="http://schemas.microsoft.com/office/drawing/2014/main" val="2654666518"/>
                    </a:ext>
                  </a:extLst>
                </a:gridCol>
              </a:tblGrid>
              <a:tr h="766993">
                <a:tc>
                  <a:txBody>
                    <a:bodyPr/>
                    <a:lstStyle/>
                    <a:p>
                      <a:pPr algn="l" fontAlgn="ctr"/>
                      <a:r>
                        <a:rPr lang="en-US" sz="2400">
                          <a:effectLst/>
                          <a:latin typeface="Times New Roman"/>
                        </a:rPr>
                        <a:t>  5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11   </a:t>
                      </a:r>
                      <a:endParaRPr lang="en-US" sz="2400" b="0">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6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12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effectLst/>
                          <a:latin typeface="Times New Roman"/>
                        </a:rPr>
                        <a:t>   13   </a:t>
                      </a:r>
                      <a:endParaRPr lang="en-US" sz="2400" b="0">
                        <a:effectLst/>
                        <a:latin typeface="Times New Roman"/>
                      </a:endParaRPr>
                    </a:p>
                  </a:txBody>
                  <a:tcPr marL="95250" marR="95250" marT="133350" marB="133350" anchor="ctr"/>
                </a:tc>
                <a:extLst>
                  <a:ext uri="{0D108BD9-81ED-4DB2-BD59-A6C34878D82A}">
                    <a16:rowId xmlns:a16="http://schemas.microsoft.com/office/drawing/2014/main" val="1262315567"/>
                  </a:ext>
                </a:extLst>
              </a:tr>
            </a:tbl>
          </a:graphicData>
        </a:graphic>
      </p:graphicFrame>
      <p:graphicFrame>
        <p:nvGraphicFramePr>
          <p:cNvPr id="9" name="Table 8">
            <a:extLst>
              <a:ext uri="{FF2B5EF4-FFF2-40B4-BE49-F238E27FC236}">
                <a16:creationId xmlns:a16="http://schemas.microsoft.com/office/drawing/2014/main" id="{CACBF9DC-C1AF-B246-1AA1-71F426C084F6}"/>
              </a:ext>
            </a:extLst>
          </p:cNvPr>
          <p:cNvGraphicFramePr>
            <a:graphicFrameLocks noGrp="1"/>
          </p:cNvGraphicFramePr>
          <p:nvPr>
            <p:extLst>
              <p:ext uri="{D42A27DB-BD31-4B8C-83A1-F6EECF244321}">
                <p14:modId xmlns:p14="http://schemas.microsoft.com/office/powerpoint/2010/main" val="3524328016"/>
              </p:ext>
            </p:extLst>
          </p:nvPr>
        </p:nvGraphicFramePr>
        <p:xfrm>
          <a:off x="918575" y="2265122"/>
          <a:ext cx="8919410" cy="814119"/>
        </p:xfrm>
        <a:graphic>
          <a:graphicData uri="http://schemas.openxmlformats.org/drawingml/2006/table">
            <a:tbl>
              <a:tblPr firstRow="1" bandRow="1">
                <a:tableStyleId>{5C22544A-7EE6-4342-B048-85BDC9FD1C3A}</a:tableStyleId>
              </a:tblPr>
              <a:tblGrid>
                <a:gridCol w="1783882">
                  <a:extLst>
                    <a:ext uri="{9D8B030D-6E8A-4147-A177-3AD203B41FA5}">
                      <a16:colId xmlns:a16="http://schemas.microsoft.com/office/drawing/2014/main" val="4258892379"/>
                    </a:ext>
                  </a:extLst>
                </a:gridCol>
                <a:gridCol w="1783882">
                  <a:extLst>
                    <a:ext uri="{9D8B030D-6E8A-4147-A177-3AD203B41FA5}">
                      <a16:colId xmlns:a16="http://schemas.microsoft.com/office/drawing/2014/main" val="637870199"/>
                    </a:ext>
                  </a:extLst>
                </a:gridCol>
                <a:gridCol w="1783882">
                  <a:extLst>
                    <a:ext uri="{9D8B030D-6E8A-4147-A177-3AD203B41FA5}">
                      <a16:colId xmlns:a16="http://schemas.microsoft.com/office/drawing/2014/main" val="888738400"/>
                    </a:ext>
                  </a:extLst>
                </a:gridCol>
                <a:gridCol w="1783882">
                  <a:extLst>
                    <a:ext uri="{9D8B030D-6E8A-4147-A177-3AD203B41FA5}">
                      <a16:colId xmlns:a16="http://schemas.microsoft.com/office/drawing/2014/main" val="857207749"/>
                    </a:ext>
                  </a:extLst>
                </a:gridCol>
                <a:gridCol w="1783882">
                  <a:extLst>
                    <a:ext uri="{9D8B030D-6E8A-4147-A177-3AD203B41FA5}">
                      <a16:colId xmlns:a16="http://schemas.microsoft.com/office/drawing/2014/main" val="1530338532"/>
                    </a:ext>
                  </a:extLst>
                </a:gridCol>
              </a:tblGrid>
              <a:tr h="814119">
                <a:tc>
                  <a:txBody>
                    <a:bodyPr/>
                    <a:lstStyle/>
                    <a:p>
                      <a:pPr algn="l" fontAlgn="ctr"/>
                      <a:r>
                        <a:rPr lang="en-US" sz="2400">
                          <a:effectLst/>
                          <a:latin typeface="Times New Roman"/>
                        </a:rPr>
                        <a:t>5   </a:t>
                      </a:r>
                      <a:endParaRPr lang="en-US" sz="2400" b="0">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a:t>
                      </a:r>
                      <a:r>
                        <a:rPr lang="en-US" sz="2400">
                          <a:solidFill>
                            <a:srgbClr val="C00000"/>
                          </a:solidFill>
                          <a:effectLst/>
                          <a:latin typeface="Times New Roman"/>
                        </a:rPr>
                        <a:t>  6 </a:t>
                      </a:r>
                      <a:r>
                        <a:rPr lang="en-US" sz="2400">
                          <a:solidFill>
                            <a:schemeClr val="tx1"/>
                          </a:solidFill>
                          <a:effectLst/>
                          <a:latin typeface="Times New Roman"/>
                        </a:rPr>
                        <a:t>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11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effectLst/>
                          <a:latin typeface="Times New Roman"/>
                        </a:rPr>
                        <a:t>   12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13   </a:t>
                      </a:r>
                      <a:endParaRPr lang="en-US" sz="2400" b="0">
                        <a:effectLst/>
                        <a:latin typeface="Times New Roman"/>
                      </a:endParaRPr>
                    </a:p>
                  </a:txBody>
                  <a:tcPr marL="95250" marR="95250" marT="133350" marB="133350" anchor="ctr"/>
                </a:tc>
                <a:extLst>
                  <a:ext uri="{0D108BD9-81ED-4DB2-BD59-A6C34878D82A}">
                    <a16:rowId xmlns:a16="http://schemas.microsoft.com/office/drawing/2014/main" val="1505153256"/>
                  </a:ext>
                </a:extLst>
              </a:tr>
            </a:tbl>
          </a:graphicData>
        </a:graphic>
      </p:graphicFrame>
    </p:spTree>
    <p:extLst>
      <p:ext uri="{BB962C8B-B14F-4D97-AF65-F5344CB8AC3E}">
        <p14:creationId xmlns:p14="http://schemas.microsoft.com/office/powerpoint/2010/main" val="114724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FD01-7EF6-9587-BC88-38997BFF5F98}"/>
              </a:ext>
            </a:extLst>
          </p:cNvPr>
          <p:cNvSpPr>
            <a:spLocks noGrp="1"/>
          </p:cNvSpPr>
          <p:nvPr>
            <p:ph type="title"/>
          </p:nvPr>
        </p:nvSpPr>
        <p:spPr/>
        <p:txBody>
          <a:bodyPr/>
          <a:lstStyle/>
          <a:p>
            <a:r>
              <a:rPr lang="en-US" sz="3200">
                <a:latin typeface="Times New Roman"/>
                <a:cs typeface="Times New Roman"/>
              </a:rPr>
              <a:t>DISADVANTAGES</a:t>
            </a:r>
            <a:endParaRPr lang="en-US"/>
          </a:p>
        </p:txBody>
      </p:sp>
      <p:sp>
        <p:nvSpPr>
          <p:cNvPr id="3" name="Content Placeholder 2">
            <a:extLst>
              <a:ext uri="{FF2B5EF4-FFF2-40B4-BE49-F238E27FC236}">
                <a16:creationId xmlns:a16="http://schemas.microsoft.com/office/drawing/2014/main" id="{DD711ADC-0CC0-58C5-72B4-0C05E4FBE345}"/>
              </a:ext>
            </a:extLst>
          </p:cNvPr>
          <p:cNvSpPr>
            <a:spLocks noGrp="1"/>
          </p:cNvSpPr>
          <p:nvPr>
            <p:ph idx="1"/>
          </p:nvPr>
        </p:nvSpPr>
        <p:spPr/>
        <p:txBody>
          <a:bodyPr vert="horz" lIns="91440" tIns="45720" rIns="91440" bIns="45720" rtlCol="0" anchor="t">
            <a:normAutofit/>
          </a:bodyPr>
          <a:lstStyle/>
          <a:p>
            <a:pPr algn="just"/>
            <a:r>
              <a:rPr lang="en-US" sz="2400">
                <a:latin typeface="Times New Roman"/>
                <a:cs typeface="Times New Roman"/>
              </a:rPr>
              <a:t>Inefficient for large lists (time complexity increases exponentially with the size of the list).</a:t>
            </a:r>
            <a:endParaRPr lang="en-US" sz="2400">
              <a:cs typeface="Calibri" panose="020F0502020204030204"/>
            </a:endParaRPr>
          </a:p>
          <a:p>
            <a:pPr algn="just"/>
            <a:r>
              <a:rPr lang="en-US" sz="2400">
                <a:latin typeface="Times New Roman"/>
                <a:cs typeface="Times New Roman"/>
              </a:rPr>
              <a:t>Not suitable for lists with many duplicate elements.</a:t>
            </a:r>
            <a:endParaRPr lang="en-US" sz="2400">
              <a:cs typeface="Calibri"/>
            </a:endParaRPr>
          </a:p>
          <a:p>
            <a:pPr algn="just"/>
            <a:r>
              <a:rPr lang="en-US" sz="2400">
                <a:latin typeface="Times New Roman"/>
                <a:cs typeface="Times New Roman"/>
              </a:rPr>
              <a:t>Not adaptable to different data structures.</a:t>
            </a:r>
            <a:endParaRPr lang="en-US" sz="2400">
              <a:cs typeface="Calibri"/>
            </a:endParaRPr>
          </a:p>
          <a:p>
            <a:endParaRPr lang="en-US">
              <a:cs typeface="Calibri"/>
            </a:endParaRPr>
          </a:p>
        </p:txBody>
      </p:sp>
      <p:sp>
        <p:nvSpPr>
          <p:cNvPr id="4" name="Footer Placeholder 3">
            <a:extLst>
              <a:ext uri="{FF2B5EF4-FFF2-40B4-BE49-F238E27FC236}">
                <a16:creationId xmlns:a16="http://schemas.microsoft.com/office/drawing/2014/main" id="{BE9B0644-DC0F-81AE-553B-A8E907F18C3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11E3ACC-5113-F09D-7B9D-5E00D8E9F3F4}"/>
              </a:ext>
            </a:extLst>
          </p:cNvPr>
          <p:cNvSpPr>
            <a:spLocks noGrp="1"/>
          </p:cNvSpPr>
          <p:nvPr>
            <p:ph type="sldNum" sz="quarter" idx="12"/>
          </p:nvPr>
        </p:nvSpPr>
        <p:spPr/>
        <p:txBody>
          <a:bodyPr/>
          <a:lstStyle/>
          <a:p>
            <a:fld id="{DF8A5812-A045-4ED1-AE09-1BD5E4DDFA3C}" type="slidenum">
              <a:rPr lang="en-US" smtClean="0"/>
              <a:t>245</a:t>
            </a:fld>
            <a:endParaRPr lang="en-US"/>
          </a:p>
        </p:txBody>
      </p:sp>
    </p:spTree>
    <p:extLst>
      <p:ext uri="{BB962C8B-B14F-4D97-AF65-F5344CB8AC3E}">
        <p14:creationId xmlns:p14="http://schemas.microsoft.com/office/powerpoint/2010/main" val="18792105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40316-41A3-8A43-7B6D-9F18A0D26999}"/>
              </a:ext>
            </a:extLst>
          </p:cNvPr>
          <p:cNvSpPr>
            <a:spLocks noGrp="1"/>
          </p:cNvSpPr>
          <p:nvPr>
            <p:ph type="title"/>
          </p:nvPr>
        </p:nvSpPr>
        <p:spPr>
          <a:xfrm>
            <a:off x="3048150" y="2130698"/>
            <a:ext cx="5494749" cy="1983179"/>
          </a:xfrm>
        </p:spPr>
        <p:txBody>
          <a:bodyPr>
            <a:noAutofit/>
          </a:bodyPr>
          <a:lstStyle/>
          <a:p>
            <a:r>
              <a:rPr lang="en-US" sz="5400" b="1">
                <a:latin typeface="Segoe UI"/>
                <a:cs typeface="Calibri Light"/>
              </a:rPr>
              <a:t>3. BUBBLE SORT</a:t>
            </a:r>
            <a:endParaRPr lang="en-US" sz="5400" b="1">
              <a:latin typeface="Segoe UI"/>
            </a:endParaRPr>
          </a:p>
        </p:txBody>
      </p:sp>
      <p:sp>
        <p:nvSpPr>
          <p:cNvPr id="3" name="Footer Placeholder 2">
            <a:extLst>
              <a:ext uri="{FF2B5EF4-FFF2-40B4-BE49-F238E27FC236}">
                <a16:creationId xmlns:a16="http://schemas.microsoft.com/office/drawing/2014/main" id="{10F15B62-955A-C048-B592-6D12458E43A9}"/>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C9371A18-EDBF-D3C2-E407-0FE15D8AE31B}"/>
              </a:ext>
            </a:extLst>
          </p:cNvPr>
          <p:cNvSpPr>
            <a:spLocks noGrp="1"/>
          </p:cNvSpPr>
          <p:nvPr>
            <p:ph type="sldNum" sz="quarter" idx="12"/>
          </p:nvPr>
        </p:nvSpPr>
        <p:spPr/>
        <p:txBody>
          <a:bodyPr/>
          <a:lstStyle/>
          <a:p>
            <a:fld id="{DF8A5812-A045-4ED1-AE09-1BD5E4DDFA3C}" type="slidenum">
              <a:rPr lang="en-US" dirty="0" smtClean="0"/>
              <a:t>246</a:t>
            </a:fld>
            <a:endParaRPr lang="en-US"/>
          </a:p>
        </p:txBody>
      </p:sp>
    </p:spTree>
    <p:extLst>
      <p:ext uri="{BB962C8B-B14F-4D97-AF65-F5344CB8AC3E}">
        <p14:creationId xmlns:p14="http://schemas.microsoft.com/office/powerpoint/2010/main" val="52676593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C8AA-07BC-4CF3-9E4F-C9D448FFADF4}"/>
              </a:ext>
            </a:extLst>
          </p:cNvPr>
          <p:cNvSpPr>
            <a:spLocks noGrp="1"/>
          </p:cNvSpPr>
          <p:nvPr>
            <p:ph type="title"/>
          </p:nvPr>
        </p:nvSpPr>
        <p:spPr/>
        <p:txBody>
          <a:bodyPr/>
          <a:lstStyle/>
          <a:p>
            <a:r>
              <a:rPr lang="en-US" b="1">
                <a:cs typeface="Calibri Light"/>
              </a:rPr>
              <a:t>BUBBLE SORT</a:t>
            </a:r>
            <a:endParaRPr lang="en-US" b="1"/>
          </a:p>
        </p:txBody>
      </p:sp>
      <p:sp>
        <p:nvSpPr>
          <p:cNvPr id="3" name="Content Placeholder 2">
            <a:extLst>
              <a:ext uri="{FF2B5EF4-FFF2-40B4-BE49-F238E27FC236}">
                <a16:creationId xmlns:a16="http://schemas.microsoft.com/office/drawing/2014/main" id="{C749B28E-B69F-EB1C-8CF9-47CC0621D67E}"/>
              </a:ext>
            </a:extLst>
          </p:cNvPr>
          <p:cNvSpPr>
            <a:spLocks noGrp="1"/>
          </p:cNvSpPr>
          <p:nvPr>
            <p:ph idx="1"/>
          </p:nvPr>
        </p:nvSpPr>
        <p:spPr>
          <a:xfrm>
            <a:off x="838200" y="1825625"/>
            <a:ext cx="10734805" cy="4351338"/>
          </a:xfrm>
        </p:spPr>
        <p:txBody>
          <a:bodyPr vert="horz" lIns="91440" tIns="45720" rIns="91440" bIns="45720" rtlCol="0" anchor="t">
            <a:normAutofit/>
          </a:bodyPr>
          <a:lstStyle/>
          <a:p>
            <a:pPr>
              <a:lnSpc>
                <a:spcPct val="150000"/>
              </a:lnSpc>
            </a:pPr>
            <a:r>
              <a:rPr lang="en-US" sz="2000">
                <a:solidFill>
                  <a:srgbClr val="231F20"/>
                </a:solidFill>
                <a:latin typeface="Calibri"/>
                <a:cs typeface="Times New Roman"/>
              </a:rPr>
              <a:t>Simplest sorting algorithm that works by repeatedly swapping the adjacent elements.</a:t>
            </a:r>
            <a:endParaRPr lang="en-US" sz="2000">
              <a:latin typeface="Calibri"/>
              <a:cs typeface="Calibri" panose="020F0502020204030204"/>
            </a:endParaRPr>
          </a:p>
          <a:p>
            <a:pPr>
              <a:lnSpc>
                <a:spcPct val="150000"/>
              </a:lnSpc>
            </a:pPr>
            <a:r>
              <a:rPr lang="en-US" sz="2000">
                <a:solidFill>
                  <a:srgbClr val="231F20"/>
                </a:solidFill>
                <a:latin typeface="Calibri"/>
                <a:cs typeface="Times New Roman"/>
              </a:rPr>
              <a:t>This algorithm is not suitable for large data sets.</a:t>
            </a:r>
            <a:endParaRPr lang="en-US" sz="2000">
              <a:latin typeface="Calibri"/>
              <a:cs typeface="Calibri" panose="020F0502020204030204"/>
            </a:endParaRPr>
          </a:p>
          <a:p>
            <a:pPr>
              <a:lnSpc>
                <a:spcPct val="150000"/>
              </a:lnSpc>
            </a:pPr>
            <a:r>
              <a:rPr lang="en-US" sz="2000">
                <a:solidFill>
                  <a:srgbClr val="000000"/>
                </a:solidFill>
                <a:latin typeface="Calibri"/>
                <a:cs typeface="Calibri"/>
              </a:rPr>
              <a:t>A</a:t>
            </a:r>
            <a:r>
              <a:rPr lang="en-US" sz="2000">
                <a:solidFill>
                  <a:srgbClr val="231F20"/>
                </a:solidFill>
                <a:latin typeface="Calibri"/>
                <a:cs typeface="Times New Roman"/>
              </a:rPr>
              <a:t>verage and worst-case time complexity is quite high.</a:t>
            </a:r>
            <a:endParaRPr lang="en-US" sz="2000">
              <a:latin typeface="Calibri"/>
              <a:cs typeface="Calibri" panose="020F0502020204030204"/>
            </a:endParaRPr>
          </a:p>
          <a:p>
            <a:pPr>
              <a:lnSpc>
                <a:spcPct val="150000"/>
              </a:lnSpc>
            </a:pPr>
            <a:r>
              <a:rPr lang="en-US" sz="2000">
                <a:solidFill>
                  <a:srgbClr val="231F20"/>
                </a:solidFill>
                <a:latin typeface="Calibri"/>
                <a:cs typeface="Times New Roman"/>
              </a:rPr>
              <a:t>The average and worst-case complexity of Bubble sort is </a:t>
            </a:r>
            <a:r>
              <a:rPr lang="en-US" sz="2000" b="1">
                <a:solidFill>
                  <a:srgbClr val="231F20"/>
                </a:solidFill>
                <a:latin typeface="Calibri"/>
                <a:cs typeface="Times New Roman"/>
              </a:rPr>
              <a:t>O(n2),</a:t>
            </a:r>
            <a:r>
              <a:rPr lang="en-US" sz="2000">
                <a:solidFill>
                  <a:srgbClr val="231F20"/>
                </a:solidFill>
                <a:latin typeface="Calibri"/>
                <a:cs typeface="Times New Roman"/>
              </a:rPr>
              <a:t> where </a:t>
            </a:r>
            <a:r>
              <a:rPr lang="en-US" sz="2000" b="1">
                <a:solidFill>
                  <a:srgbClr val="231F20"/>
                </a:solidFill>
                <a:latin typeface="Calibri"/>
                <a:cs typeface="Times New Roman"/>
              </a:rPr>
              <a:t>n</a:t>
            </a:r>
            <a:r>
              <a:rPr lang="en-US" sz="2000">
                <a:solidFill>
                  <a:srgbClr val="231F20"/>
                </a:solidFill>
                <a:latin typeface="Calibri"/>
                <a:cs typeface="Times New Roman"/>
              </a:rPr>
              <a:t> is the number of items.</a:t>
            </a:r>
            <a:endParaRPr lang="en-US" sz="2000">
              <a:latin typeface="Calibri"/>
              <a:cs typeface="Calibri" panose="020F0502020204030204"/>
            </a:endParaRPr>
          </a:p>
          <a:p>
            <a:pPr>
              <a:lnSpc>
                <a:spcPct val="150000"/>
              </a:lnSpc>
            </a:pPr>
            <a:r>
              <a:rPr lang="en-US" sz="2000">
                <a:solidFill>
                  <a:srgbClr val="231F20"/>
                </a:solidFill>
                <a:latin typeface="Calibri"/>
                <a:cs typeface="Times New Roman"/>
              </a:rPr>
              <a:t>Time complexity of best case is O(n)</a:t>
            </a:r>
            <a:endParaRPr lang="en-US" sz="2000">
              <a:latin typeface="Calibri"/>
              <a:cs typeface="Calibri" panose="020F0502020204030204"/>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6097DA9E-EAB1-0486-A196-FBD3C409C683}"/>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C583C94-0730-181D-F1F8-36B91D4539E6}"/>
              </a:ext>
            </a:extLst>
          </p:cNvPr>
          <p:cNvSpPr>
            <a:spLocks noGrp="1"/>
          </p:cNvSpPr>
          <p:nvPr>
            <p:ph type="sldNum" sz="quarter" idx="12"/>
          </p:nvPr>
        </p:nvSpPr>
        <p:spPr/>
        <p:txBody>
          <a:bodyPr/>
          <a:lstStyle/>
          <a:p>
            <a:fld id="{DF8A5812-A045-4ED1-AE09-1BD5E4DDFA3C}" type="slidenum">
              <a:rPr lang="en-US" dirty="0" smtClean="0"/>
              <a:t>247</a:t>
            </a:fld>
            <a:endParaRPr lang="en-US"/>
          </a:p>
        </p:txBody>
      </p:sp>
    </p:spTree>
    <p:extLst>
      <p:ext uri="{BB962C8B-B14F-4D97-AF65-F5344CB8AC3E}">
        <p14:creationId xmlns:p14="http://schemas.microsoft.com/office/powerpoint/2010/main" val="35640802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E1D61-F320-15F0-CB10-EDE2C9862370}"/>
              </a:ext>
            </a:extLst>
          </p:cNvPr>
          <p:cNvSpPr>
            <a:spLocks noGrp="1"/>
          </p:cNvSpPr>
          <p:nvPr>
            <p:ph type="title"/>
          </p:nvPr>
        </p:nvSpPr>
        <p:spPr/>
        <p:txBody>
          <a:bodyPr>
            <a:normAutofit/>
          </a:bodyPr>
          <a:lstStyle/>
          <a:p>
            <a:r>
              <a:rPr lang="en-US" b="1">
                <a:solidFill>
                  <a:srgbClr val="231F20"/>
                </a:solidFill>
                <a:latin typeface="Calibri Light"/>
                <a:cs typeface="Times New Roman"/>
              </a:rPr>
              <a:t>WORKING PROCESS</a:t>
            </a:r>
            <a:endParaRPr lang="en-US" b="1">
              <a:latin typeface="Calibri Light"/>
            </a:endParaRPr>
          </a:p>
        </p:txBody>
      </p:sp>
      <p:pic>
        <p:nvPicPr>
          <p:cNvPr id="6" name="Picture 6" descr="A picture containing diagram&#10;&#10;Description automatically generated">
            <a:extLst>
              <a:ext uri="{FF2B5EF4-FFF2-40B4-BE49-F238E27FC236}">
                <a16:creationId xmlns:a16="http://schemas.microsoft.com/office/drawing/2014/main" id="{4CA50500-34A6-DD50-4A93-36252BFFB4F6}"/>
              </a:ext>
            </a:extLst>
          </p:cNvPr>
          <p:cNvPicPr>
            <a:picLocks noGrp="1" noChangeAspect="1"/>
          </p:cNvPicPr>
          <p:nvPr>
            <p:ph idx="1"/>
          </p:nvPr>
        </p:nvPicPr>
        <p:blipFill>
          <a:blip r:embed="rId2"/>
          <a:stretch>
            <a:fillRect/>
          </a:stretch>
        </p:blipFill>
        <p:spPr>
          <a:xfrm>
            <a:off x="838200" y="1838609"/>
            <a:ext cx="10515600" cy="4325369"/>
          </a:xfrm>
        </p:spPr>
      </p:pic>
      <p:sp>
        <p:nvSpPr>
          <p:cNvPr id="4" name="Footer Placeholder 3">
            <a:extLst>
              <a:ext uri="{FF2B5EF4-FFF2-40B4-BE49-F238E27FC236}">
                <a16:creationId xmlns:a16="http://schemas.microsoft.com/office/drawing/2014/main" id="{30643CC5-D5BE-B859-1F80-C1E74A2F094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AA68BDE-671E-9255-5556-B7B0578F4F93}"/>
              </a:ext>
            </a:extLst>
          </p:cNvPr>
          <p:cNvSpPr>
            <a:spLocks noGrp="1"/>
          </p:cNvSpPr>
          <p:nvPr>
            <p:ph type="sldNum" sz="quarter" idx="12"/>
          </p:nvPr>
        </p:nvSpPr>
        <p:spPr/>
        <p:txBody>
          <a:bodyPr/>
          <a:lstStyle/>
          <a:p>
            <a:fld id="{DF8A5812-A045-4ED1-AE09-1BD5E4DDFA3C}" type="slidenum">
              <a:rPr lang="en-US" dirty="0" smtClean="0"/>
              <a:pPr/>
              <a:t>248</a:t>
            </a:fld>
            <a:endParaRPr lang="en-US"/>
          </a:p>
        </p:txBody>
      </p:sp>
    </p:spTree>
    <p:extLst>
      <p:ext uri="{BB962C8B-B14F-4D97-AF65-F5344CB8AC3E}">
        <p14:creationId xmlns:p14="http://schemas.microsoft.com/office/powerpoint/2010/main" val="318310157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B82F-31DF-4C4B-5FF2-DBA83B5000E0}"/>
              </a:ext>
            </a:extLst>
          </p:cNvPr>
          <p:cNvSpPr>
            <a:spLocks noGrp="1"/>
          </p:cNvSpPr>
          <p:nvPr>
            <p:ph type="title"/>
          </p:nvPr>
        </p:nvSpPr>
        <p:spPr/>
        <p:txBody>
          <a:bodyPr>
            <a:normAutofit/>
          </a:bodyPr>
          <a:lstStyle/>
          <a:p>
            <a:r>
              <a:rPr lang="en-US">
                <a:solidFill>
                  <a:srgbClr val="231F20"/>
                </a:solidFill>
                <a:latin typeface="Segoe UI"/>
                <a:cs typeface="Times New Roman"/>
              </a:rPr>
              <a:t>ALGORITHM</a:t>
            </a:r>
            <a:endParaRPr lang="en-US">
              <a:latin typeface="Segoe UI"/>
            </a:endParaRPr>
          </a:p>
        </p:txBody>
      </p:sp>
      <p:sp>
        <p:nvSpPr>
          <p:cNvPr id="3" name="Content Placeholder 2">
            <a:extLst>
              <a:ext uri="{FF2B5EF4-FFF2-40B4-BE49-F238E27FC236}">
                <a16:creationId xmlns:a16="http://schemas.microsoft.com/office/drawing/2014/main" id="{90A9BE6E-E6B5-F8B4-C82D-DC144197EA06}"/>
              </a:ext>
            </a:extLst>
          </p:cNvPr>
          <p:cNvSpPr>
            <a:spLocks noGrp="1"/>
          </p:cNvSpPr>
          <p:nvPr>
            <p:ph idx="1"/>
          </p:nvPr>
        </p:nvSpPr>
        <p:spPr/>
        <p:txBody>
          <a:bodyPr vert="horz" lIns="91440" tIns="45720" rIns="91440" bIns="45720" rtlCol="0" anchor="t">
            <a:normAutofit/>
          </a:bodyPr>
          <a:lstStyle/>
          <a:p>
            <a:pPr>
              <a:lnSpc>
                <a:spcPct val="150000"/>
              </a:lnSpc>
              <a:buNone/>
            </a:pPr>
            <a:r>
              <a:rPr lang="en-US" sz="2000">
                <a:solidFill>
                  <a:srgbClr val="231F20"/>
                </a:solidFill>
                <a:latin typeface="Calibri"/>
                <a:cs typeface="Times New Roman"/>
              </a:rPr>
              <a:t>Begin </a:t>
            </a:r>
            <a:r>
              <a:rPr lang="en-US" sz="2000" err="1">
                <a:solidFill>
                  <a:srgbClr val="231F20"/>
                </a:solidFill>
                <a:latin typeface="Calibri"/>
                <a:cs typeface="Times New Roman"/>
              </a:rPr>
              <a:t>BubbleSort</a:t>
            </a:r>
            <a:r>
              <a:rPr lang="en-US" sz="2000">
                <a:solidFill>
                  <a:srgbClr val="231F20"/>
                </a:solidFill>
                <a:latin typeface="Calibri"/>
                <a:cs typeface="Times New Roman"/>
              </a:rPr>
              <a:t>( list)</a:t>
            </a:r>
            <a:endParaRPr lang="en-US" sz="2000">
              <a:latin typeface="Calibri"/>
              <a:cs typeface="Calibri"/>
            </a:endParaRPr>
          </a:p>
          <a:p>
            <a:pPr>
              <a:lnSpc>
                <a:spcPct val="150000"/>
              </a:lnSpc>
              <a:buNone/>
            </a:pPr>
            <a:r>
              <a:rPr lang="en-US" sz="2000">
                <a:solidFill>
                  <a:srgbClr val="231F20"/>
                </a:solidFill>
                <a:latin typeface="Calibri"/>
                <a:cs typeface="Times New Roman"/>
              </a:rPr>
              <a:t>   For all elements of list</a:t>
            </a:r>
            <a:endParaRPr lang="en-US" sz="2000">
              <a:latin typeface="Calibri"/>
              <a:cs typeface="Calibri"/>
            </a:endParaRPr>
          </a:p>
          <a:p>
            <a:pPr>
              <a:lnSpc>
                <a:spcPct val="150000"/>
              </a:lnSpc>
              <a:buNone/>
            </a:pPr>
            <a:r>
              <a:rPr lang="en-US" sz="2000">
                <a:solidFill>
                  <a:srgbClr val="231F20"/>
                </a:solidFill>
                <a:latin typeface="Calibri"/>
                <a:cs typeface="Times New Roman"/>
              </a:rPr>
              <a:t>    if list[</a:t>
            </a:r>
            <a:r>
              <a:rPr lang="en-US" sz="2000" err="1">
                <a:solidFill>
                  <a:srgbClr val="231F20"/>
                </a:solidFill>
                <a:latin typeface="Calibri"/>
                <a:cs typeface="Times New Roman"/>
              </a:rPr>
              <a:t>i</a:t>
            </a:r>
            <a:r>
              <a:rPr lang="en-US" sz="2000">
                <a:solidFill>
                  <a:srgbClr val="231F20"/>
                </a:solidFill>
                <a:latin typeface="Calibri"/>
                <a:cs typeface="Times New Roman"/>
              </a:rPr>
              <a:t>]&gt;list[i+1]     </a:t>
            </a:r>
            <a:endParaRPr lang="en-US" sz="2000">
              <a:latin typeface="Calibri"/>
              <a:cs typeface="Calibri"/>
            </a:endParaRPr>
          </a:p>
          <a:p>
            <a:pPr>
              <a:lnSpc>
                <a:spcPct val="150000"/>
              </a:lnSpc>
              <a:buNone/>
            </a:pPr>
            <a:r>
              <a:rPr lang="en-US" sz="2000">
                <a:solidFill>
                  <a:srgbClr val="231F20"/>
                </a:solidFill>
                <a:latin typeface="Calibri"/>
                <a:cs typeface="Times New Roman"/>
              </a:rPr>
              <a:t>     swap(list[</a:t>
            </a:r>
            <a:r>
              <a:rPr lang="en-US" sz="2000" err="1">
                <a:solidFill>
                  <a:srgbClr val="231F20"/>
                </a:solidFill>
                <a:latin typeface="Calibri"/>
                <a:cs typeface="Times New Roman"/>
              </a:rPr>
              <a:t>i</a:t>
            </a:r>
            <a:r>
              <a:rPr lang="en-US" sz="2000">
                <a:solidFill>
                  <a:srgbClr val="231F20"/>
                </a:solidFill>
                <a:latin typeface="Calibri"/>
                <a:cs typeface="Times New Roman"/>
              </a:rPr>
              <a:t>], list[i+1])</a:t>
            </a:r>
            <a:br>
              <a:rPr lang="en-US" sz="2000">
                <a:latin typeface="Calibri"/>
                <a:cs typeface="Times New Roman"/>
              </a:rPr>
            </a:br>
            <a:r>
              <a:rPr lang="en-US" sz="2000">
                <a:solidFill>
                  <a:srgbClr val="231F20"/>
                </a:solidFill>
                <a:latin typeface="Calibri"/>
                <a:cs typeface="Times New Roman"/>
              </a:rPr>
              <a:t>     end if</a:t>
            </a:r>
            <a:br>
              <a:rPr lang="en-US" sz="2000">
                <a:latin typeface="Calibri"/>
                <a:cs typeface="Times New Roman"/>
              </a:rPr>
            </a:br>
            <a:r>
              <a:rPr lang="en-US" sz="2000">
                <a:solidFill>
                  <a:srgbClr val="231F20"/>
                </a:solidFill>
                <a:latin typeface="Calibri"/>
                <a:cs typeface="Times New Roman"/>
              </a:rPr>
              <a:t>    end for</a:t>
            </a:r>
            <a:br>
              <a:rPr lang="en-US" sz="2000">
                <a:latin typeface="Calibri"/>
                <a:cs typeface="Times New Roman"/>
              </a:rPr>
            </a:br>
            <a:r>
              <a:rPr lang="en-US" sz="2000">
                <a:solidFill>
                  <a:srgbClr val="231F20"/>
                </a:solidFill>
                <a:latin typeface="Calibri"/>
                <a:cs typeface="Times New Roman"/>
              </a:rPr>
              <a:t>    return list</a:t>
            </a:r>
            <a:br>
              <a:rPr lang="en-US" sz="2000">
                <a:latin typeface="Calibri"/>
                <a:cs typeface="Times New Roman"/>
              </a:rPr>
            </a:br>
            <a:r>
              <a:rPr lang="en-US" sz="2000">
                <a:solidFill>
                  <a:srgbClr val="231F20"/>
                </a:solidFill>
                <a:latin typeface="Calibri"/>
                <a:cs typeface="Times New Roman"/>
              </a:rPr>
              <a:t>    end </a:t>
            </a:r>
            <a:r>
              <a:rPr lang="en-US" sz="2000" err="1">
                <a:solidFill>
                  <a:srgbClr val="231F20"/>
                </a:solidFill>
                <a:latin typeface="Calibri"/>
                <a:cs typeface="Times New Roman"/>
              </a:rPr>
              <a:t>BubbleSort</a:t>
            </a:r>
            <a:endParaRPr lang="en-US" sz="2000" err="1">
              <a:latin typeface="Calibri"/>
              <a:cs typeface="Calibri"/>
            </a:endParaRPr>
          </a:p>
          <a:p>
            <a:pPr marL="0" indent="0">
              <a:lnSpc>
                <a:spcPct val="150000"/>
              </a:lnSpc>
              <a:buNone/>
            </a:pPr>
            <a:endParaRPr lang="en-US" sz="2000">
              <a:solidFill>
                <a:srgbClr val="231F20"/>
              </a:solidFill>
              <a:cs typeface="Times New Roman"/>
            </a:endParaRPr>
          </a:p>
        </p:txBody>
      </p:sp>
      <p:sp>
        <p:nvSpPr>
          <p:cNvPr id="4" name="Footer Placeholder 3">
            <a:extLst>
              <a:ext uri="{FF2B5EF4-FFF2-40B4-BE49-F238E27FC236}">
                <a16:creationId xmlns:a16="http://schemas.microsoft.com/office/drawing/2014/main" id="{11C83AA7-9683-C7B2-D062-AF29D2C89F9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CF64A84-E0D7-E79D-641D-30B61CCB9B0D}"/>
              </a:ext>
            </a:extLst>
          </p:cNvPr>
          <p:cNvSpPr>
            <a:spLocks noGrp="1"/>
          </p:cNvSpPr>
          <p:nvPr>
            <p:ph type="sldNum" sz="quarter" idx="12"/>
          </p:nvPr>
        </p:nvSpPr>
        <p:spPr/>
        <p:txBody>
          <a:bodyPr/>
          <a:lstStyle/>
          <a:p>
            <a:fld id="{DF8A5812-A045-4ED1-AE09-1BD5E4DDFA3C}" type="slidenum">
              <a:rPr lang="en-US" dirty="0" smtClean="0"/>
              <a:pPr/>
              <a:t>249</a:t>
            </a:fld>
            <a:endParaRPr lang="en-US"/>
          </a:p>
        </p:txBody>
      </p:sp>
    </p:spTree>
    <p:extLst>
      <p:ext uri="{BB962C8B-B14F-4D97-AF65-F5344CB8AC3E}">
        <p14:creationId xmlns:p14="http://schemas.microsoft.com/office/powerpoint/2010/main" val="2160813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B6C23A-196C-ED44-38A8-41CAC32BB645}"/>
              </a:ext>
            </a:extLst>
          </p:cNvPr>
          <p:cNvSpPr>
            <a:spLocks noGrp="1"/>
          </p:cNvSpPr>
          <p:nvPr>
            <p:ph type="title"/>
          </p:nvPr>
        </p:nvSpPr>
        <p:spPr>
          <a:xfrm>
            <a:off x="838200" y="365125"/>
            <a:ext cx="10515600" cy="1325563"/>
          </a:xfrm>
        </p:spPr>
        <p:txBody>
          <a:bodyPr>
            <a:normAutofit/>
          </a:bodyPr>
          <a:lstStyle/>
          <a:p>
            <a:r>
              <a:rPr lang="en-US" sz="5400" b="1">
                <a:latin typeface="Times New Roman"/>
                <a:cs typeface="Times New Roman"/>
              </a:rPr>
              <a:t>Introduction</a:t>
            </a:r>
            <a:endParaRPr lang="en-US" sz="5400"/>
          </a:p>
        </p:txBody>
      </p:sp>
      <p:sp>
        <p:nvSpPr>
          <p:cNvPr id="3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CDC8C1A-D479-2E18-48CF-8DA5F01B1F7F}"/>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buNone/>
            </a:pPr>
            <a:r>
              <a:rPr lang="en-US" sz="2200">
                <a:latin typeface="Times New Roman"/>
                <a:cs typeface="Times New Roman"/>
              </a:rPr>
              <a:t>              It is clear from the name that a one-dimensional array in java must deal with only one parameter. Entities of similar types can be stored together using one-dimensional arrays. It can store primitive data types (int, float, char, etc.) or objects.</a:t>
            </a:r>
          </a:p>
        </p:txBody>
      </p:sp>
      <p:sp>
        <p:nvSpPr>
          <p:cNvPr id="4" name="Footer Placeholder 3">
            <a:extLst>
              <a:ext uri="{FF2B5EF4-FFF2-40B4-BE49-F238E27FC236}">
                <a16:creationId xmlns:a16="http://schemas.microsoft.com/office/drawing/2014/main" id="{8E5EF8B7-6220-2DE1-E521-53C94E992F3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46D20C6C-284F-345D-7F69-EF013BD73F2A}"/>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a:pPr>
                <a:spcAft>
                  <a:spcPts val="600"/>
                </a:spcAft>
              </a:pPr>
              <a:t>25</a:t>
            </a:fld>
            <a:endParaRPr lang="en-US"/>
          </a:p>
        </p:txBody>
      </p:sp>
    </p:spTree>
    <p:extLst>
      <p:ext uri="{BB962C8B-B14F-4D97-AF65-F5344CB8AC3E}">
        <p14:creationId xmlns:p14="http://schemas.microsoft.com/office/powerpoint/2010/main" val="313135205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72BE9-3048-65B7-ED96-282056110C38}"/>
              </a:ext>
            </a:extLst>
          </p:cNvPr>
          <p:cNvSpPr>
            <a:spLocks noGrp="1"/>
          </p:cNvSpPr>
          <p:nvPr>
            <p:ph type="title"/>
          </p:nvPr>
        </p:nvSpPr>
        <p:spPr>
          <a:xfrm>
            <a:off x="756557" y="673554"/>
            <a:ext cx="10515600" cy="1343705"/>
          </a:xfrm>
        </p:spPr>
        <p:txBody>
          <a:bodyPr>
            <a:normAutofit/>
          </a:bodyPr>
          <a:lstStyle/>
          <a:p>
            <a:r>
              <a:rPr lang="en-US">
                <a:solidFill>
                  <a:srgbClr val="231F20"/>
                </a:solidFill>
                <a:latin typeface="Segoe UI"/>
                <a:cs typeface="Times New Roman"/>
              </a:rPr>
              <a:t>ADVANTAGES</a:t>
            </a:r>
            <a:endParaRPr lang="en-US">
              <a:latin typeface="Segoe UI"/>
            </a:endParaRPr>
          </a:p>
        </p:txBody>
      </p:sp>
      <p:sp>
        <p:nvSpPr>
          <p:cNvPr id="3" name="Content Placeholder 2">
            <a:extLst>
              <a:ext uri="{FF2B5EF4-FFF2-40B4-BE49-F238E27FC236}">
                <a16:creationId xmlns:a16="http://schemas.microsoft.com/office/drawing/2014/main" id="{4E5544AE-FD03-B7B2-34F5-CD590120F434}"/>
              </a:ext>
            </a:extLst>
          </p:cNvPr>
          <p:cNvSpPr>
            <a:spLocks noGrp="1"/>
          </p:cNvSpPr>
          <p:nvPr>
            <p:ph idx="1"/>
          </p:nvPr>
        </p:nvSpPr>
        <p:spPr>
          <a:xfrm>
            <a:off x="756557" y="1907268"/>
            <a:ext cx="10515600" cy="4351338"/>
          </a:xfrm>
        </p:spPr>
        <p:txBody>
          <a:bodyPr vert="horz" lIns="91440" tIns="45720" rIns="91440" bIns="45720" rtlCol="0" anchor="t">
            <a:normAutofit/>
          </a:bodyPr>
          <a:lstStyle/>
          <a:p>
            <a:pPr>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Times New Roman"/>
              </a:rPr>
              <a:t>Bubble sort is easy to understand and implement.</a:t>
            </a:r>
            <a:endParaRPr lang="en-US" sz="2000">
              <a:latin typeface="Calibri"/>
              <a:cs typeface="Calibri" panose="020F0502020204030204"/>
            </a:endParaRPr>
          </a:p>
          <a:p>
            <a:pPr>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Times New Roman"/>
              </a:rPr>
              <a:t>It does not require any additional memory space.</a:t>
            </a:r>
            <a:endParaRPr lang="en-US" sz="2000">
              <a:latin typeface="Calibri"/>
              <a:cs typeface="Calibri" panose="020F0502020204030204"/>
            </a:endParaRPr>
          </a:p>
          <a:p>
            <a:pPr>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Times New Roman"/>
              </a:rPr>
              <a:t>It’s adaptability to different types of data.</a:t>
            </a:r>
            <a:endParaRPr lang="en-US" sz="2000">
              <a:latin typeface="Calibri"/>
              <a:cs typeface="Calibri" panose="020F0502020204030204"/>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BFC16870-5990-5A11-E761-6F73E8DC19D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98269F3-05B8-F25B-0784-3F3F36920AFD}"/>
              </a:ext>
            </a:extLst>
          </p:cNvPr>
          <p:cNvSpPr>
            <a:spLocks noGrp="1"/>
          </p:cNvSpPr>
          <p:nvPr>
            <p:ph type="sldNum" sz="quarter" idx="12"/>
          </p:nvPr>
        </p:nvSpPr>
        <p:spPr/>
        <p:txBody>
          <a:bodyPr/>
          <a:lstStyle/>
          <a:p>
            <a:fld id="{DF8A5812-A045-4ED1-AE09-1BD5E4DDFA3C}" type="slidenum">
              <a:rPr lang="en-US" dirty="0" smtClean="0"/>
              <a:t>250</a:t>
            </a:fld>
            <a:endParaRPr lang="en-US"/>
          </a:p>
        </p:txBody>
      </p:sp>
    </p:spTree>
    <p:extLst>
      <p:ext uri="{BB962C8B-B14F-4D97-AF65-F5344CB8AC3E}">
        <p14:creationId xmlns:p14="http://schemas.microsoft.com/office/powerpoint/2010/main" val="379220073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51C2-F0B9-D222-4D65-AF656865B381}"/>
              </a:ext>
            </a:extLst>
          </p:cNvPr>
          <p:cNvSpPr>
            <a:spLocks noGrp="1"/>
          </p:cNvSpPr>
          <p:nvPr>
            <p:ph type="title"/>
          </p:nvPr>
        </p:nvSpPr>
        <p:spPr>
          <a:xfrm>
            <a:off x="838200" y="610054"/>
            <a:ext cx="10515600" cy="1325563"/>
          </a:xfrm>
        </p:spPr>
        <p:txBody>
          <a:bodyPr>
            <a:normAutofit/>
          </a:bodyPr>
          <a:lstStyle/>
          <a:p>
            <a:r>
              <a:rPr lang="en-US">
                <a:solidFill>
                  <a:srgbClr val="231F20"/>
                </a:solidFill>
                <a:latin typeface="Segoe UI"/>
                <a:cs typeface="Times New Roman"/>
              </a:rPr>
              <a:t>DISADVANTAGES</a:t>
            </a:r>
          </a:p>
        </p:txBody>
      </p:sp>
      <p:sp>
        <p:nvSpPr>
          <p:cNvPr id="3" name="Content Placeholder 2">
            <a:extLst>
              <a:ext uri="{FF2B5EF4-FFF2-40B4-BE49-F238E27FC236}">
                <a16:creationId xmlns:a16="http://schemas.microsoft.com/office/drawing/2014/main" id="{92577440-B7B7-06FF-E12C-9C01B623F0D9}"/>
              </a:ext>
            </a:extLst>
          </p:cNvPr>
          <p:cNvSpPr>
            <a:spLocks noGrp="1"/>
          </p:cNvSpPr>
          <p:nvPr>
            <p:ph idx="1"/>
          </p:nvPr>
        </p:nvSpPr>
        <p:spPr>
          <a:xfrm>
            <a:off x="838200" y="1934482"/>
            <a:ext cx="10515600" cy="4351338"/>
          </a:xfrm>
        </p:spPr>
        <p:txBody>
          <a:bodyPr vert="horz" lIns="91440" tIns="45720" rIns="91440" bIns="45720" rtlCol="0" anchor="t">
            <a:normAutofit/>
          </a:bodyPr>
          <a:lstStyle/>
          <a:p>
            <a:pPr algn="just">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Times New Roman"/>
              </a:rPr>
              <a:t>Time complexity of O(n^2) which makes it very slow for large data sets.</a:t>
            </a:r>
            <a:endParaRPr lang="en-US" sz="2000">
              <a:latin typeface="Calibri"/>
              <a:cs typeface="Segoe UI"/>
            </a:endParaRPr>
          </a:p>
          <a:p>
            <a:pPr algn="just">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Times New Roman"/>
              </a:rPr>
              <a:t>It is not a stable sorting algorithm, elements with the same key value may not maintain their relative order.</a:t>
            </a:r>
            <a:endParaRPr lang="en-US" sz="2000">
              <a:latin typeface="Calibri"/>
              <a:cs typeface="Calibri Light"/>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032791AA-01BA-CF7A-B125-AD7EB2D7B60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1F1F8F08-EA1D-6EBE-1509-10D7C242C414}"/>
              </a:ext>
            </a:extLst>
          </p:cNvPr>
          <p:cNvSpPr>
            <a:spLocks noGrp="1"/>
          </p:cNvSpPr>
          <p:nvPr>
            <p:ph type="sldNum" sz="quarter" idx="12"/>
          </p:nvPr>
        </p:nvSpPr>
        <p:spPr/>
        <p:txBody>
          <a:bodyPr/>
          <a:lstStyle/>
          <a:p>
            <a:fld id="{DF8A5812-A045-4ED1-AE09-1BD5E4DDFA3C}" type="slidenum">
              <a:rPr lang="en-US" dirty="0" smtClean="0"/>
              <a:t>251</a:t>
            </a:fld>
            <a:endParaRPr lang="en-US"/>
          </a:p>
        </p:txBody>
      </p:sp>
    </p:spTree>
    <p:extLst>
      <p:ext uri="{BB962C8B-B14F-4D97-AF65-F5344CB8AC3E}">
        <p14:creationId xmlns:p14="http://schemas.microsoft.com/office/powerpoint/2010/main" val="129373362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722C1-C3A1-6EA6-8814-CB9116E12F9A}"/>
              </a:ext>
            </a:extLst>
          </p:cNvPr>
          <p:cNvSpPr>
            <a:spLocks noGrp="1"/>
          </p:cNvSpPr>
          <p:nvPr>
            <p:ph type="title"/>
          </p:nvPr>
        </p:nvSpPr>
        <p:spPr>
          <a:xfrm>
            <a:off x="729343" y="528411"/>
            <a:ext cx="10515600" cy="1325563"/>
          </a:xfrm>
        </p:spPr>
        <p:txBody>
          <a:bodyPr/>
          <a:lstStyle/>
          <a:p>
            <a:r>
              <a:rPr lang="en-US">
                <a:latin typeface="Segoe UI"/>
                <a:cs typeface="Calibri Light"/>
              </a:rPr>
              <a:t>EXAMPLES</a:t>
            </a:r>
            <a:endParaRPr lang="en-US">
              <a:latin typeface="Segoe UI"/>
            </a:endParaRPr>
          </a:p>
        </p:txBody>
      </p:sp>
      <p:sp>
        <p:nvSpPr>
          <p:cNvPr id="3" name="Content Placeholder 2">
            <a:extLst>
              <a:ext uri="{FF2B5EF4-FFF2-40B4-BE49-F238E27FC236}">
                <a16:creationId xmlns:a16="http://schemas.microsoft.com/office/drawing/2014/main" id="{754BB71E-8C01-87F0-165E-62E12367BBD4}"/>
              </a:ext>
            </a:extLst>
          </p:cNvPr>
          <p:cNvSpPr>
            <a:spLocks noGrp="1"/>
          </p:cNvSpPr>
          <p:nvPr>
            <p:ph idx="1"/>
          </p:nvPr>
        </p:nvSpPr>
        <p:spPr>
          <a:xfrm>
            <a:off x="838200" y="1798411"/>
            <a:ext cx="10515600" cy="4351338"/>
          </a:xfrm>
        </p:spPr>
        <p:txBody>
          <a:bodyPr vert="horz" lIns="91440" tIns="45720" rIns="91440" bIns="45720" rtlCol="0" anchor="t">
            <a:normAutofit/>
          </a:bodyPr>
          <a:lstStyle/>
          <a:p>
            <a:pPr algn="just">
              <a:lnSpc>
                <a:spcPct val="150000"/>
              </a:lnSpc>
            </a:pPr>
            <a:r>
              <a:rPr lang="en-US" sz="2000" b="1">
                <a:solidFill>
                  <a:srgbClr val="273239"/>
                </a:solidFill>
                <a:latin typeface="Calibri"/>
                <a:ea typeface="+mn-lt"/>
                <a:cs typeface="+mn-lt"/>
              </a:rPr>
              <a:t>Input:</a:t>
            </a:r>
            <a:r>
              <a:rPr lang="en-US" sz="2000">
                <a:solidFill>
                  <a:srgbClr val="273239"/>
                </a:solidFill>
                <a:latin typeface="Calibri"/>
                <a:ea typeface="+mn-lt"/>
                <a:cs typeface="+mn-lt"/>
              </a:rPr>
              <a:t> </a:t>
            </a:r>
            <a:r>
              <a:rPr lang="en-US" sz="2000" err="1">
                <a:solidFill>
                  <a:srgbClr val="273239"/>
                </a:solidFill>
                <a:latin typeface="Calibri"/>
                <a:ea typeface="+mn-lt"/>
                <a:cs typeface="+mn-lt"/>
              </a:rPr>
              <a:t>arr</a:t>
            </a:r>
            <a:r>
              <a:rPr lang="en-US" sz="2000">
                <a:solidFill>
                  <a:srgbClr val="273239"/>
                </a:solidFill>
                <a:latin typeface="Calibri"/>
                <a:ea typeface="+mn-lt"/>
                <a:cs typeface="+mn-lt"/>
              </a:rPr>
              <a:t>[] = {6, 3, 0, 5}</a:t>
            </a:r>
            <a:endParaRPr lang="en-US" sz="2000">
              <a:latin typeface="Calibri"/>
              <a:cs typeface="Calibri" panose="020F0502020204030204"/>
            </a:endParaRPr>
          </a:p>
          <a:p>
            <a:pPr algn="just">
              <a:lnSpc>
                <a:spcPct val="150000"/>
              </a:lnSpc>
            </a:pPr>
            <a:r>
              <a:rPr lang="en-US" sz="2000" b="1">
                <a:solidFill>
                  <a:srgbClr val="273239"/>
                </a:solidFill>
                <a:latin typeface="Calibri"/>
                <a:ea typeface="+mn-lt"/>
                <a:cs typeface="+mn-lt"/>
              </a:rPr>
              <a:t>First Pass:</a:t>
            </a:r>
            <a:r>
              <a:rPr lang="en-US" sz="2000">
                <a:solidFill>
                  <a:srgbClr val="273239"/>
                </a:solidFill>
                <a:latin typeface="Calibri"/>
                <a:ea typeface="+mn-lt"/>
                <a:cs typeface="+mn-lt"/>
              </a:rPr>
              <a:t> </a:t>
            </a:r>
            <a:endParaRPr lang="en-US" sz="2000">
              <a:latin typeface="Calibri"/>
              <a:cs typeface="Segoe UI"/>
            </a:endParaRPr>
          </a:p>
          <a:p>
            <a:pPr algn="just">
              <a:lnSpc>
                <a:spcPct val="150000"/>
              </a:lnSpc>
            </a:pPr>
            <a:r>
              <a:rPr lang="en-US" sz="2000">
                <a:latin typeface="Calibri"/>
                <a:ea typeface="+mn-lt"/>
                <a:cs typeface="+mn-lt"/>
              </a:rPr>
              <a:t>Bubble sort starts with very first two elements, comparing them to check which one is greater.</a:t>
            </a:r>
            <a:endParaRPr lang="en-US" sz="2000">
              <a:latin typeface="Calibri"/>
              <a:cs typeface="Segoe UI"/>
            </a:endParaRPr>
          </a:p>
          <a:p>
            <a:pPr lvl="1" algn="just">
              <a:lnSpc>
                <a:spcPct val="150000"/>
              </a:lnSpc>
            </a:pPr>
            <a:r>
              <a:rPr lang="en-US" sz="2000">
                <a:latin typeface="Calibri"/>
                <a:ea typeface="+mn-lt"/>
                <a:cs typeface="+mn-lt"/>
              </a:rPr>
              <a:t>( 6 3 0 5 ) –&gt; ( </a:t>
            </a:r>
            <a:r>
              <a:rPr lang="en-US" sz="2000" b="1">
                <a:latin typeface="Calibri"/>
                <a:ea typeface="+mn-lt"/>
                <a:cs typeface="+mn-lt"/>
              </a:rPr>
              <a:t>3 6</a:t>
            </a:r>
            <a:r>
              <a:rPr lang="en-US" sz="2000">
                <a:latin typeface="Calibri"/>
                <a:ea typeface="+mn-lt"/>
                <a:cs typeface="+mn-lt"/>
              </a:rPr>
              <a:t> 0 5 ), Here, algorithm compares the first two elements, and swaps since 6 &gt; 3. </a:t>
            </a:r>
            <a:endParaRPr lang="en-US" sz="2000">
              <a:latin typeface="Calibri"/>
              <a:cs typeface="Segoe UI"/>
            </a:endParaRPr>
          </a:p>
          <a:p>
            <a:pPr lvl="1" algn="just">
              <a:lnSpc>
                <a:spcPct val="150000"/>
              </a:lnSpc>
            </a:pPr>
            <a:r>
              <a:rPr lang="en-US" sz="2000">
                <a:latin typeface="Calibri"/>
                <a:ea typeface="+mn-lt"/>
                <a:cs typeface="+mn-lt"/>
              </a:rPr>
              <a:t>( 3</a:t>
            </a:r>
            <a:r>
              <a:rPr lang="en-US" sz="2000" b="1">
                <a:latin typeface="Calibri"/>
                <a:ea typeface="+mn-lt"/>
                <a:cs typeface="+mn-lt"/>
              </a:rPr>
              <a:t> 6</a:t>
            </a:r>
            <a:r>
              <a:rPr lang="en-US" sz="2000">
                <a:latin typeface="Calibri"/>
                <a:ea typeface="+mn-lt"/>
                <a:cs typeface="+mn-lt"/>
              </a:rPr>
              <a:t> </a:t>
            </a:r>
            <a:r>
              <a:rPr lang="en-US" sz="2000" b="1">
                <a:latin typeface="Calibri"/>
                <a:ea typeface="+mn-lt"/>
                <a:cs typeface="+mn-lt"/>
              </a:rPr>
              <a:t>0</a:t>
            </a:r>
            <a:r>
              <a:rPr lang="en-US" sz="2000">
                <a:latin typeface="Calibri"/>
                <a:ea typeface="+mn-lt"/>
                <a:cs typeface="+mn-lt"/>
              </a:rPr>
              <a:t> 5 ) –&gt;  ( 3</a:t>
            </a:r>
            <a:r>
              <a:rPr lang="en-US" sz="2000" b="1">
                <a:latin typeface="Calibri"/>
                <a:ea typeface="+mn-lt"/>
                <a:cs typeface="+mn-lt"/>
              </a:rPr>
              <a:t> 0</a:t>
            </a:r>
            <a:r>
              <a:rPr lang="en-US" sz="2000">
                <a:latin typeface="Calibri"/>
                <a:ea typeface="+mn-lt"/>
                <a:cs typeface="+mn-lt"/>
              </a:rPr>
              <a:t> </a:t>
            </a:r>
            <a:r>
              <a:rPr lang="en-US" sz="2000" b="1">
                <a:latin typeface="Calibri"/>
                <a:ea typeface="+mn-lt"/>
                <a:cs typeface="+mn-lt"/>
              </a:rPr>
              <a:t>6</a:t>
            </a:r>
            <a:r>
              <a:rPr lang="en-US" sz="2000">
                <a:latin typeface="Calibri"/>
                <a:ea typeface="+mn-lt"/>
                <a:cs typeface="+mn-lt"/>
              </a:rPr>
              <a:t> 5 ), Swap since 6 &gt; 0 </a:t>
            </a:r>
            <a:endParaRPr lang="en-US" sz="2000">
              <a:latin typeface="Calibri"/>
              <a:cs typeface="Segoe UI"/>
            </a:endParaRPr>
          </a:p>
          <a:p>
            <a:pPr lvl="1" algn="just">
              <a:lnSpc>
                <a:spcPct val="150000"/>
              </a:lnSpc>
            </a:pPr>
            <a:r>
              <a:rPr lang="en-US" sz="2000">
                <a:latin typeface="Calibri"/>
                <a:ea typeface="+mn-lt"/>
                <a:cs typeface="+mn-lt"/>
              </a:rPr>
              <a:t>( 3</a:t>
            </a:r>
            <a:r>
              <a:rPr lang="en-US" sz="2000" b="1">
                <a:latin typeface="Calibri"/>
                <a:ea typeface="+mn-lt"/>
                <a:cs typeface="+mn-lt"/>
              </a:rPr>
              <a:t> </a:t>
            </a:r>
            <a:r>
              <a:rPr lang="en-US" sz="2000">
                <a:latin typeface="Calibri"/>
                <a:ea typeface="+mn-lt"/>
                <a:cs typeface="+mn-lt"/>
              </a:rPr>
              <a:t>0 </a:t>
            </a:r>
            <a:r>
              <a:rPr lang="en-US" sz="2000" b="1">
                <a:latin typeface="Calibri"/>
                <a:ea typeface="+mn-lt"/>
                <a:cs typeface="+mn-lt"/>
              </a:rPr>
              <a:t>6</a:t>
            </a:r>
            <a:r>
              <a:rPr lang="en-US" sz="2000">
                <a:latin typeface="Calibri"/>
                <a:ea typeface="+mn-lt"/>
                <a:cs typeface="+mn-lt"/>
              </a:rPr>
              <a:t> </a:t>
            </a:r>
            <a:r>
              <a:rPr lang="en-US" sz="2000" b="1">
                <a:latin typeface="Calibri"/>
                <a:ea typeface="+mn-lt"/>
                <a:cs typeface="+mn-lt"/>
              </a:rPr>
              <a:t>5</a:t>
            </a:r>
            <a:r>
              <a:rPr lang="en-US" sz="2000">
                <a:latin typeface="Calibri"/>
                <a:ea typeface="+mn-lt"/>
                <a:cs typeface="+mn-lt"/>
              </a:rPr>
              <a:t> ) –&gt;  ( 3</a:t>
            </a:r>
            <a:r>
              <a:rPr lang="en-US" sz="2000" b="1">
                <a:latin typeface="Calibri"/>
                <a:ea typeface="+mn-lt"/>
                <a:cs typeface="+mn-lt"/>
              </a:rPr>
              <a:t> </a:t>
            </a:r>
            <a:r>
              <a:rPr lang="en-US" sz="2000">
                <a:latin typeface="Calibri"/>
                <a:ea typeface="+mn-lt"/>
                <a:cs typeface="+mn-lt"/>
              </a:rPr>
              <a:t>0 </a:t>
            </a:r>
            <a:r>
              <a:rPr lang="en-US" sz="2000" b="1">
                <a:latin typeface="Calibri"/>
                <a:ea typeface="+mn-lt"/>
                <a:cs typeface="+mn-lt"/>
              </a:rPr>
              <a:t>5 6 </a:t>
            </a:r>
            <a:r>
              <a:rPr lang="en-US" sz="2000">
                <a:latin typeface="Calibri"/>
                <a:ea typeface="+mn-lt"/>
                <a:cs typeface="+mn-lt"/>
              </a:rPr>
              <a:t>), Swap since 6 &gt; 5 </a:t>
            </a:r>
            <a:endParaRPr lang="en-US" sz="2000">
              <a:solidFill>
                <a:srgbClr val="000000"/>
              </a:solidFill>
              <a:latin typeface="Calibri"/>
              <a:ea typeface="+mn-lt"/>
              <a:cs typeface="+mn-lt"/>
            </a:endParaRPr>
          </a:p>
          <a:p>
            <a:pPr lvl="1" algn="just"/>
            <a:endParaRPr lang="en-US" sz="2000" i="1">
              <a:solidFill>
                <a:srgbClr val="273239"/>
              </a:solidFill>
              <a:latin typeface="Segoe UI"/>
              <a:cs typeface="Calibri" panose="020F0502020204030204"/>
            </a:endParaRPr>
          </a:p>
          <a:p>
            <a:endParaRPr lang="en-US">
              <a:cs typeface="Calibri"/>
            </a:endParaRPr>
          </a:p>
        </p:txBody>
      </p:sp>
      <p:sp>
        <p:nvSpPr>
          <p:cNvPr id="4" name="Footer Placeholder 3">
            <a:extLst>
              <a:ext uri="{FF2B5EF4-FFF2-40B4-BE49-F238E27FC236}">
                <a16:creationId xmlns:a16="http://schemas.microsoft.com/office/drawing/2014/main" id="{431490AD-B690-B1AC-AD72-21DD5561CED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F9F2816-C095-1084-D806-93178D6AEF85}"/>
              </a:ext>
            </a:extLst>
          </p:cNvPr>
          <p:cNvSpPr>
            <a:spLocks noGrp="1"/>
          </p:cNvSpPr>
          <p:nvPr>
            <p:ph type="sldNum" sz="quarter" idx="12"/>
          </p:nvPr>
        </p:nvSpPr>
        <p:spPr/>
        <p:txBody>
          <a:bodyPr/>
          <a:lstStyle/>
          <a:p>
            <a:fld id="{DF8A5812-A045-4ED1-AE09-1BD5E4DDFA3C}" type="slidenum">
              <a:rPr lang="en-US" dirty="0" smtClean="0"/>
              <a:t>252</a:t>
            </a:fld>
            <a:endParaRPr lang="en-US"/>
          </a:p>
        </p:txBody>
      </p:sp>
    </p:spTree>
    <p:extLst>
      <p:ext uri="{BB962C8B-B14F-4D97-AF65-F5344CB8AC3E}">
        <p14:creationId xmlns:p14="http://schemas.microsoft.com/office/powerpoint/2010/main" val="371169461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1EA6E2-C588-B383-BAC3-FF37F4B2022D}"/>
              </a:ext>
            </a:extLst>
          </p:cNvPr>
          <p:cNvSpPr>
            <a:spLocks noGrp="1"/>
          </p:cNvSpPr>
          <p:nvPr>
            <p:ph idx="1"/>
          </p:nvPr>
        </p:nvSpPr>
        <p:spPr>
          <a:xfrm>
            <a:off x="838200" y="1272268"/>
            <a:ext cx="10515600" cy="4904695"/>
          </a:xfrm>
        </p:spPr>
        <p:txBody>
          <a:bodyPr vert="horz" lIns="91440" tIns="45720" rIns="91440" bIns="45720" rtlCol="0" anchor="t">
            <a:normAutofit lnSpcReduction="10000"/>
          </a:bodyPr>
          <a:lstStyle/>
          <a:p>
            <a:pPr>
              <a:lnSpc>
                <a:spcPct val="150000"/>
              </a:lnSpc>
            </a:pPr>
            <a:r>
              <a:rPr lang="en-US" sz="2000" b="1">
                <a:solidFill>
                  <a:srgbClr val="273239"/>
                </a:solidFill>
                <a:ea typeface="+mn-lt"/>
                <a:cs typeface="+mn-lt"/>
              </a:rPr>
              <a:t>Second Pass:</a:t>
            </a:r>
            <a:r>
              <a:rPr lang="en-US" sz="2000">
                <a:solidFill>
                  <a:srgbClr val="273239"/>
                </a:solidFill>
                <a:ea typeface="+mn-lt"/>
                <a:cs typeface="+mn-lt"/>
              </a:rPr>
              <a:t> </a:t>
            </a:r>
            <a:endParaRPr lang="en-US">
              <a:cs typeface="Calibri"/>
            </a:endParaRPr>
          </a:p>
          <a:p>
            <a:pPr>
              <a:lnSpc>
                <a:spcPct val="150000"/>
              </a:lnSpc>
              <a:buFont typeface="Arial"/>
              <a:buChar char="•"/>
            </a:pPr>
            <a:r>
              <a:rPr lang="en-US" sz="2000">
                <a:ea typeface="+mn-lt"/>
                <a:cs typeface="+mn-lt"/>
              </a:rPr>
              <a:t>Now, during second iteration it should look like this:</a:t>
            </a:r>
            <a:endParaRPr lang="en-US" sz="2000">
              <a:cs typeface="Calibri"/>
            </a:endParaRPr>
          </a:p>
          <a:p>
            <a:pPr marL="971550" lvl="1" indent="-285750">
              <a:lnSpc>
                <a:spcPct val="150000"/>
              </a:lnSpc>
              <a:buFont typeface="Arial"/>
              <a:buChar char="•"/>
            </a:pPr>
            <a:r>
              <a:rPr lang="en-US" sz="2000">
                <a:ea typeface="+mn-lt"/>
                <a:cs typeface="+mn-lt"/>
              </a:rPr>
              <a:t>( </a:t>
            </a:r>
            <a:r>
              <a:rPr lang="en-US" sz="2000" b="1">
                <a:ea typeface="+mn-lt"/>
                <a:cs typeface="+mn-lt"/>
              </a:rPr>
              <a:t>3 0</a:t>
            </a:r>
            <a:r>
              <a:rPr lang="en-US" sz="2000">
                <a:ea typeface="+mn-lt"/>
                <a:cs typeface="+mn-lt"/>
              </a:rPr>
              <a:t> 5 6 ) –&gt;  ( </a:t>
            </a:r>
            <a:r>
              <a:rPr lang="en-US" sz="2000" b="1">
                <a:ea typeface="+mn-lt"/>
                <a:cs typeface="+mn-lt"/>
              </a:rPr>
              <a:t>0 3</a:t>
            </a:r>
            <a:r>
              <a:rPr lang="en-US" sz="2000">
                <a:ea typeface="+mn-lt"/>
                <a:cs typeface="+mn-lt"/>
              </a:rPr>
              <a:t> 5 6 ), Swap since 3 &gt; 0 </a:t>
            </a:r>
            <a:endParaRPr lang="en-US" sz="2000">
              <a:cs typeface="Calibri"/>
            </a:endParaRPr>
          </a:p>
          <a:p>
            <a:pPr marL="971550" lvl="1" indent="-285750">
              <a:lnSpc>
                <a:spcPct val="150000"/>
              </a:lnSpc>
              <a:buFont typeface="Arial"/>
              <a:buChar char="•"/>
            </a:pPr>
            <a:r>
              <a:rPr lang="en-US" sz="2000">
                <a:ea typeface="+mn-lt"/>
                <a:cs typeface="+mn-lt"/>
              </a:rPr>
              <a:t>( 0 </a:t>
            </a:r>
            <a:r>
              <a:rPr lang="en-US" sz="2000" b="1">
                <a:ea typeface="+mn-lt"/>
                <a:cs typeface="+mn-lt"/>
              </a:rPr>
              <a:t>3 5</a:t>
            </a:r>
            <a:r>
              <a:rPr lang="en-US" sz="2000">
                <a:ea typeface="+mn-lt"/>
                <a:cs typeface="+mn-lt"/>
              </a:rPr>
              <a:t> 6 ) –&gt;  ( 0 </a:t>
            </a:r>
            <a:r>
              <a:rPr lang="en-US" sz="2000" b="1">
                <a:ea typeface="+mn-lt"/>
                <a:cs typeface="+mn-lt"/>
              </a:rPr>
              <a:t>3 5</a:t>
            </a:r>
            <a:r>
              <a:rPr lang="en-US" sz="2000">
                <a:ea typeface="+mn-lt"/>
                <a:cs typeface="+mn-lt"/>
              </a:rPr>
              <a:t> 6 ), No change as 5 &gt; 3 </a:t>
            </a:r>
            <a:endParaRPr lang="en-US" sz="2000">
              <a:solidFill>
                <a:srgbClr val="000000"/>
              </a:solidFill>
              <a:ea typeface="+mn-lt"/>
              <a:cs typeface="+mn-lt"/>
            </a:endParaRPr>
          </a:p>
          <a:p>
            <a:pPr marL="342900" lvl="1" indent="-342900">
              <a:lnSpc>
                <a:spcPct val="150000"/>
              </a:lnSpc>
            </a:pPr>
            <a:r>
              <a:rPr lang="en-US" sz="2000" b="1">
                <a:solidFill>
                  <a:srgbClr val="273239"/>
                </a:solidFill>
                <a:ea typeface="+mn-lt"/>
                <a:cs typeface="+mn-lt"/>
              </a:rPr>
              <a:t>Third Pass:</a:t>
            </a:r>
            <a:r>
              <a:rPr lang="en-US" sz="2000">
                <a:solidFill>
                  <a:srgbClr val="273239"/>
                </a:solidFill>
                <a:ea typeface="+mn-lt"/>
                <a:cs typeface="+mn-lt"/>
              </a:rPr>
              <a:t> </a:t>
            </a:r>
            <a:endParaRPr lang="en-US" sz="2000">
              <a:cs typeface="Calibri"/>
            </a:endParaRPr>
          </a:p>
          <a:p>
            <a:pPr>
              <a:lnSpc>
                <a:spcPct val="150000"/>
              </a:lnSpc>
              <a:buFont typeface="Arial"/>
              <a:buChar char="•"/>
            </a:pPr>
            <a:r>
              <a:rPr lang="en-US" sz="2000">
                <a:ea typeface="+mn-lt"/>
                <a:cs typeface="+mn-lt"/>
              </a:rPr>
              <a:t>Now, the array is already sorted, but our algorithm does not know if it is completed.</a:t>
            </a:r>
            <a:endParaRPr lang="en-US" sz="2000">
              <a:cs typeface="Calibri"/>
            </a:endParaRPr>
          </a:p>
          <a:p>
            <a:pPr>
              <a:lnSpc>
                <a:spcPct val="150000"/>
              </a:lnSpc>
              <a:buFont typeface="Arial"/>
              <a:buChar char="•"/>
            </a:pPr>
            <a:r>
              <a:rPr lang="en-US" sz="2000">
                <a:ea typeface="+mn-lt"/>
                <a:cs typeface="+mn-lt"/>
              </a:rPr>
              <a:t>The algorithm needs one </a:t>
            </a:r>
            <a:r>
              <a:rPr lang="en-US" sz="2000" b="1">
                <a:ea typeface="+mn-lt"/>
                <a:cs typeface="+mn-lt"/>
              </a:rPr>
              <a:t>whole</a:t>
            </a:r>
            <a:r>
              <a:rPr lang="en-US" sz="2000">
                <a:ea typeface="+mn-lt"/>
                <a:cs typeface="+mn-lt"/>
              </a:rPr>
              <a:t> pass without </a:t>
            </a:r>
            <a:r>
              <a:rPr lang="en-US" sz="2000" b="1">
                <a:ea typeface="+mn-lt"/>
                <a:cs typeface="+mn-lt"/>
              </a:rPr>
              <a:t>any</a:t>
            </a:r>
            <a:r>
              <a:rPr lang="en-US" sz="2000">
                <a:ea typeface="+mn-lt"/>
                <a:cs typeface="+mn-lt"/>
              </a:rPr>
              <a:t> swap to know it is sorted.</a:t>
            </a:r>
            <a:endParaRPr lang="en-US" sz="2000">
              <a:cs typeface="Calibri"/>
            </a:endParaRPr>
          </a:p>
          <a:p>
            <a:pPr marL="971550" lvl="1" indent="-285750">
              <a:lnSpc>
                <a:spcPct val="150000"/>
              </a:lnSpc>
              <a:buFont typeface="Arial"/>
              <a:buChar char="•"/>
            </a:pPr>
            <a:r>
              <a:rPr lang="en-US" sz="2000">
                <a:ea typeface="+mn-lt"/>
                <a:cs typeface="+mn-lt"/>
              </a:rPr>
              <a:t>( </a:t>
            </a:r>
            <a:r>
              <a:rPr lang="en-US" sz="2000" b="1">
                <a:ea typeface="+mn-lt"/>
                <a:cs typeface="+mn-lt"/>
              </a:rPr>
              <a:t>0 3</a:t>
            </a:r>
            <a:r>
              <a:rPr lang="en-US" sz="2000">
                <a:ea typeface="+mn-lt"/>
                <a:cs typeface="+mn-lt"/>
              </a:rPr>
              <a:t> 5 6 ) –&gt;  ( </a:t>
            </a:r>
            <a:r>
              <a:rPr lang="en-US" sz="2000" b="1">
                <a:ea typeface="+mn-lt"/>
                <a:cs typeface="+mn-lt"/>
              </a:rPr>
              <a:t>0 3 </a:t>
            </a:r>
            <a:r>
              <a:rPr lang="en-US" sz="2000">
                <a:ea typeface="+mn-lt"/>
                <a:cs typeface="+mn-lt"/>
              </a:rPr>
              <a:t>5 6 ), No change as 3 &gt; 0 </a:t>
            </a:r>
            <a:endParaRPr lang="en-US" sz="2000">
              <a:solidFill>
                <a:srgbClr val="000000"/>
              </a:solidFill>
              <a:ea typeface="+mn-lt"/>
              <a:cs typeface="+mn-lt"/>
            </a:endParaRPr>
          </a:p>
          <a:p>
            <a:pPr lvl="1" indent="0">
              <a:lnSpc>
                <a:spcPct val="150000"/>
              </a:lnSpc>
              <a:buNone/>
            </a:pPr>
            <a:r>
              <a:rPr lang="en-US" sz="2000">
                <a:solidFill>
                  <a:srgbClr val="273239"/>
                </a:solidFill>
                <a:ea typeface="+mn-lt"/>
                <a:cs typeface="+mn-lt"/>
              </a:rPr>
              <a:t>Array is now sorted and no more pass will happen.</a:t>
            </a:r>
            <a:endParaRPr lang="en-US" sz="2000">
              <a:cs typeface="Calibri" panose="020F0502020204030204"/>
            </a:endParaRPr>
          </a:p>
          <a:p>
            <a:pPr marL="0" indent="0">
              <a:buNone/>
            </a:pPr>
            <a:endParaRPr lang="en-US" sz="1300" i="1">
              <a:solidFill>
                <a:srgbClr val="273239"/>
              </a:solidFill>
              <a:cs typeface="Calibri"/>
            </a:endParaRPr>
          </a:p>
        </p:txBody>
      </p:sp>
      <p:sp>
        <p:nvSpPr>
          <p:cNvPr id="4" name="Footer Placeholder 3">
            <a:extLst>
              <a:ext uri="{FF2B5EF4-FFF2-40B4-BE49-F238E27FC236}">
                <a16:creationId xmlns:a16="http://schemas.microsoft.com/office/drawing/2014/main" id="{4241EB55-5D0F-A088-7F28-6CC2815729F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E48619C-FCEB-CD3C-1FD5-FC2798CF08FA}"/>
              </a:ext>
            </a:extLst>
          </p:cNvPr>
          <p:cNvSpPr>
            <a:spLocks noGrp="1"/>
          </p:cNvSpPr>
          <p:nvPr>
            <p:ph type="sldNum" sz="quarter" idx="12"/>
          </p:nvPr>
        </p:nvSpPr>
        <p:spPr/>
        <p:txBody>
          <a:bodyPr/>
          <a:lstStyle/>
          <a:p>
            <a:fld id="{DF8A5812-A045-4ED1-AE09-1BD5E4DDFA3C}" type="slidenum">
              <a:rPr lang="en-US" smtClean="0"/>
              <a:t>253</a:t>
            </a:fld>
            <a:endParaRPr lang="en-US"/>
          </a:p>
        </p:txBody>
      </p:sp>
    </p:spTree>
    <p:extLst>
      <p:ext uri="{BB962C8B-B14F-4D97-AF65-F5344CB8AC3E}">
        <p14:creationId xmlns:p14="http://schemas.microsoft.com/office/powerpoint/2010/main" val="11699416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7338A-04D8-4A37-F757-5CBFF95A3CB0}"/>
              </a:ext>
            </a:extLst>
          </p:cNvPr>
          <p:cNvSpPr>
            <a:spLocks noGrp="1"/>
          </p:cNvSpPr>
          <p:nvPr>
            <p:ph type="title"/>
          </p:nvPr>
        </p:nvSpPr>
        <p:spPr>
          <a:xfrm>
            <a:off x="2425700" y="2642053"/>
            <a:ext cx="7050315" cy="1325563"/>
          </a:xfrm>
        </p:spPr>
        <p:txBody>
          <a:bodyPr>
            <a:normAutofit/>
          </a:bodyPr>
          <a:lstStyle/>
          <a:p>
            <a:r>
              <a:rPr lang="en-US" sz="5400">
                <a:latin typeface="Arial"/>
                <a:cs typeface="Arial"/>
              </a:rPr>
              <a:t>4. MERGE SORT</a:t>
            </a:r>
            <a:endParaRPr lang="en-US" sz="5400"/>
          </a:p>
        </p:txBody>
      </p:sp>
      <p:sp>
        <p:nvSpPr>
          <p:cNvPr id="4" name="Footer Placeholder 3">
            <a:extLst>
              <a:ext uri="{FF2B5EF4-FFF2-40B4-BE49-F238E27FC236}">
                <a16:creationId xmlns:a16="http://schemas.microsoft.com/office/drawing/2014/main" id="{2AE73070-7391-3FC5-464C-9A245FBBDEE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5335D30-1681-DEE1-34A5-656EC12D6F48}"/>
              </a:ext>
            </a:extLst>
          </p:cNvPr>
          <p:cNvSpPr>
            <a:spLocks noGrp="1"/>
          </p:cNvSpPr>
          <p:nvPr>
            <p:ph type="sldNum" sz="quarter" idx="12"/>
          </p:nvPr>
        </p:nvSpPr>
        <p:spPr/>
        <p:txBody>
          <a:bodyPr/>
          <a:lstStyle/>
          <a:p>
            <a:fld id="{DF8A5812-A045-4ED1-AE09-1BD5E4DDFA3C}" type="slidenum">
              <a:rPr lang="en-US" dirty="0" smtClean="0"/>
              <a:t>254</a:t>
            </a:fld>
            <a:endParaRPr lang="en-US"/>
          </a:p>
        </p:txBody>
      </p:sp>
    </p:spTree>
    <p:extLst>
      <p:ext uri="{BB962C8B-B14F-4D97-AF65-F5344CB8AC3E}">
        <p14:creationId xmlns:p14="http://schemas.microsoft.com/office/powerpoint/2010/main" val="68772030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E7C6C-EC74-1EEE-B11D-66E224D4ED34}"/>
              </a:ext>
            </a:extLst>
          </p:cNvPr>
          <p:cNvSpPr>
            <a:spLocks noGrp="1"/>
          </p:cNvSpPr>
          <p:nvPr>
            <p:ph type="title"/>
          </p:nvPr>
        </p:nvSpPr>
        <p:spPr>
          <a:xfrm>
            <a:off x="838200" y="496829"/>
            <a:ext cx="10515600" cy="1325563"/>
          </a:xfrm>
        </p:spPr>
        <p:txBody>
          <a:bodyPr>
            <a:normAutofit/>
          </a:bodyPr>
          <a:lstStyle/>
          <a:p>
            <a:r>
              <a:rPr lang="en-US">
                <a:solidFill>
                  <a:srgbClr val="231F20"/>
                </a:solidFill>
                <a:latin typeface="Segoe UI"/>
                <a:cs typeface="Times New Roman"/>
              </a:rPr>
              <a:t>MERGE SORT</a:t>
            </a:r>
            <a:endParaRPr lang="en-US">
              <a:latin typeface="Segoe UI"/>
            </a:endParaRPr>
          </a:p>
        </p:txBody>
      </p:sp>
      <p:sp>
        <p:nvSpPr>
          <p:cNvPr id="3" name="Content Placeholder 2">
            <a:extLst>
              <a:ext uri="{FF2B5EF4-FFF2-40B4-BE49-F238E27FC236}">
                <a16:creationId xmlns:a16="http://schemas.microsoft.com/office/drawing/2014/main" id="{84CCA307-61AD-2AD7-B611-5CAFE2F93EC9}"/>
              </a:ext>
            </a:extLst>
          </p:cNvPr>
          <p:cNvSpPr>
            <a:spLocks noGrp="1"/>
          </p:cNvSpPr>
          <p:nvPr>
            <p:ph idx="1"/>
          </p:nvPr>
        </p:nvSpPr>
        <p:spPr/>
        <p:txBody>
          <a:bodyPr vert="horz" lIns="91440" tIns="45720" rIns="91440" bIns="45720" rtlCol="0" anchor="t">
            <a:normAutofit/>
          </a:bodyPr>
          <a:lstStyle/>
          <a:p>
            <a:pPr marL="457200" indent="-457200">
              <a:lnSpc>
                <a:spcPct val="150000"/>
              </a:lnSpc>
            </a:pPr>
            <a:r>
              <a:rPr lang="en-US" sz="2000" b="1">
                <a:solidFill>
                  <a:srgbClr val="231F20"/>
                </a:solidFill>
                <a:latin typeface="Calibri"/>
                <a:cs typeface="Times New Roman"/>
              </a:rPr>
              <a:t>Merge sort</a:t>
            </a:r>
            <a:r>
              <a:rPr lang="en-US" sz="2000">
                <a:solidFill>
                  <a:srgbClr val="231F20"/>
                </a:solidFill>
                <a:latin typeface="Calibri"/>
                <a:cs typeface="Times New Roman"/>
              </a:rPr>
              <a:t> is a sorting algorithm that works by dividing an array into smaller subarrays, sorting each subarray, and then merging the sorted subarrays back together to form the final sorted array.</a:t>
            </a:r>
            <a:endParaRPr lang="en-US" sz="2000">
              <a:latin typeface="Calibri"/>
              <a:cs typeface="Calibri" panose="020F0502020204030204"/>
            </a:endParaRPr>
          </a:p>
          <a:p>
            <a:pPr marL="457200" indent="-457200">
              <a:lnSpc>
                <a:spcPct val="150000"/>
              </a:lnSpc>
            </a:pPr>
            <a:r>
              <a:rPr lang="en-US" sz="2000">
                <a:solidFill>
                  <a:srgbClr val="231F20"/>
                </a:solidFill>
                <a:latin typeface="Calibri"/>
                <a:cs typeface="Times New Roman"/>
              </a:rPr>
              <a:t>Time Complexity: O(N log N)</a:t>
            </a:r>
            <a:endParaRPr lang="en-US" sz="2000">
              <a:latin typeface="Calibri"/>
              <a:cs typeface="Calibri" panose="020F0502020204030204"/>
            </a:endParaRPr>
          </a:p>
          <a:p>
            <a:pPr marL="457200" indent="-457200">
              <a:lnSpc>
                <a:spcPct val="150000"/>
              </a:lnSpc>
            </a:pPr>
            <a:r>
              <a:rPr lang="en-US" sz="2000">
                <a:solidFill>
                  <a:srgbClr val="231F20"/>
                </a:solidFill>
                <a:latin typeface="Calibri"/>
                <a:cs typeface="Times New Roman"/>
              </a:rPr>
              <a:t>Space Complexity: O(N)</a:t>
            </a:r>
            <a:endParaRPr lang="en-US" sz="2000">
              <a:latin typeface="Calibri"/>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2EC71DC0-991B-FF08-50FB-D279113DBBB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3EE965E-DBCC-E928-B70D-917BCD336DDB}"/>
              </a:ext>
            </a:extLst>
          </p:cNvPr>
          <p:cNvSpPr>
            <a:spLocks noGrp="1"/>
          </p:cNvSpPr>
          <p:nvPr>
            <p:ph type="sldNum" sz="quarter" idx="12"/>
          </p:nvPr>
        </p:nvSpPr>
        <p:spPr/>
        <p:txBody>
          <a:bodyPr/>
          <a:lstStyle/>
          <a:p>
            <a:fld id="{DF8A5812-A045-4ED1-AE09-1BD5E4DDFA3C}" type="slidenum">
              <a:rPr lang="en-US" smtClean="0"/>
              <a:t>255</a:t>
            </a:fld>
            <a:endParaRPr lang="en-US"/>
          </a:p>
        </p:txBody>
      </p:sp>
    </p:spTree>
    <p:extLst>
      <p:ext uri="{BB962C8B-B14F-4D97-AF65-F5344CB8AC3E}">
        <p14:creationId xmlns:p14="http://schemas.microsoft.com/office/powerpoint/2010/main" val="34831045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53974-20F2-F202-0382-5BAB023822A5}"/>
              </a:ext>
            </a:extLst>
          </p:cNvPr>
          <p:cNvSpPr>
            <a:spLocks noGrp="1"/>
          </p:cNvSpPr>
          <p:nvPr>
            <p:ph type="title"/>
          </p:nvPr>
        </p:nvSpPr>
        <p:spPr/>
        <p:txBody>
          <a:bodyPr>
            <a:normAutofit/>
          </a:bodyPr>
          <a:lstStyle/>
          <a:p>
            <a:r>
              <a:rPr lang="en-US">
                <a:solidFill>
                  <a:srgbClr val="231F20"/>
                </a:solidFill>
                <a:latin typeface="Segoe UI"/>
                <a:cs typeface="Arial"/>
              </a:rPr>
              <a:t>WORKING PROCESS</a:t>
            </a:r>
            <a:endParaRPr lang="en-US">
              <a:latin typeface="Segoe UI"/>
            </a:endParaRPr>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604EB24C-DC53-818B-552B-4A77D019F9CC}"/>
              </a:ext>
            </a:extLst>
          </p:cNvPr>
          <p:cNvPicPr>
            <a:picLocks noGrp="1" noChangeAspect="1"/>
          </p:cNvPicPr>
          <p:nvPr>
            <p:ph idx="1"/>
          </p:nvPr>
        </p:nvPicPr>
        <p:blipFill>
          <a:blip r:embed="rId2"/>
          <a:stretch>
            <a:fillRect/>
          </a:stretch>
        </p:blipFill>
        <p:spPr>
          <a:xfrm>
            <a:off x="1425882" y="1825625"/>
            <a:ext cx="9340235" cy="4351338"/>
          </a:xfrm>
        </p:spPr>
      </p:pic>
      <p:sp>
        <p:nvSpPr>
          <p:cNvPr id="4" name="Footer Placeholder 3">
            <a:extLst>
              <a:ext uri="{FF2B5EF4-FFF2-40B4-BE49-F238E27FC236}">
                <a16:creationId xmlns:a16="http://schemas.microsoft.com/office/drawing/2014/main" id="{EAD59728-ABEC-9A7A-DFD3-AD747DA0171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34FDC61-B914-B87C-0ED9-BFAED301EE6E}"/>
              </a:ext>
            </a:extLst>
          </p:cNvPr>
          <p:cNvSpPr>
            <a:spLocks noGrp="1"/>
          </p:cNvSpPr>
          <p:nvPr>
            <p:ph type="sldNum" sz="quarter" idx="12"/>
          </p:nvPr>
        </p:nvSpPr>
        <p:spPr/>
        <p:txBody>
          <a:bodyPr/>
          <a:lstStyle/>
          <a:p>
            <a:fld id="{DF8A5812-A045-4ED1-AE09-1BD5E4DDFA3C}" type="slidenum">
              <a:rPr lang="en-US" smtClean="0"/>
              <a:t>256</a:t>
            </a:fld>
            <a:endParaRPr lang="en-US"/>
          </a:p>
        </p:txBody>
      </p:sp>
    </p:spTree>
    <p:extLst>
      <p:ext uri="{BB962C8B-B14F-4D97-AF65-F5344CB8AC3E}">
        <p14:creationId xmlns:p14="http://schemas.microsoft.com/office/powerpoint/2010/main" val="147471507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D21-C463-D5D2-2F25-C50401639C15}"/>
              </a:ext>
            </a:extLst>
          </p:cNvPr>
          <p:cNvSpPr>
            <a:spLocks noGrp="1"/>
          </p:cNvSpPr>
          <p:nvPr>
            <p:ph type="title"/>
          </p:nvPr>
        </p:nvSpPr>
        <p:spPr/>
        <p:txBody>
          <a:bodyPr/>
          <a:lstStyle/>
          <a:p>
            <a:r>
              <a:rPr lang="en-US" b="1">
                <a:cs typeface="Calibri Light"/>
              </a:rPr>
              <a:t>ALGORITHM</a:t>
            </a:r>
            <a:endParaRPr lang="en-US" b="1"/>
          </a:p>
        </p:txBody>
      </p:sp>
      <p:sp>
        <p:nvSpPr>
          <p:cNvPr id="3" name="Content Placeholder 2">
            <a:extLst>
              <a:ext uri="{FF2B5EF4-FFF2-40B4-BE49-F238E27FC236}">
                <a16:creationId xmlns:a16="http://schemas.microsoft.com/office/drawing/2014/main" id="{ADDDC0BF-D546-C828-651D-B7689F9FD453}"/>
              </a:ext>
            </a:extLst>
          </p:cNvPr>
          <p:cNvSpPr>
            <a:spLocks noGrp="1"/>
          </p:cNvSpPr>
          <p:nvPr>
            <p:ph idx="1"/>
          </p:nvPr>
        </p:nvSpPr>
        <p:spPr>
          <a:xfrm>
            <a:off x="838200" y="1562218"/>
            <a:ext cx="10515600" cy="4849929"/>
          </a:xfrm>
        </p:spPr>
        <p:txBody>
          <a:bodyPr vert="horz" lIns="91440" tIns="45720" rIns="91440" bIns="45720" rtlCol="0" anchor="t">
            <a:normAutofit lnSpcReduction="10000"/>
          </a:bodyPr>
          <a:lstStyle/>
          <a:p>
            <a:pPr>
              <a:lnSpc>
                <a:spcPct val="150000"/>
              </a:lnSpc>
              <a:buNone/>
            </a:pPr>
            <a:r>
              <a:rPr lang="en-US" sz="2000">
                <a:solidFill>
                  <a:srgbClr val="273239"/>
                </a:solidFill>
                <a:ea typeface="+mn-lt"/>
                <a:cs typeface="+mn-lt"/>
              </a:rPr>
              <a:t>step 1: start</a:t>
            </a:r>
            <a:endParaRPr lang="en-US" sz="2000">
              <a:cs typeface="Calibri"/>
            </a:endParaRPr>
          </a:p>
          <a:p>
            <a:pPr>
              <a:lnSpc>
                <a:spcPct val="150000"/>
              </a:lnSpc>
              <a:buNone/>
            </a:pPr>
            <a:r>
              <a:rPr lang="en-US" sz="2000">
                <a:solidFill>
                  <a:srgbClr val="273239"/>
                </a:solidFill>
                <a:ea typeface="+mn-lt"/>
                <a:cs typeface="+mn-lt"/>
              </a:rPr>
              <a:t>step 2: declare array and left, right, mid variable</a:t>
            </a:r>
            <a:endParaRPr lang="en-US" sz="2000">
              <a:cs typeface="Calibri"/>
            </a:endParaRPr>
          </a:p>
          <a:p>
            <a:pPr>
              <a:lnSpc>
                <a:spcPct val="150000"/>
              </a:lnSpc>
              <a:buNone/>
            </a:pPr>
            <a:r>
              <a:rPr lang="en-US" sz="2000">
                <a:solidFill>
                  <a:srgbClr val="273239"/>
                </a:solidFill>
                <a:ea typeface="+mn-lt"/>
                <a:cs typeface="+mn-lt"/>
              </a:rPr>
              <a:t>step 3: perform merge function.</a:t>
            </a:r>
            <a:br>
              <a:rPr lang="en-US" sz="2000">
                <a:ea typeface="+mn-lt"/>
                <a:cs typeface="+mn-lt"/>
              </a:rPr>
            </a:br>
            <a:r>
              <a:rPr lang="en-US" sz="2000">
                <a:solidFill>
                  <a:srgbClr val="273239"/>
                </a:solidFill>
                <a:ea typeface="+mn-lt"/>
                <a:cs typeface="+mn-lt"/>
              </a:rPr>
              <a:t>    if left &gt; right</a:t>
            </a:r>
            <a:br>
              <a:rPr lang="en-US" sz="2000">
                <a:ea typeface="+mn-lt"/>
                <a:cs typeface="+mn-lt"/>
              </a:rPr>
            </a:br>
            <a:r>
              <a:rPr lang="en-US" sz="2000">
                <a:solidFill>
                  <a:srgbClr val="273239"/>
                </a:solidFill>
                <a:ea typeface="+mn-lt"/>
                <a:cs typeface="+mn-lt"/>
              </a:rPr>
              <a:t>        return</a:t>
            </a:r>
            <a:br>
              <a:rPr lang="en-US" sz="2000">
                <a:ea typeface="+mn-lt"/>
                <a:cs typeface="+mn-lt"/>
              </a:rPr>
            </a:br>
            <a:r>
              <a:rPr lang="en-US" sz="2000">
                <a:solidFill>
                  <a:srgbClr val="273239"/>
                </a:solidFill>
                <a:ea typeface="+mn-lt"/>
                <a:cs typeface="+mn-lt"/>
              </a:rPr>
              <a:t>    mid= (</a:t>
            </a:r>
            <a:r>
              <a:rPr lang="en-US" sz="2000" err="1">
                <a:solidFill>
                  <a:srgbClr val="273239"/>
                </a:solidFill>
                <a:ea typeface="+mn-lt"/>
                <a:cs typeface="+mn-lt"/>
              </a:rPr>
              <a:t>left+right</a:t>
            </a:r>
            <a:r>
              <a:rPr lang="en-US" sz="2000">
                <a:solidFill>
                  <a:srgbClr val="273239"/>
                </a:solidFill>
                <a:ea typeface="+mn-lt"/>
                <a:cs typeface="+mn-lt"/>
              </a:rPr>
              <a:t>)/2</a:t>
            </a:r>
            <a:br>
              <a:rPr lang="en-US" sz="2000">
                <a:ea typeface="+mn-lt"/>
                <a:cs typeface="+mn-lt"/>
              </a:rPr>
            </a:br>
            <a:r>
              <a:rPr lang="en-US" sz="2000">
                <a:solidFill>
                  <a:srgbClr val="273239"/>
                </a:solidFill>
                <a:ea typeface="+mn-lt"/>
                <a:cs typeface="+mn-lt"/>
              </a:rPr>
              <a:t>    </a:t>
            </a:r>
            <a:r>
              <a:rPr lang="en-US" sz="2000" err="1">
                <a:solidFill>
                  <a:srgbClr val="273239"/>
                </a:solidFill>
                <a:ea typeface="+mn-lt"/>
                <a:cs typeface="+mn-lt"/>
              </a:rPr>
              <a:t>mergesort</a:t>
            </a:r>
            <a:r>
              <a:rPr lang="en-US" sz="2000">
                <a:solidFill>
                  <a:srgbClr val="273239"/>
                </a:solidFill>
                <a:ea typeface="+mn-lt"/>
                <a:cs typeface="+mn-lt"/>
              </a:rPr>
              <a:t>(array, left, mid)</a:t>
            </a:r>
            <a:br>
              <a:rPr lang="en-US" sz="2000">
                <a:ea typeface="+mn-lt"/>
                <a:cs typeface="+mn-lt"/>
              </a:rPr>
            </a:br>
            <a:r>
              <a:rPr lang="en-US" sz="2000">
                <a:solidFill>
                  <a:srgbClr val="273239"/>
                </a:solidFill>
                <a:ea typeface="+mn-lt"/>
                <a:cs typeface="+mn-lt"/>
              </a:rPr>
              <a:t>    </a:t>
            </a:r>
            <a:r>
              <a:rPr lang="en-US" sz="2000" err="1">
                <a:solidFill>
                  <a:srgbClr val="273239"/>
                </a:solidFill>
                <a:ea typeface="+mn-lt"/>
                <a:cs typeface="+mn-lt"/>
              </a:rPr>
              <a:t>mergesort</a:t>
            </a:r>
            <a:r>
              <a:rPr lang="en-US" sz="2000">
                <a:solidFill>
                  <a:srgbClr val="273239"/>
                </a:solidFill>
                <a:ea typeface="+mn-lt"/>
                <a:cs typeface="+mn-lt"/>
              </a:rPr>
              <a:t>(array, mid+1, right)</a:t>
            </a:r>
            <a:br>
              <a:rPr lang="en-US" sz="2000">
                <a:ea typeface="+mn-lt"/>
                <a:cs typeface="+mn-lt"/>
              </a:rPr>
            </a:br>
            <a:r>
              <a:rPr lang="en-US" sz="2000">
                <a:solidFill>
                  <a:srgbClr val="273239"/>
                </a:solidFill>
                <a:ea typeface="+mn-lt"/>
                <a:cs typeface="+mn-lt"/>
              </a:rPr>
              <a:t>    merge(array, left, mid, right)</a:t>
            </a:r>
            <a:endParaRPr lang="en-US" sz="2000">
              <a:cs typeface="Calibri"/>
            </a:endParaRPr>
          </a:p>
          <a:p>
            <a:pPr>
              <a:lnSpc>
                <a:spcPct val="150000"/>
              </a:lnSpc>
              <a:buNone/>
            </a:pPr>
            <a:r>
              <a:rPr lang="en-US" sz="2000">
                <a:solidFill>
                  <a:srgbClr val="273239"/>
                </a:solidFill>
                <a:ea typeface="+mn-lt"/>
                <a:cs typeface="+mn-lt"/>
              </a:rPr>
              <a:t>step 4: Stop</a:t>
            </a:r>
            <a:endParaRPr lang="en-US" sz="2000">
              <a:cs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BC7BDA64-5A3E-2F4D-9760-48155EBEAB0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82F4838-D6F4-0DCD-1749-8407FE0756AA}"/>
              </a:ext>
            </a:extLst>
          </p:cNvPr>
          <p:cNvSpPr>
            <a:spLocks noGrp="1"/>
          </p:cNvSpPr>
          <p:nvPr>
            <p:ph type="sldNum" sz="quarter" idx="12"/>
          </p:nvPr>
        </p:nvSpPr>
        <p:spPr/>
        <p:txBody>
          <a:bodyPr/>
          <a:lstStyle/>
          <a:p>
            <a:fld id="{DF8A5812-A045-4ED1-AE09-1BD5E4DDFA3C}" type="slidenum">
              <a:rPr lang="en-US" smtClean="0"/>
              <a:t>257</a:t>
            </a:fld>
            <a:endParaRPr lang="en-US"/>
          </a:p>
        </p:txBody>
      </p:sp>
    </p:spTree>
    <p:extLst>
      <p:ext uri="{BB962C8B-B14F-4D97-AF65-F5344CB8AC3E}">
        <p14:creationId xmlns:p14="http://schemas.microsoft.com/office/powerpoint/2010/main" val="12075114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E3BF8-7210-AF37-518D-2C9ED08C67BB}"/>
              </a:ext>
            </a:extLst>
          </p:cNvPr>
          <p:cNvSpPr>
            <a:spLocks noGrp="1"/>
          </p:cNvSpPr>
          <p:nvPr>
            <p:ph type="title"/>
          </p:nvPr>
        </p:nvSpPr>
        <p:spPr/>
        <p:txBody>
          <a:bodyPr>
            <a:normAutofit/>
          </a:bodyPr>
          <a:lstStyle/>
          <a:p>
            <a:r>
              <a:rPr lang="en-US" kern="1200">
                <a:latin typeface="Segoe UI"/>
                <a:cs typeface="Arial"/>
              </a:rPr>
              <a:t>ADVANTAGES</a:t>
            </a:r>
            <a:endParaRPr lang="en-US">
              <a:latin typeface="Segoe UI"/>
            </a:endParaRPr>
          </a:p>
        </p:txBody>
      </p:sp>
      <p:sp>
        <p:nvSpPr>
          <p:cNvPr id="3" name="Content Placeholder 2">
            <a:extLst>
              <a:ext uri="{FF2B5EF4-FFF2-40B4-BE49-F238E27FC236}">
                <a16:creationId xmlns:a16="http://schemas.microsoft.com/office/drawing/2014/main" id="{FFF69A2D-B0E7-4859-1FF7-4E9186B79F4F}"/>
              </a:ext>
            </a:extLst>
          </p:cNvPr>
          <p:cNvSpPr>
            <a:spLocks noGrp="1"/>
          </p:cNvSpPr>
          <p:nvPr>
            <p:ph idx="1"/>
          </p:nvPr>
        </p:nvSpPr>
        <p:spPr/>
        <p:txBody>
          <a:bodyPr vert="horz" lIns="91440" tIns="45720" rIns="91440" bIns="45720" rtlCol="0" anchor="t">
            <a:normAutofit/>
          </a:bodyPr>
          <a:lstStyle/>
          <a:p>
            <a:pPr>
              <a:lnSpc>
                <a:spcPct val="150000"/>
              </a:lnSpc>
              <a:buNone/>
            </a:pPr>
            <a:r>
              <a:rPr lang="en-US" sz="2000">
                <a:ea typeface="+mn-lt"/>
                <a:cs typeface="+mn-lt"/>
              </a:rPr>
              <a:t>•</a:t>
            </a:r>
            <a:r>
              <a:rPr lang="en-US" sz="2000">
                <a:latin typeface="Calibri"/>
                <a:cs typeface="Calibri"/>
              </a:rPr>
              <a:t> </a:t>
            </a:r>
            <a:r>
              <a:rPr lang="en-US" sz="2000">
                <a:latin typeface="Calibri"/>
                <a:cs typeface="Arial"/>
              </a:rPr>
              <a:t>Sort</a:t>
            </a:r>
            <a:r>
              <a:rPr lang="en-US" sz="2000">
                <a:ea typeface="+mn-lt"/>
                <a:cs typeface="+mn-lt"/>
              </a:rPr>
              <a:t> large arrays relatively quickly.</a:t>
            </a:r>
            <a:r>
              <a:rPr lang="en-US" sz="2000">
                <a:latin typeface="Calibri"/>
                <a:cs typeface="Arial"/>
              </a:rPr>
              <a:t> </a:t>
            </a:r>
            <a:endParaRPr lang="en-US"/>
          </a:p>
          <a:p>
            <a:pPr>
              <a:lnSpc>
                <a:spcPct val="150000"/>
              </a:lnSpc>
              <a:buNone/>
            </a:pPr>
            <a:r>
              <a:rPr lang="en-US" sz="2000">
                <a:ea typeface="+mn-lt"/>
                <a:cs typeface="+mn-lt"/>
              </a:rPr>
              <a:t>•</a:t>
            </a:r>
            <a:r>
              <a:rPr lang="en-US" sz="2000">
                <a:latin typeface="Calibri"/>
                <a:cs typeface="Calibri"/>
              </a:rPr>
              <a:t> </a:t>
            </a:r>
            <a:r>
              <a:rPr lang="en-US" sz="2000">
                <a:latin typeface="Calibri"/>
                <a:cs typeface="Arial"/>
              </a:rPr>
              <a:t>Order</a:t>
            </a:r>
            <a:r>
              <a:rPr lang="en-US" sz="2000">
                <a:ea typeface="+mn-lt"/>
                <a:cs typeface="+mn-lt"/>
              </a:rPr>
              <a:t> of elements with equal values is preserved during the sort.</a:t>
            </a:r>
            <a:endParaRPr lang="en-US" sz="2000">
              <a:cs typeface="Calibri"/>
            </a:endParaRPr>
          </a:p>
          <a:p>
            <a:pPr>
              <a:lnSpc>
                <a:spcPct val="150000"/>
              </a:lnSpc>
              <a:buNone/>
            </a:pPr>
            <a:r>
              <a:rPr lang="en-US" sz="2000">
                <a:ea typeface="+mn-lt"/>
                <a:cs typeface="+mn-lt"/>
              </a:rPr>
              <a:t>•</a:t>
            </a:r>
            <a:r>
              <a:rPr lang="en-US" sz="2000">
                <a:latin typeface="Calibri"/>
                <a:cs typeface="Calibri"/>
              </a:rPr>
              <a:t> </a:t>
            </a:r>
            <a:r>
              <a:rPr lang="en-US" sz="2000">
                <a:latin typeface="Calibri"/>
                <a:cs typeface="Arial"/>
              </a:rPr>
              <a:t>Relatively</a:t>
            </a:r>
            <a:r>
              <a:rPr lang="en-US" sz="2000">
                <a:ea typeface="+mn-lt"/>
                <a:cs typeface="+mn-lt"/>
              </a:rPr>
              <a:t> efficient and easy to implement.</a:t>
            </a:r>
            <a:endParaRPr lang="en-US" sz="2000">
              <a:cs typeface="Calibri" panose="020F0502020204030204"/>
            </a:endParaRPr>
          </a:p>
          <a:p>
            <a:pPr>
              <a:buNone/>
            </a:pPr>
            <a:endParaRPr lang="en-US">
              <a:latin typeface="Arial"/>
              <a:cs typeface="Arial"/>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896CE9EC-4E4D-915C-8C84-29293ED41063}"/>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D483741-EC08-3C13-61B1-84FB136D7AD2}"/>
              </a:ext>
            </a:extLst>
          </p:cNvPr>
          <p:cNvSpPr>
            <a:spLocks noGrp="1"/>
          </p:cNvSpPr>
          <p:nvPr>
            <p:ph type="sldNum" sz="quarter" idx="12"/>
          </p:nvPr>
        </p:nvSpPr>
        <p:spPr/>
        <p:txBody>
          <a:bodyPr/>
          <a:lstStyle/>
          <a:p>
            <a:fld id="{DF8A5812-A045-4ED1-AE09-1BD5E4DDFA3C}" type="slidenum">
              <a:rPr lang="en-US" dirty="0" smtClean="0"/>
              <a:t>258</a:t>
            </a:fld>
            <a:endParaRPr lang="en-US"/>
          </a:p>
        </p:txBody>
      </p:sp>
    </p:spTree>
    <p:extLst>
      <p:ext uri="{BB962C8B-B14F-4D97-AF65-F5344CB8AC3E}">
        <p14:creationId xmlns:p14="http://schemas.microsoft.com/office/powerpoint/2010/main" val="18004292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34ADF-30B1-11AE-973A-D7618FC5A24E}"/>
              </a:ext>
            </a:extLst>
          </p:cNvPr>
          <p:cNvSpPr>
            <a:spLocks noGrp="1"/>
          </p:cNvSpPr>
          <p:nvPr>
            <p:ph type="title"/>
          </p:nvPr>
        </p:nvSpPr>
        <p:spPr>
          <a:xfrm>
            <a:off x="838200" y="666162"/>
            <a:ext cx="10515600" cy="1325563"/>
          </a:xfrm>
        </p:spPr>
        <p:txBody>
          <a:bodyPr>
            <a:normAutofit/>
          </a:bodyPr>
          <a:lstStyle/>
          <a:p>
            <a:r>
              <a:rPr lang="en-US">
                <a:solidFill>
                  <a:srgbClr val="231F20"/>
                </a:solidFill>
                <a:latin typeface="Segoe UI"/>
                <a:cs typeface="Arial"/>
              </a:rPr>
              <a:t>DISADVANTAGES</a:t>
            </a:r>
            <a:endParaRPr lang="en-US">
              <a:latin typeface="Segoe UI"/>
            </a:endParaRPr>
          </a:p>
        </p:txBody>
      </p:sp>
      <p:sp>
        <p:nvSpPr>
          <p:cNvPr id="3" name="Content Placeholder 2">
            <a:extLst>
              <a:ext uri="{FF2B5EF4-FFF2-40B4-BE49-F238E27FC236}">
                <a16:creationId xmlns:a16="http://schemas.microsoft.com/office/drawing/2014/main" id="{7C1C02AA-5240-4892-B36D-59C831D7F00F}"/>
              </a:ext>
            </a:extLst>
          </p:cNvPr>
          <p:cNvSpPr>
            <a:spLocks noGrp="1"/>
          </p:cNvSpPr>
          <p:nvPr>
            <p:ph idx="1"/>
          </p:nvPr>
        </p:nvSpPr>
        <p:spPr>
          <a:xfrm>
            <a:off x="885237" y="2051403"/>
            <a:ext cx="10515600" cy="4069116"/>
          </a:xfrm>
        </p:spPr>
        <p:txBody>
          <a:bodyPr vert="horz" lIns="91440" tIns="45720" rIns="91440" bIns="45720" rtlCol="0" anchor="t">
            <a:normAutofit/>
          </a:bodyPr>
          <a:lstStyle/>
          <a:p>
            <a:pPr marL="0" indent="0">
              <a:lnSpc>
                <a:spcPct val="150000"/>
              </a:lnSpc>
              <a:buNone/>
            </a:pPr>
            <a:r>
              <a:rPr lang="en-US" sz="2000">
                <a:ea typeface="+mn-lt"/>
                <a:cs typeface="+mn-lt"/>
              </a:rPr>
              <a:t>•</a:t>
            </a:r>
            <a:r>
              <a:rPr lang="en-US" sz="2000">
                <a:latin typeface="Calibri"/>
                <a:cs typeface="Calibri"/>
              </a:rPr>
              <a:t> </a:t>
            </a:r>
            <a:r>
              <a:rPr lang="en-US" sz="2000">
                <a:latin typeface="Calibri"/>
                <a:cs typeface="Arial"/>
              </a:rPr>
              <a:t>Requires</a:t>
            </a:r>
            <a:r>
              <a:rPr lang="en-US" sz="2000">
                <a:ea typeface="+mn-lt"/>
                <a:cs typeface="+mn-lt"/>
              </a:rPr>
              <a:t> an additional memory space to store the subarrays that are used</a:t>
            </a:r>
            <a:r>
              <a:rPr lang="en-US" sz="2000">
                <a:latin typeface="Calibri"/>
                <a:cs typeface="Arial"/>
              </a:rPr>
              <a:t> </a:t>
            </a:r>
            <a:endParaRPr lang="en-US" sz="2000">
              <a:latin typeface="Calibri"/>
              <a:cs typeface="Calibri" panose="020F0502020204030204"/>
            </a:endParaRPr>
          </a:p>
          <a:p>
            <a:pPr>
              <a:lnSpc>
                <a:spcPct val="150000"/>
              </a:lnSpc>
              <a:buNone/>
            </a:pPr>
            <a:r>
              <a:rPr lang="en-US" sz="2000">
                <a:ea typeface="+mn-lt"/>
                <a:cs typeface="+mn-lt"/>
              </a:rPr>
              <a:t>•</a:t>
            </a:r>
            <a:r>
              <a:rPr lang="en-US" sz="2000">
                <a:latin typeface="Calibri"/>
                <a:cs typeface="Calibri"/>
              </a:rPr>
              <a:t> </a:t>
            </a:r>
            <a:r>
              <a:rPr lang="en-US" sz="2000">
                <a:latin typeface="Calibri"/>
                <a:cs typeface="Arial"/>
              </a:rPr>
              <a:t>Requires</a:t>
            </a:r>
            <a:r>
              <a:rPr lang="en-US" sz="2000">
                <a:ea typeface="+mn-lt"/>
                <a:cs typeface="+mn-lt"/>
              </a:rPr>
              <a:t> more code to implement </a:t>
            </a:r>
            <a:endParaRPr lang="en-US" sz="2000">
              <a:cs typeface="Calibri"/>
            </a:endParaRPr>
          </a:p>
          <a:p>
            <a:pPr>
              <a:lnSpc>
                <a:spcPct val="150000"/>
              </a:lnSpc>
              <a:buNone/>
            </a:pPr>
            <a:r>
              <a:rPr lang="en-US" sz="2000">
                <a:ea typeface="+mn-lt"/>
                <a:cs typeface="+mn-lt"/>
              </a:rPr>
              <a:t>• Slower compared to the other sort algorithms for smaller tasks.</a:t>
            </a:r>
            <a:endParaRPr lang="en-US" sz="2000">
              <a:cs typeface="Calibri" panose="020F0502020204030204"/>
            </a:endParaRPr>
          </a:p>
          <a:p>
            <a:pPr marL="0" indent="0">
              <a:buNone/>
            </a:pPr>
            <a:endParaRPr lang="en-US">
              <a:latin typeface="Arial"/>
              <a:cs typeface="Arial"/>
            </a:endParaRPr>
          </a:p>
          <a:p>
            <a:endParaRPr lang="en-US">
              <a:cs typeface="Calibri"/>
            </a:endParaRPr>
          </a:p>
        </p:txBody>
      </p:sp>
      <p:sp>
        <p:nvSpPr>
          <p:cNvPr id="4" name="Footer Placeholder 3">
            <a:extLst>
              <a:ext uri="{FF2B5EF4-FFF2-40B4-BE49-F238E27FC236}">
                <a16:creationId xmlns:a16="http://schemas.microsoft.com/office/drawing/2014/main" id="{78079809-FF76-F3D4-06D7-9156BF03DEF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3F110DE-A93D-FAC6-A8A8-4DAB8C1024E1}"/>
              </a:ext>
            </a:extLst>
          </p:cNvPr>
          <p:cNvSpPr>
            <a:spLocks noGrp="1"/>
          </p:cNvSpPr>
          <p:nvPr>
            <p:ph type="sldNum" sz="quarter" idx="12"/>
          </p:nvPr>
        </p:nvSpPr>
        <p:spPr/>
        <p:txBody>
          <a:bodyPr/>
          <a:lstStyle/>
          <a:p>
            <a:fld id="{DF8A5812-A045-4ED1-AE09-1BD5E4DDFA3C}" type="slidenum">
              <a:rPr lang="en-US" smtClean="0"/>
              <a:t>259</a:t>
            </a:fld>
            <a:endParaRPr lang="en-US"/>
          </a:p>
        </p:txBody>
      </p:sp>
    </p:spTree>
    <p:extLst>
      <p:ext uri="{BB962C8B-B14F-4D97-AF65-F5344CB8AC3E}">
        <p14:creationId xmlns:p14="http://schemas.microsoft.com/office/powerpoint/2010/main" val="1051485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Arc 3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EC3E4787-4E03-216B-019F-FE35F7A5DDF5}"/>
              </a:ext>
            </a:extLst>
          </p:cNvPr>
          <p:cNvSpPr txBox="1"/>
          <p:nvPr/>
        </p:nvSpPr>
        <p:spPr>
          <a:xfrm>
            <a:off x="838200" y="1825625"/>
            <a:ext cx="10515600" cy="43513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b="1"/>
              <a:t>Declaration of one-dimensional array</a:t>
            </a:r>
            <a:r>
              <a:rPr lang="en-US"/>
              <a:t>​</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b="1"/>
              <a:t>  Data-type:</a:t>
            </a:r>
            <a:r>
              <a:rPr lang="en-US"/>
              <a:t> The data type determines the data type of each element present in the array-like char, int, float, objects etc.​</a:t>
            </a:r>
            <a:endParaRPr lang="en-US">
              <a:cs typeface="Calibri"/>
            </a:endParaRPr>
          </a:p>
          <a:p>
            <a:pPr indent="-228600">
              <a:lnSpc>
                <a:spcPct val="90000"/>
              </a:lnSpc>
              <a:spcAft>
                <a:spcPts val="600"/>
              </a:spcAft>
              <a:buFont typeface="Arial" panose="020B0604020202020204" pitchFamily="34" charset="0"/>
              <a:buChar char="•"/>
            </a:pPr>
            <a:r>
              <a:rPr lang="en-US" b="1"/>
              <a:t>   Var-name:</a:t>
            </a:r>
            <a:r>
              <a:rPr lang="en-US"/>
              <a:t> It is the name of the reference variable which points to the array object stored in the heap memory.​</a:t>
            </a:r>
            <a:endParaRPr lang="en-US">
              <a:cs typeface="Calibri"/>
            </a:endParaRPr>
          </a:p>
          <a:p>
            <a:pPr>
              <a:lnSpc>
                <a:spcPct val="90000"/>
              </a:lnSpc>
              <a:spcAft>
                <a:spcPts val="600"/>
              </a:spcAft>
            </a:pPr>
            <a:r>
              <a:rPr lang="en-US" b="1"/>
              <a:t>                           [ ] :</a:t>
            </a:r>
            <a:r>
              <a:rPr lang="en-US"/>
              <a:t> It is called subscript.​                                                 </a:t>
            </a:r>
            <a:r>
              <a:rPr lang="en-US" b="1"/>
              <a:t>General form:</a:t>
            </a:r>
            <a:endParaRPr lang="en-US" b="1">
              <a:cs typeface="Calibri" panose="020F0502020204030204"/>
            </a:endParaRPr>
          </a:p>
          <a:p>
            <a:pPr>
              <a:lnSpc>
                <a:spcPct val="90000"/>
              </a:lnSpc>
              <a:spcAft>
                <a:spcPts val="600"/>
              </a:spcAft>
            </a:pPr>
            <a:r>
              <a:rPr lang="en-US"/>
              <a:t>                                    data-type var-name[];​</a:t>
            </a:r>
            <a:endParaRPr lang="en-US">
              <a:cs typeface="Calibri" panose="020F0502020204030204"/>
            </a:endParaRPr>
          </a:p>
          <a:p>
            <a:pPr>
              <a:lnSpc>
                <a:spcPct val="90000"/>
              </a:lnSpc>
              <a:spcAft>
                <a:spcPts val="600"/>
              </a:spcAft>
            </a:pPr>
            <a:r>
              <a:rPr lang="en-US"/>
              <a:t>                                                  OR ​</a:t>
            </a:r>
            <a:endParaRPr lang="en-US">
              <a:cs typeface="Calibri" panose="020F0502020204030204"/>
            </a:endParaRPr>
          </a:p>
          <a:p>
            <a:pPr>
              <a:lnSpc>
                <a:spcPct val="90000"/>
              </a:lnSpc>
              <a:spcAft>
                <a:spcPts val="600"/>
              </a:spcAft>
            </a:pPr>
            <a:r>
              <a:rPr lang="en-US"/>
              <a:t>                                      data-type[] var-name;​</a:t>
            </a:r>
            <a:endParaRPr lang="en-US">
              <a:cs typeface="Calibri" panose="020F0502020204030204"/>
            </a:endParaRPr>
          </a:p>
          <a:p>
            <a:pPr>
              <a:lnSpc>
                <a:spcPct val="90000"/>
              </a:lnSpc>
              <a:spcAft>
                <a:spcPts val="600"/>
              </a:spcAft>
            </a:pPr>
            <a:r>
              <a:rPr lang="en-US"/>
              <a:t>                                                  OR​                                                                                          </a:t>
            </a:r>
          </a:p>
          <a:p>
            <a:pPr>
              <a:lnSpc>
                <a:spcPct val="90000"/>
              </a:lnSpc>
              <a:spcAft>
                <a:spcPts val="600"/>
              </a:spcAft>
            </a:pPr>
            <a:r>
              <a:rPr lang="en-US"/>
              <a:t>                                         data-type []var-name;       ​</a:t>
            </a:r>
            <a:endParaRPr lang="en-US">
              <a:cs typeface="Calibri" panose="020F0502020204030204"/>
            </a:endParaRPr>
          </a:p>
        </p:txBody>
      </p:sp>
      <p:sp>
        <p:nvSpPr>
          <p:cNvPr id="2" name="Footer Placeholder 1">
            <a:extLst>
              <a:ext uri="{FF2B5EF4-FFF2-40B4-BE49-F238E27FC236}">
                <a16:creationId xmlns:a16="http://schemas.microsoft.com/office/drawing/2014/main" id="{1D56345A-DB94-B942-3646-99188A07818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3" name="Slide Number Placeholder 2">
            <a:extLst>
              <a:ext uri="{FF2B5EF4-FFF2-40B4-BE49-F238E27FC236}">
                <a16:creationId xmlns:a16="http://schemas.microsoft.com/office/drawing/2014/main" id="{E781D410-FBFD-4809-E1B2-BD7A3454598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a:pPr>
                <a:spcAft>
                  <a:spcPts val="600"/>
                </a:spcAft>
              </a:pPr>
              <a:t>26</a:t>
            </a:fld>
            <a:endParaRPr lang="en-US"/>
          </a:p>
        </p:txBody>
      </p:sp>
    </p:spTree>
    <p:extLst>
      <p:ext uri="{BB962C8B-B14F-4D97-AF65-F5344CB8AC3E}">
        <p14:creationId xmlns:p14="http://schemas.microsoft.com/office/powerpoint/2010/main" val="112893337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5F41-13D5-21B2-01BB-629432E4169E}"/>
              </a:ext>
            </a:extLst>
          </p:cNvPr>
          <p:cNvSpPr>
            <a:spLocks noGrp="1"/>
          </p:cNvSpPr>
          <p:nvPr>
            <p:ph type="title"/>
          </p:nvPr>
        </p:nvSpPr>
        <p:spPr/>
        <p:txBody>
          <a:bodyPr/>
          <a:lstStyle/>
          <a:p>
            <a:r>
              <a:rPr lang="en-US">
                <a:latin typeface="Segoe UI"/>
                <a:cs typeface="Calibri Light"/>
              </a:rPr>
              <a:t>EXAMPLES</a:t>
            </a:r>
          </a:p>
        </p:txBody>
      </p:sp>
      <p:sp>
        <p:nvSpPr>
          <p:cNvPr id="3" name="Content Placeholder 2">
            <a:extLst>
              <a:ext uri="{FF2B5EF4-FFF2-40B4-BE49-F238E27FC236}">
                <a16:creationId xmlns:a16="http://schemas.microsoft.com/office/drawing/2014/main" id="{E1F2F3EC-452B-9C1C-148A-E15C1ECB829A}"/>
              </a:ext>
            </a:extLst>
          </p:cNvPr>
          <p:cNvSpPr>
            <a:spLocks noGrp="1"/>
          </p:cNvSpPr>
          <p:nvPr>
            <p:ph idx="1"/>
          </p:nvPr>
        </p:nvSpPr>
        <p:spPr>
          <a:xfrm>
            <a:off x="838200" y="1364663"/>
            <a:ext cx="10515600" cy="4812300"/>
          </a:xfrm>
        </p:spPr>
        <p:txBody>
          <a:bodyPr vert="horz" lIns="91440" tIns="45720" rIns="91440" bIns="45720" rtlCol="0" anchor="t">
            <a:normAutofit/>
          </a:bodyPr>
          <a:lstStyle/>
          <a:p>
            <a:pPr>
              <a:lnSpc>
                <a:spcPct val="150000"/>
              </a:lnSpc>
              <a:buNone/>
            </a:pPr>
            <a:r>
              <a:rPr lang="en-US" sz="2000">
                <a:latin typeface="Calibri"/>
                <a:cs typeface="Arial"/>
              </a:rPr>
              <a:t>•</a:t>
            </a:r>
            <a:r>
              <a:rPr lang="en-US" sz="2000">
                <a:solidFill>
                  <a:srgbClr val="000000"/>
                </a:solidFill>
                <a:latin typeface="Calibri"/>
                <a:cs typeface="Arial"/>
              </a:rPr>
              <a:t> c</a:t>
            </a:r>
            <a:r>
              <a:rPr lang="en-US" sz="2000">
                <a:solidFill>
                  <a:srgbClr val="231F20"/>
                </a:solidFill>
                <a:latin typeface="Calibri"/>
                <a:cs typeface="Calibri"/>
              </a:rPr>
              <a:t>onsider an array </a:t>
            </a:r>
            <a:endParaRPr lang="en-US" sz="2000">
              <a:latin typeface="Calibri"/>
              <a:cs typeface="Calibri" panose="020F0502020204030204"/>
            </a:endParaRPr>
          </a:p>
          <a:p>
            <a:pPr>
              <a:lnSpc>
                <a:spcPct val="150000"/>
              </a:lnSpc>
              <a:buNone/>
            </a:pPr>
            <a:r>
              <a:rPr lang="en-US" sz="2000">
                <a:latin typeface="Calibri"/>
                <a:cs typeface="Arial"/>
              </a:rPr>
              <a:t>•</a:t>
            </a:r>
            <a:r>
              <a:rPr lang="en-US" sz="2000">
                <a:solidFill>
                  <a:srgbClr val="000000"/>
                </a:solidFill>
                <a:latin typeface="Calibri"/>
                <a:cs typeface="Arial"/>
              </a:rPr>
              <a:t> </a:t>
            </a:r>
            <a:r>
              <a:rPr lang="en-US" sz="2000" err="1">
                <a:solidFill>
                  <a:srgbClr val="231F20"/>
                </a:solidFill>
                <a:latin typeface="Calibri"/>
                <a:cs typeface="Calibri"/>
              </a:rPr>
              <a:t>arr</a:t>
            </a:r>
            <a:r>
              <a:rPr lang="en-US" sz="2000">
                <a:solidFill>
                  <a:srgbClr val="231F20"/>
                </a:solidFill>
                <a:latin typeface="Calibri"/>
                <a:cs typeface="Calibri"/>
              </a:rPr>
              <a:t>[] = {38, 27, 43, 3, 9, 82, 10}</a:t>
            </a:r>
            <a:endParaRPr lang="en-US" sz="2000">
              <a:latin typeface="Calibri"/>
              <a:cs typeface="Calibri" panose="020F0502020204030204"/>
            </a:endParaRPr>
          </a:p>
          <a:p>
            <a:pPr>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Calibri"/>
              </a:rPr>
              <a:t>check if the left index of array is less than the right index, if yes then calculate its midpoint.</a:t>
            </a:r>
            <a:endParaRPr lang="en-US" sz="2000">
              <a:latin typeface="Calibri"/>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757D646E-9B98-74C6-2118-5A88182D0EC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D4E97EF-0D35-A9CD-23C1-24EF1F7BAEBC}"/>
              </a:ext>
            </a:extLst>
          </p:cNvPr>
          <p:cNvSpPr>
            <a:spLocks noGrp="1"/>
          </p:cNvSpPr>
          <p:nvPr>
            <p:ph type="sldNum" sz="quarter" idx="12"/>
          </p:nvPr>
        </p:nvSpPr>
        <p:spPr/>
        <p:txBody>
          <a:bodyPr/>
          <a:lstStyle/>
          <a:p>
            <a:fld id="{DF8A5812-A045-4ED1-AE09-1BD5E4DDFA3C}" type="slidenum">
              <a:rPr lang="en-US" smtClean="0"/>
              <a:t>260</a:t>
            </a:fld>
            <a:endParaRPr lang="en-US"/>
          </a:p>
        </p:txBody>
      </p:sp>
      <p:pic>
        <p:nvPicPr>
          <p:cNvPr id="6" name="Picture 6">
            <a:extLst>
              <a:ext uri="{FF2B5EF4-FFF2-40B4-BE49-F238E27FC236}">
                <a16:creationId xmlns:a16="http://schemas.microsoft.com/office/drawing/2014/main" id="{FD155243-B7B1-E624-19EB-1D670F637251}"/>
              </a:ext>
            </a:extLst>
          </p:cNvPr>
          <p:cNvPicPr>
            <a:picLocks noChangeAspect="1"/>
          </p:cNvPicPr>
          <p:nvPr/>
        </p:nvPicPr>
        <p:blipFill>
          <a:blip r:embed="rId2"/>
          <a:stretch>
            <a:fillRect/>
          </a:stretch>
        </p:blipFill>
        <p:spPr>
          <a:xfrm>
            <a:off x="2062104" y="3829914"/>
            <a:ext cx="6092236" cy="1898097"/>
          </a:xfrm>
          <a:prstGeom prst="rect">
            <a:avLst/>
          </a:prstGeom>
        </p:spPr>
      </p:pic>
    </p:spTree>
    <p:extLst>
      <p:ext uri="{BB962C8B-B14F-4D97-AF65-F5344CB8AC3E}">
        <p14:creationId xmlns:p14="http://schemas.microsoft.com/office/powerpoint/2010/main" val="91016652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CEB469-CED5-5F21-71C1-FD68517A3633}"/>
              </a:ext>
            </a:extLst>
          </p:cNvPr>
          <p:cNvSpPr>
            <a:spLocks noGrp="1"/>
          </p:cNvSpPr>
          <p:nvPr>
            <p:ph idx="1"/>
          </p:nvPr>
        </p:nvSpPr>
        <p:spPr>
          <a:xfrm>
            <a:off x="838200" y="781403"/>
            <a:ext cx="10515600" cy="5395560"/>
          </a:xfrm>
        </p:spPr>
        <p:txBody>
          <a:bodyPr vert="horz" lIns="91440" tIns="45720" rIns="91440" bIns="45720" rtlCol="0" anchor="t">
            <a:normAutofit/>
          </a:bodyPr>
          <a:lstStyle/>
          <a:p>
            <a:pPr>
              <a:lnSpc>
                <a:spcPct val="150000"/>
              </a:lnSpc>
              <a:buNone/>
            </a:pPr>
            <a:r>
              <a:rPr lang="en-US" sz="2000">
                <a:latin typeface="Calibri"/>
                <a:cs typeface="Arial"/>
              </a:rPr>
              <a:t>•</a:t>
            </a:r>
            <a:r>
              <a:rPr lang="en-US" sz="2000">
                <a:solidFill>
                  <a:srgbClr val="231F20"/>
                </a:solidFill>
                <a:latin typeface="Calibri"/>
                <a:cs typeface="Calibri"/>
              </a:rPr>
              <a:t> Array of 7 items is divided into two arrays of size 4 and 3 respectively.</a:t>
            </a:r>
            <a:endParaRPr lang="en-US" sz="2000">
              <a:latin typeface="Calibri"/>
              <a:cs typeface="Calibri"/>
            </a:endParaRPr>
          </a:p>
          <a:p>
            <a:pPr>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Calibri"/>
              </a:rPr>
              <a:t>If left index is less than the right index for both arrays, then again calculate mid points for both the arrays.</a:t>
            </a:r>
            <a:endParaRPr lang="en-US" sz="2000">
              <a:latin typeface="Calibri"/>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0C628D9A-E098-03BE-03B5-AAB54D9F7BE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3A6F1BC-5587-EA91-4BFC-7BD06FC9DBD6}"/>
              </a:ext>
            </a:extLst>
          </p:cNvPr>
          <p:cNvSpPr>
            <a:spLocks noGrp="1"/>
          </p:cNvSpPr>
          <p:nvPr>
            <p:ph type="sldNum" sz="quarter" idx="12"/>
          </p:nvPr>
        </p:nvSpPr>
        <p:spPr/>
        <p:txBody>
          <a:bodyPr/>
          <a:lstStyle/>
          <a:p>
            <a:fld id="{DF8A5812-A045-4ED1-AE09-1BD5E4DDFA3C}" type="slidenum">
              <a:rPr lang="en-US" smtClean="0"/>
              <a:t>261</a:t>
            </a:fld>
            <a:endParaRPr lang="en-US"/>
          </a:p>
        </p:txBody>
      </p:sp>
      <p:pic>
        <p:nvPicPr>
          <p:cNvPr id="6" name="Picture 6" descr="Diagram&#10;&#10;Description automatically generated">
            <a:extLst>
              <a:ext uri="{FF2B5EF4-FFF2-40B4-BE49-F238E27FC236}">
                <a16:creationId xmlns:a16="http://schemas.microsoft.com/office/drawing/2014/main" id="{2EF2353C-508E-8157-648D-F96634D021B3}"/>
              </a:ext>
            </a:extLst>
          </p:cNvPr>
          <p:cNvPicPr>
            <a:picLocks noChangeAspect="1"/>
          </p:cNvPicPr>
          <p:nvPr/>
        </p:nvPicPr>
        <p:blipFill>
          <a:blip r:embed="rId2"/>
          <a:stretch>
            <a:fillRect/>
          </a:stretch>
        </p:blipFill>
        <p:spPr>
          <a:xfrm>
            <a:off x="2466623" y="3199295"/>
            <a:ext cx="5123273" cy="2613704"/>
          </a:xfrm>
          <a:prstGeom prst="rect">
            <a:avLst/>
          </a:prstGeom>
        </p:spPr>
      </p:pic>
    </p:spTree>
    <p:extLst>
      <p:ext uri="{BB962C8B-B14F-4D97-AF65-F5344CB8AC3E}">
        <p14:creationId xmlns:p14="http://schemas.microsoft.com/office/powerpoint/2010/main" val="15766460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7FD0D0-F6A4-5B50-F52F-8E0E891AC60E}"/>
              </a:ext>
            </a:extLst>
          </p:cNvPr>
          <p:cNvSpPr>
            <a:spLocks noGrp="1"/>
          </p:cNvSpPr>
          <p:nvPr>
            <p:ph idx="1"/>
          </p:nvPr>
        </p:nvSpPr>
        <p:spPr>
          <a:xfrm>
            <a:off x="838200" y="941329"/>
            <a:ext cx="10515600" cy="5235634"/>
          </a:xfrm>
        </p:spPr>
        <p:txBody>
          <a:bodyPr vert="horz" lIns="91440" tIns="45720" rIns="91440" bIns="45720" rtlCol="0" anchor="t">
            <a:normAutofit/>
          </a:bodyPr>
          <a:lstStyle/>
          <a:p>
            <a:pPr>
              <a:lnSpc>
                <a:spcPct val="150000"/>
              </a:lnSpc>
              <a:buNone/>
            </a:pPr>
            <a:r>
              <a:rPr lang="en-US" sz="2400">
                <a:latin typeface="Arial"/>
                <a:cs typeface="Arial"/>
              </a:rPr>
              <a:t>•</a:t>
            </a:r>
            <a:r>
              <a:rPr lang="en-US" sz="2400">
                <a:solidFill>
                  <a:srgbClr val="000000"/>
                </a:solidFill>
                <a:latin typeface="Arial"/>
                <a:cs typeface="Arial"/>
              </a:rPr>
              <a:t> F</a:t>
            </a:r>
            <a:r>
              <a:rPr lang="en-US" sz="2400">
                <a:solidFill>
                  <a:srgbClr val="231F20"/>
                </a:solidFill>
                <a:latin typeface="Bahnschrift"/>
                <a:cs typeface="Calibri" panose="020F0502020204030204"/>
              </a:rPr>
              <a:t>urther divide these two arrays into further halves, until further division is not possible</a:t>
            </a:r>
            <a:r>
              <a:rPr lang="en-US" sz="1800" i="1">
                <a:solidFill>
                  <a:srgbClr val="231F20"/>
                </a:solidFill>
                <a:latin typeface="Arial"/>
                <a:cs typeface="Arial"/>
              </a:rPr>
              <a:t>.</a:t>
            </a: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CBDE5E08-FBA8-86BD-5EF8-FDBD2CF2E80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0330526-DE1B-0BE1-CFFE-BE1CEA7BB3CA}"/>
              </a:ext>
            </a:extLst>
          </p:cNvPr>
          <p:cNvSpPr>
            <a:spLocks noGrp="1"/>
          </p:cNvSpPr>
          <p:nvPr>
            <p:ph type="sldNum" sz="quarter" idx="12"/>
          </p:nvPr>
        </p:nvSpPr>
        <p:spPr/>
        <p:txBody>
          <a:bodyPr/>
          <a:lstStyle/>
          <a:p>
            <a:fld id="{DF8A5812-A045-4ED1-AE09-1BD5E4DDFA3C}" type="slidenum">
              <a:rPr lang="en-US" smtClean="0"/>
              <a:t>262</a:t>
            </a:fld>
            <a:endParaRPr lang="en-US"/>
          </a:p>
        </p:txBody>
      </p:sp>
      <p:pic>
        <p:nvPicPr>
          <p:cNvPr id="6" name="Picture 6" descr="Diagram&#10;&#10;Description automatically generated">
            <a:extLst>
              <a:ext uri="{FF2B5EF4-FFF2-40B4-BE49-F238E27FC236}">
                <a16:creationId xmlns:a16="http://schemas.microsoft.com/office/drawing/2014/main" id="{1F7FB905-6B7E-82E9-138A-FABA71D5473C}"/>
              </a:ext>
            </a:extLst>
          </p:cNvPr>
          <p:cNvPicPr>
            <a:picLocks noChangeAspect="1"/>
          </p:cNvPicPr>
          <p:nvPr/>
        </p:nvPicPr>
        <p:blipFill>
          <a:blip r:embed="rId2"/>
          <a:stretch>
            <a:fillRect/>
          </a:stretch>
        </p:blipFill>
        <p:spPr>
          <a:xfrm>
            <a:off x="1582326" y="2743200"/>
            <a:ext cx="5885274" cy="2933229"/>
          </a:xfrm>
          <a:prstGeom prst="rect">
            <a:avLst/>
          </a:prstGeom>
        </p:spPr>
      </p:pic>
    </p:spTree>
    <p:extLst>
      <p:ext uri="{BB962C8B-B14F-4D97-AF65-F5344CB8AC3E}">
        <p14:creationId xmlns:p14="http://schemas.microsoft.com/office/powerpoint/2010/main" val="3239727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FA683A-F785-EA3E-5D3E-48D8895FA30F}"/>
              </a:ext>
            </a:extLst>
          </p:cNvPr>
          <p:cNvSpPr>
            <a:spLocks noGrp="1"/>
          </p:cNvSpPr>
          <p:nvPr>
            <p:ph idx="1"/>
          </p:nvPr>
        </p:nvSpPr>
        <p:spPr>
          <a:xfrm>
            <a:off x="838200" y="771996"/>
            <a:ext cx="10741377" cy="5404967"/>
          </a:xfrm>
        </p:spPr>
        <p:txBody>
          <a:bodyPr vert="horz" lIns="91440" tIns="45720" rIns="91440" bIns="45720" rtlCol="0" anchor="t">
            <a:normAutofit/>
          </a:bodyPr>
          <a:lstStyle/>
          <a:p>
            <a:pPr>
              <a:lnSpc>
                <a:spcPct val="150000"/>
              </a:lnSpc>
              <a:buNone/>
            </a:pPr>
            <a:r>
              <a:rPr lang="en-US" sz="2400">
                <a:latin typeface="Arial"/>
                <a:cs typeface="Arial"/>
              </a:rPr>
              <a:t>•</a:t>
            </a:r>
            <a:r>
              <a:rPr lang="en-US" sz="2400">
                <a:solidFill>
                  <a:srgbClr val="231F20"/>
                </a:solidFill>
                <a:latin typeface="Bahnschrift"/>
                <a:cs typeface="Calibri"/>
              </a:rPr>
              <a:t>After dividing the array into smallest units, start merging the elements again based on</a:t>
            </a:r>
            <a:r>
              <a:rPr lang="en-US" sz="1800" i="1">
                <a:solidFill>
                  <a:srgbClr val="231F20"/>
                </a:solidFill>
                <a:latin typeface="Arial"/>
                <a:cs typeface="Arial"/>
              </a:rPr>
              <a:t> </a:t>
            </a:r>
            <a:r>
              <a:rPr lang="en-US" sz="2400">
                <a:solidFill>
                  <a:srgbClr val="231F20"/>
                </a:solidFill>
                <a:latin typeface="Bahnschrift"/>
                <a:cs typeface="Calibri"/>
              </a:rPr>
              <a:t>comparison of size of elements</a:t>
            </a:r>
            <a:endParaRPr lang="en-US">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074D5C14-C21E-0E9E-2EC1-AEAAD9204AB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F260506-7CA3-4BE3-F639-1F1B6FEC783B}"/>
              </a:ext>
            </a:extLst>
          </p:cNvPr>
          <p:cNvSpPr>
            <a:spLocks noGrp="1"/>
          </p:cNvSpPr>
          <p:nvPr>
            <p:ph type="sldNum" sz="quarter" idx="12"/>
          </p:nvPr>
        </p:nvSpPr>
        <p:spPr/>
        <p:txBody>
          <a:bodyPr/>
          <a:lstStyle/>
          <a:p>
            <a:fld id="{DF8A5812-A045-4ED1-AE09-1BD5E4DDFA3C}" type="slidenum">
              <a:rPr lang="en-US" smtClean="0"/>
              <a:t>263</a:t>
            </a:fld>
            <a:endParaRPr lang="en-US"/>
          </a:p>
        </p:txBody>
      </p:sp>
      <p:pic>
        <p:nvPicPr>
          <p:cNvPr id="6" name="Picture 6" descr="Diagram&#10;&#10;Description automatically generated">
            <a:extLst>
              <a:ext uri="{FF2B5EF4-FFF2-40B4-BE49-F238E27FC236}">
                <a16:creationId xmlns:a16="http://schemas.microsoft.com/office/drawing/2014/main" id="{698E9084-70F6-5034-B0A2-024A8010B640}"/>
              </a:ext>
            </a:extLst>
          </p:cNvPr>
          <p:cNvPicPr>
            <a:picLocks noChangeAspect="1"/>
          </p:cNvPicPr>
          <p:nvPr/>
        </p:nvPicPr>
        <p:blipFill>
          <a:blip r:embed="rId2"/>
          <a:stretch>
            <a:fillRect/>
          </a:stretch>
        </p:blipFill>
        <p:spPr>
          <a:xfrm>
            <a:off x="2306697" y="2460978"/>
            <a:ext cx="6807199" cy="3384783"/>
          </a:xfrm>
          <a:prstGeom prst="rect">
            <a:avLst/>
          </a:prstGeom>
        </p:spPr>
      </p:pic>
    </p:spTree>
    <p:extLst>
      <p:ext uri="{BB962C8B-B14F-4D97-AF65-F5344CB8AC3E}">
        <p14:creationId xmlns:p14="http://schemas.microsoft.com/office/powerpoint/2010/main" val="30108663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07FD55-224B-5531-F133-4B3F7CE98664}"/>
              </a:ext>
            </a:extLst>
          </p:cNvPr>
          <p:cNvSpPr>
            <a:spLocks noGrp="1"/>
          </p:cNvSpPr>
          <p:nvPr>
            <p:ph idx="1"/>
          </p:nvPr>
        </p:nvSpPr>
        <p:spPr>
          <a:xfrm>
            <a:off x="838200" y="1025996"/>
            <a:ext cx="10515600" cy="5150967"/>
          </a:xfrm>
        </p:spPr>
        <p:txBody>
          <a:bodyPr vert="horz" lIns="91440" tIns="45720" rIns="91440" bIns="45720" rtlCol="0" anchor="t">
            <a:normAutofit/>
          </a:bodyPr>
          <a:lstStyle/>
          <a:p>
            <a:pPr marL="0" indent="0">
              <a:buNone/>
            </a:pPr>
            <a:r>
              <a:rPr lang="en-US" sz="2400">
                <a:ea typeface="+mn-lt"/>
                <a:cs typeface="+mn-lt"/>
              </a:rPr>
              <a:t>•</a:t>
            </a:r>
            <a:r>
              <a:rPr lang="en-US" sz="2400">
                <a:solidFill>
                  <a:srgbClr val="231F20"/>
                </a:solidFill>
                <a:latin typeface="Bahnschrift"/>
              </a:rPr>
              <a:t>After the final merging</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75368068-843B-8E9D-8223-A49FFA862F4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9D57434-87E6-B7AE-3BA2-1E5457EE407D}"/>
              </a:ext>
            </a:extLst>
          </p:cNvPr>
          <p:cNvSpPr>
            <a:spLocks noGrp="1"/>
          </p:cNvSpPr>
          <p:nvPr>
            <p:ph type="sldNum" sz="quarter" idx="12"/>
          </p:nvPr>
        </p:nvSpPr>
        <p:spPr/>
        <p:txBody>
          <a:bodyPr/>
          <a:lstStyle/>
          <a:p>
            <a:fld id="{DF8A5812-A045-4ED1-AE09-1BD5E4DDFA3C}" type="slidenum">
              <a:rPr lang="en-US" smtClean="0"/>
              <a:t>264</a:t>
            </a:fld>
            <a:endParaRPr lang="en-US"/>
          </a:p>
        </p:txBody>
      </p:sp>
      <p:pic>
        <p:nvPicPr>
          <p:cNvPr id="6" name="Picture 6" descr="Diagram&#10;&#10;Description automatically generated">
            <a:extLst>
              <a:ext uri="{FF2B5EF4-FFF2-40B4-BE49-F238E27FC236}">
                <a16:creationId xmlns:a16="http://schemas.microsoft.com/office/drawing/2014/main" id="{5CC4A722-54ED-D417-2D41-8F7C5BE4FB74}"/>
              </a:ext>
            </a:extLst>
          </p:cNvPr>
          <p:cNvPicPr>
            <a:picLocks noChangeAspect="1"/>
          </p:cNvPicPr>
          <p:nvPr/>
        </p:nvPicPr>
        <p:blipFill>
          <a:blip r:embed="rId2"/>
          <a:stretch>
            <a:fillRect/>
          </a:stretch>
        </p:blipFill>
        <p:spPr>
          <a:xfrm>
            <a:off x="1130771" y="2272830"/>
            <a:ext cx="7286977" cy="3629377"/>
          </a:xfrm>
          <a:prstGeom prst="rect">
            <a:avLst/>
          </a:prstGeom>
        </p:spPr>
      </p:pic>
    </p:spTree>
    <p:extLst>
      <p:ext uri="{BB962C8B-B14F-4D97-AF65-F5344CB8AC3E}">
        <p14:creationId xmlns:p14="http://schemas.microsoft.com/office/powerpoint/2010/main" val="200781084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Diagram, schematic&#10;&#10;Description automatically generated">
            <a:extLst>
              <a:ext uri="{FF2B5EF4-FFF2-40B4-BE49-F238E27FC236}">
                <a16:creationId xmlns:a16="http://schemas.microsoft.com/office/drawing/2014/main" id="{BD9B95F1-E596-2B24-F985-8A178F8D9759}"/>
              </a:ext>
            </a:extLst>
          </p:cNvPr>
          <p:cNvPicPr>
            <a:picLocks noGrp="1" noChangeAspect="1"/>
          </p:cNvPicPr>
          <p:nvPr>
            <p:ph idx="1"/>
          </p:nvPr>
        </p:nvPicPr>
        <p:blipFill>
          <a:blip r:embed="rId2"/>
          <a:stretch>
            <a:fillRect/>
          </a:stretch>
        </p:blipFill>
        <p:spPr>
          <a:xfrm>
            <a:off x="3289418" y="643466"/>
            <a:ext cx="5613164" cy="5571067"/>
          </a:xfrm>
          <a:prstGeom prst="rect">
            <a:avLst/>
          </a:prstGeom>
        </p:spPr>
      </p:pic>
      <p:sp>
        <p:nvSpPr>
          <p:cNvPr id="4" name="Footer Placeholder 3">
            <a:extLst>
              <a:ext uri="{FF2B5EF4-FFF2-40B4-BE49-F238E27FC236}">
                <a16:creationId xmlns:a16="http://schemas.microsoft.com/office/drawing/2014/main" id="{0E000CC5-6903-E14A-90E8-DB4AFEAB21A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168E521C-F64D-0C55-38DE-011453EAE8A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smtClean="0"/>
              <a:pPr>
                <a:spcAft>
                  <a:spcPts val="600"/>
                </a:spcAft>
              </a:pPr>
              <a:t>265</a:t>
            </a:fld>
            <a:endParaRPr lang="en-US"/>
          </a:p>
        </p:txBody>
      </p:sp>
    </p:spTree>
    <p:extLst>
      <p:ext uri="{BB962C8B-B14F-4D97-AF65-F5344CB8AC3E}">
        <p14:creationId xmlns:p14="http://schemas.microsoft.com/office/powerpoint/2010/main" val="5357766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362A6-5A08-D396-D3A9-0CF83F8BDF9F}"/>
              </a:ext>
            </a:extLst>
          </p:cNvPr>
          <p:cNvSpPr>
            <a:spLocks noGrp="1"/>
          </p:cNvSpPr>
          <p:nvPr>
            <p:ph type="title"/>
          </p:nvPr>
        </p:nvSpPr>
        <p:spPr>
          <a:xfrm>
            <a:off x="831850" y="1709738"/>
            <a:ext cx="10527323" cy="1856276"/>
          </a:xfrm>
        </p:spPr>
        <p:txBody>
          <a:bodyPr/>
          <a:lstStyle/>
          <a:p>
            <a:r>
              <a:rPr lang="en-US" sz="5400">
                <a:latin typeface="Segoe UI"/>
                <a:cs typeface="Segoe UI"/>
              </a:rPr>
              <a:t>              5.QUICK SORT</a:t>
            </a:r>
            <a:endParaRPr lang="en-US"/>
          </a:p>
        </p:txBody>
      </p:sp>
      <p:sp>
        <p:nvSpPr>
          <p:cNvPr id="4" name="Footer Placeholder 3">
            <a:extLst>
              <a:ext uri="{FF2B5EF4-FFF2-40B4-BE49-F238E27FC236}">
                <a16:creationId xmlns:a16="http://schemas.microsoft.com/office/drawing/2014/main" id="{77674500-22F8-9ACF-712F-B8C10117BD3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152E1F3-B729-33E4-CA52-06AB1458C5E2}"/>
              </a:ext>
            </a:extLst>
          </p:cNvPr>
          <p:cNvSpPr>
            <a:spLocks noGrp="1"/>
          </p:cNvSpPr>
          <p:nvPr>
            <p:ph type="sldNum" sz="quarter" idx="12"/>
          </p:nvPr>
        </p:nvSpPr>
        <p:spPr/>
        <p:txBody>
          <a:bodyPr/>
          <a:lstStyle/>
          <a:p>
            <a:fld id="{DF8A5812-A045-4ED1-AE09-1BD5E4DDFA3C}" type="slidenum">
              <a:rPr lang="en-US" smtClean="0"/>
              <a:t>266</a:t>
            </a:fld>
            <a:endParaRPr lang="en-US"/>
          </a:p>
        </p:txBody>
      </p:sp>
    </p:spTree>
    <p:extLst>
      <p:ext uri="{BB962C8B-B14F-4D97-AF65-F5344CB8AC3E}">
        <p14:creationId xmlns:p14="http://schemas.microsoft.com/office/powerpoint/2010/main" val="20143857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E6FAC-BD33-E354-F06C-6350F5257EBC}"/>
              </a:ext>
            </a:extLst>
          </p:cNvPr>
          <p:cNvSpPr>
            <a:spLocks noGrp="1"/>
          </p:cNvSpPr>
          <p:nvPr>
            <p:ph type="title"/>
          </p:nvPr>
        </p:nvSpPr>
        <p:spPr/>
        <p:txBody>
          <a:bodyPr>
            <a:normAutofit/>
          </a:bodyPr>
          <a:lstStyle/>
          <a:p>
            <a:r>
              <a:rPr lang="en-US">
                <a:cs typeface="Calibri Light"/>
              </a:rPr>
              <a:t>QUICK SORT</a:t>
            </a:r>
            <a:endParaRPr lang="en-US"/>
          </a:p>
        </p:txBody>
      </p:sp>
      <p:sp>
        <p:nvSpPr>
          <p:cNvPr id="3" name="Content Placeholder 2">
            <a:extLst>
              <a:ext uri="{FF2B5EF4-FFF2-40B4-BE49-F238E27FC236}">
                <a16:creationId xmlns:a16="http://schemas.microsoft.com/office/drawing/2014/main" id="{9197B90C-4027-EE8C-D1A3-C3294C6A765A}"/>
              </a:ext>
            </a:extLst>
          </p:cNvPr>
          <p:cNvSpPr>
            <a:spLocks noGrp="1"/>
          </p:cNvSpPr>
          <p:nvPr>
            <p:ph idx="1"/>
          </p:nvPr>
        </p:nvSpPr>
        <p:spPr>
          <a:xfrm>
            <a:off x="838200" y="1567718"/>
            <a:ext cx="10527323" cy="4609245"/>
          </a:xfrm>
        </p:spPr>
        <p:txBody>
          <a:bodyPr vert="horz" lIns="91440" tIns="45720" rIns="91440" bIns="45720" rtlCol="0" anchor="t">
            <a:normAutofit/>
          </a:bodyPr>
          <a:lstStyle/>
          <a:p>
            <a:pPr marL="0" indent="0">
              <a:buNone/>
            </a:pPr>
            <a:r>
              <a:rPr lang="en-US" sz="2400" b="1" err="1">
                <a:solidFill>
                  <a:srgbClr val="273239"/>
                </a:solidFill>
                <a:latin typeface="Segoe UI"/>
                <a:ea typeface="+mn-lt"/>
                <a:cs typeface="+mn-lt"/>
              </a:rPr>
              <a:t>QuickSort</a:t>
            </a:r>
            <a:r>
              <a:rPr lang="en-US" sz="2400">
                <a:solidFill>
                  <a:srgbClr val="273239"/>
                </a:solidFill>
                <a:latin typeface="Segoe UI"/>
                <a:ea typeface="+mn-lt"/>
                <a:cs typeface="+mn-lt"/>
              </a:rPr>
              <a:t> is a sorting algorithm based on the Divide And Conquer that picks an element as a pivot and partitions the given array around the picked pivot by placing the pivot in its correct position in the sorted array.</a:t>
            </a:r>
            <a:endParaRPr lang="en-US"/>
          </a:p>
          <a:p>
            <a:pPr marL="0" indent="0">
              <a:buNone/>
            </a:pPr>
            <a:endParaRPr lang="en-US" sz="2400">
              <a:solidFill>
                <a:srgbClr val="273239"/>
              </a:solidFill>
              <a:latin typeface="Segoe UI"/>
              <a:ea typeface="+mn-lt"/>
              <a:cs typeface="+mn-lt"/>
            </a:endParaRPr>
          </a:p>
          <a:p>
            <a:pPr marL="0" indent="0">
              <a:buNone/>
            </a:pPr>
            <a:r>
              <a:rPr lang="en-US">
                <a:ea typeface="+mn-lt"/>
                <a:cs typeface="+mn-lt"/>
              </a:rPr>
              <a:t>•</a:t>
            </a:r>
            <a:r>
              <a:rPr lang="en-US">
                <a:solidFill>
                  <a:srgbClr val="231F20"/>
                </a:solidFill>
                <a:latin typeface="Times New Roman"/>
                <a:cs typeface="Times New Roman"/>
              </a:rPr>
              <a:t>Time Complexity: O(N </a:t>
            </a:r>
            <a:r>
              <a:rPr lang="en-US" err="1">
                <a:solidFill>
                  <a:srgbClr val="231F20"/>
                </a:solidFill>
                <a:latin typeface="Times New Roman"/>
                <a:cs typeface="Times New Roman"/>
              </a:rPr>
              <a:t>logN</a:t>
            </a:r>
            <a:r>
              <a:rPr lang="en-US">
                <a:solidFill>
                  <a:srgbClr val="231F20"/>
                </a:solidFill>
                <a:latin typeface="Times New Roman"/>
                <a:cs typeface="Times New Roman"/>
              </a:rPr>
              <a:t>)</a:t>
            </a:r>
            <a:endParaRPr lang="en-US" sz="2400">
              <a:solidFill>
                <a:srgbClr val="273239"/>
              </a:solidFill>
              <a:latin typeface="Segoe UI"/>
              <a:cs typeface="Calibri"/>
            </a:endParaRPr>
          </a:p>
          <a:p>
            <a:pPr marL="0" indent="0">
              <a:buNone/>
            </a:pPr>
            <a:r>
              <a:rPr lang="en-US">
                <a:ea typeface="+mn-lt"/>
                <a:cs typeface="+mn-lt"/>
              </a:rPr>
              <a:t>•</a:t>
            </a:r>
            <a:r>
              <a:rPr lang="en-US">
                <a:solidFill>
                  <a:srgbClr val="231F20"/>
                </a:solidFill>
                <a:latin typeface="Times New Roman"/>
                <a:cs typeface="Times New Roman"/>
              </a:rPr>
              <a:t>Worst Case </a:t>
            </a:r>
            <a:r>
              <a:rPr lang="en-US" err="1">
                <a:solidFill>
                  <a:srgbClr val="231F20"/>
                </a:solidFill>
                <a:latin typeface="Times New Roman"/>
                <a:cs typeface="Times New Roman"/>
              </a:rPr>
              <a:t>Complexity:O</a:t>
            </a:r>
            <a:r>
              <a:rPr lang="en-US">
                <a:solidFill>
                  <a:srgbClr val="231F20"/>
                </a:solidFill>
                <a:latin typeface="Times New Roman"/>
                <a:cs typeface="Times New Roman"/>
              </a:rPr>
              <a:t>(n</a:t>
            </a:r>
            <a:r>
              <a:rPr lang="en-US" baseline="30000">
                <a:solidFill>
                  <a:srgbClr val="231F20"/>
                </a:solidFill>
                <a:latin typeface="Times New Roman"/>
                <a:cs typeface="Times New Roman"/>
              </a:rPr>
              <a:t>2</a:t>
            </a:r>
            <a:r>
              <a:rPr lang="en-US">
                <a:solidFill>
                  <a:srgbClr val="231F20"/>
                </a:solidFill>
                <a:latin typeface="Times New Roman"/>
                <a:cs typeface="Times New Roman"/>
              </a:rPr>
              <a:t>)</a:t>
            </a:r>
            <a:endParaRPr lang="en-US">
              <a:cs typeface="Calibri" panose="020F0502020204030204"/>
            </a:endParaRPr>
          </a:p>
          <a:p>
            <a:pPr marL="0" indent="0">
              <a:buNone/>
            </a:pPr>
            <a:r>
              <a:rPr lang="en-US">
                <a:ea typeface="+mn-lt"/>
                <a:cs typeface="+mn-lt"/>
              </a:rPr>
              <a:t>•</a:t>
            </a:r>
            <a:r>
              <a:rPr lang="en-US">
                <a:solidFill>
                  <a:srgbClr val="231F20"/>
                </a:solidFill>
                <a:latin typeface="Times New Roman"/>
                <a:cs typeface="Times New Roman"/>
              </a:rPr>
              <a:t>Space complexity of quicksort is O(n*</a:t>
            </a:r>
            <a:r>
              <a:rPr lang="en-US" err="1">
                <a:solidFill>
                  <a:srgbClr val="231F20"/>
                </a:solidFill>
                <a:latin typeface="Times New Roman"/>
                <a:cs typeface="Times New Roman"/>
              </a:rPr>
              <a:t>logn</a:t>
            </a:r>
            <a:r>
              <a:rPr lang="en-US">
                <a:solidFill>
                  <a:srgbClr val="231F20"/>
                </a:solidFill>
                <a:latin typeface="Times New Roman"/>
                <a:cs typeface="Times New Roman"/>
              </a:rPr>
              <a:t>)</a:t>
            </a:r>
            <a:endParaRPr lang="en-US">
              <a:cs typeface="Calibri" panose="020F0502020204030204"/>
            </a:endParaRPr>
          </a:p>
          <a:p>
            <a:endParaRPr lang="en-US" sz="2400">
              <a:solidFill>
                <a:srgbClr val="273239"/>
              </a:solidFill>
              <a:latin typeface="Segoe UI"/>
              <a:cs typeface="Calibri"/>
            </a:endParaRPr>
          </a:p>
          <a:p>
            <a:pPr marL="0" indent="0">
              <a:buNone/>
            </a:pPr>
            <a:endParaRPr lang="en-US">
              <a:solidFill>
                <a:srgbClr val="231F20"/>
              </a:solidFill>
              <a:latin typeface="Times New Roman"/>
              <a:cs typeface="Times New Roman"/>
            </a:endParaRPr>
          </a:p>
          <a:p>
            <a:endParaRPr lang="en-US" sz="2400">
              <a:solidFill>
                <a:srgbClr val="273239"/>
              </a:solidFill>
              <a:latin typeface="Segoe UI"/>
              <a:cs typeface="Calibri"/>
            </a:endParaRPr>
          </a:p>
        </p:txBody>
      </p:sp>
      <p:sp>
        <p:nvSpPr>
          <p:cNvPr id="4" name="Footer Placeholder 3">
            <a:extLst>
              <a:ext uri="{FF2B5EF4-FFF2-40B4-BE49-F238E27FC236}">
                <a16:creationId xmlns:a16="http://schemas.microsoft.com/office/drawing/2014/main" id="{6A15C8B4-F291-6E14-C386-DFC3D424EA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588E57C-45B2-DAAB-59D7-48EA21291A50}"/>
              </a:ext>
            </a:extLst>
          </p:cNvPr>
          <p:cNvSpPr>
            <a:spLocks noGrp="1"/>
          </p:cNvSpPr>
          <p:nvPr>
            <p:ph type="sldNum" sz="quarter" idx="12"/>
          </p:nvPr>
        </p:nvSpPr>
        <p:spPr/>
        <p:txBody>
          <a:bodyPr/>
          <a:lstStyle/>
          <a:p>
            <a:fld id="{DF8A5812-A045-4ED1-AE09-1BD5E4DDFA3C}" type="slidenum">
              <a:rPr lang="en-US" smtClean="0"/>
              <a:t>267</a:t>
            </a:fld>
            <a:endParaRPr lang="en-US"/>
          </a:p>
        </p:txBody>
      </p:sp>
    </p:spTree>
    <p:extLst>
      <p:ext uri="{BB962C8B-B14F-4D97-AF65-F5344CB8AC3E}">
        <p14:creationId xmlns:p14="http://schemas.microsoft.com/office/powerpoint/2010/main" val="34908964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8ED02-F6D0-7E0C-D35A-F2F58C6B0F42}"/>
              </a:ext>
            </a:extLst>
          </p:cNvPr>
          <p:cNvSpPr>
            <a:spLocks noGrp="1"/>
          </p:cNvSpPr>
          <p:nvPr>
            <p:ph type="title"/>
          </p:nvPr>
        </p:nvSpPr>
        <p:spPr>
          <a:xfrm>
            <a:off x="838200" y="365125"/>
            <a:ext cx="10515600" cy="3047891"/>
          </a:xfrm>
        </p:spPr>
        <p:txBody>
          <a:bodyPr/>
          <a:lstStyle/>
          <a:p>
            <a:pPr>
              <a:spcBef>
                <a:spcPts val="1000"/>
              </a:spcBef>
            </a:pPr>
            <a:r>
              <a:rPr lang="en-US" sz="3600">
                <a:latin typeface="Segoe UI"/>
                <a:cs typeface="Segoe UI"/>
              </a:rPr>
              <a:t>Working</a:t>
            </a:r>
            <a:br>
              <a:rPr lang="en-US" sz="2400">
                <a:latin typeface="Segoe UI"/>
                <a:cs typeface="Segoe UI"/>
              </a:rPr>
            </a:br>
            <a:r>
              <a:rPr lang="en-US" sz="2400">
                <a:latin typeface="Segoe UI"/>
                <a:cs typeface="Segoe UI"/>
              </a:rPr>
              <a:t> </a:t>
            </a:r>
            <a:br>
              <a:rPr lang="en-US" sz="2400">
                <a:latin typeface="Segoe UI"/>
                <a:cs typeface="Segoe UI"/>
              </a:rPr>
            </a:br>
            <a:br>
              <a:rPr lang="en-US" sz="2400">
                <a:latin typeface="Segoe UI"/>
                <a:cs typeface="Segoe UI"/>
              </a:rPr>
            </a:br>
            <a:r>
              <a:rPr lang="en-US" sz="2400" b="1" u="sng">
                <a:latin typeface="Segoe UI"/>
                <a:cs typeface="Segoe UI"/>
              </a:rPr>
              <a:t>1.Select the Pivot Element</a:t>
            </a:r>
            <a:endParaRPr lang="en-US" b="1" u="sng">
              <a:cs typeface="Calibri Light" panose="020F0302020204030204"/>
            </a:endParaRPr>
          </a:p>
          <a:p>
            <a:pPr>
              <a:spcBef>
                <a:spcPts val="1000"/>
              </a:spcBef>
            </a:pPr>
            <a:r>
              <a:rPr lang="en-US" sz="2000">
                <a:latin typeface="Segoe UI"/>
                <a:cs typeface="Segoe UI"/>
              </a:rPr>
              <a:t>A pivot element is selected from different positions. Here, we will be selecting the rightmost element of the array as the pivot element.</a:t>
            </a:r>
            <a:endParaRPr lang="en-US">
              <a:cs typeface="Calibri Light"/>
            </a:endParaRPr>
          </a:p>
          <a:p>
            <a:endParaRPr lang="en-US">
              <a:cs typeface="Calibri Light"/>
            </a:endParaRPr>
          </a:p>
        </p:txBody>
      </p:sp>
      <p:pic>
        <p:nvPicPr>
          <p:cNvPr id="6" name="Picture 6" descr="A picture containing diagram&#10;&#10;Description automatically generated">
            <a:extLst>
              <a:ext uri="{FF2B5EF4-FFF2-40B4-BE49-F238E27FC236}">
                <a16:creationId xmlns:a16="http://schemas.microsoft.com/office/drawing/2014/main" id="{96012358-0855-F71D-9623-5DD68E95DA0C}"/>
              </a:ext>
            </a:extLst>
          </p:cNvPr>
          <p:cNvPicPr>
            <a:picLocks noGrp="1" noChangeAspect="1"/>
          </p:cNvPicPr>
          <p:nvPr>
            <p:ph idx="1"/>
          </p:nvPr>
        </p:nvPicPr>
        <p:blipFill>
          <a:blip r:embed="rId2"/>
          <a:stretch>
            <a:fillRect/>
          </a:stretch>
        </p:blipFill>
        <p:spPr>
          <a:xfrm>
            <a:off x="1206934" y="3349679"/>
            <a:ext cx="8828241" cy="1501559"/>
          </a:xfrm>
        </p:spPr>
      </p:pic>
      <p:sp>
        <p:nvSpPr>
          <p:cNvPr id="4" name="Footer Placeholder 3">
            <a:extLst>
              <a:ext uri="{FF2B5EF4-FFF2-40B4-BE49-F238E27FC236}">
                <a16:creationId xmlns:a16="http://schemas.microsoft.com/office/drawing/2014/main" id="{89543EA6-DE5C-882C-FCE5-124674716F9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09A6B9E-A588-C1DF-948D-4F7B62C2112F}"/>
              </a:ext>
            </a:extLst>
          </p:cNvPr>
          <p:cNvSpPr>
            <a:spLocks noGrp="1"/>
          </p:cNvSpPr>
          <p:nvPr>
            <p:ph type="sldNum" sz="quarter" idx="12"/>
          </p:nvPr>
        </p:nvSpPr>
        <p:spPr/>
        <p:txBody>
          <a:bodyPr/>
          <a:lstStyle/>
          <a:p>
            <a:fld id="{DF8A5812-A045-4ED1-AE09-1BD5E4DDFA3C}" type="slidenum">
              <a:rPr lang="en-US" dirty="0" smtClean="0"/>
              <a:t>268</a:t>
            </a:fld>
            <a:endParaRPr lang="en-US"/>
          </a:p>
        </p:txBody>
      </p:sp>
    </p:spTree>
    <p:extLst>
      <p:ext uri="{BB962C8B-B14F-4D97-AF65-F5344CB8AC3E}">
        <p14:creationId xmlns:p14="http://schemas.microsoft.com/office/powerpoint/2010/main" val="264569912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DFFC8-28FF-59BF-90DC-917074C67B16}"/>
              </a:ext>
            </a:extLst>
          </p:cNvPr>
          <p:cNvSpPr>
            <a:spLocks noGrp="1"/>
          </p:cNvSpPr>
          <p:nvPr>
            <p:ph type="title"/>
          </p:nvPr>
        </p:nvSpPr>
        <p:spPr>
          <a:xfrm>
            <a:off x="1067844" y="1252386"/>
            <a:ext cx="10515600" cy="1325563"/>
          </a:xfrm>
        </p:spPr>
        <p:txBody>
          <a:bodyPr vert="horz" lIns="91440" tIns="45720" rIns="91440" bIns="45720" rtlCol="0" anchor="ctr">
            <a:noAutofit/>
          </a:bodyPr>
          <a:lstStyle/>
          <a:p>
            <a:r>
              <a:rPr lang="en-US" sz="2400" b="1" u="sng">
                <a:latin typeface="Segoe UI"/>
                <a:ea typeface="+mj-lt"/>
                <a:cs typeface="+mj-lt"/>
              </a:rPr>
              <a:t>2. Rearrange the Array</a:t>
            </a:r>
            <a:br>
              <a:rPr lang="en-US" sz="2400" u="sng">
                <a:latin typeface="Segoe UI"/>
                <a:ea typeface="+mj-lt"/>
                <a:cs typeface="+mj-lt"/>
              </a:rPr>
            </a:br>
            <a:endParaRPr lang="en-US" sz="2400" u="sng">
              <a:latin typeface="Segoe UI"/>
              <a:cs typeface="Segoe UI"/>
            </a:endParaRPr>
          </a:p>
          <a:p>
            <a:r>
              <a:rPr lang="en-US" sz="2400">
                <a:latin typeface="Segoe UI"/>
                <a:ea typeface="+mj-lt"/>
                <a:cs typeface="+mj-lt"/>
              </a:rPr>
              <a:t>Now the elements of the array are rearranged so that elements that are smaller than the pivot are put on the left and the elements greater than the pivot are put on the right.</a:t>
            </a:r>
            <a:endParaRPr lang="en-US" sz="2400">
              <a:latin typeface="Segoe UI"/>
            </a:endParaRPr>
          </a:p>
          <a:p>
            <a:endParaRPr lang="en-US">
              <a:cs typeface="Calibri Light"/>
            </a:endParaRPr>
          </a:p>
        </p:txBody>
      </p:sp>
      <p:pic>
        <p:nvPicPr>
          <p:cNvPr id="6" name="Picture 6" descr="A picture containing graphical user interface&#10;&#10;Description automatically generated">
            <a:extLst>
              <a:ext uri="{FF2B5EF4-FFF2-40B4-BE49-F238E27FC236}">
                <a16:creationId xmlns:a16="http://schemas.microsoft.com/office/drawing/2014/main" id="{A7F07CBD-C73F-D4AA-2126-26C1D48E2AF0}"/>
              </a:ext>
            </a:extLst>
          </p:cNvPr>
          <p:cNvPicPr>
            <a:picLocks noGrp="1" noChangeAspect="1"/>
          </p:cNvPicPr>
          <p:nvPr>
            <p:ph idx="1"/>
          </p:nvPr>
        </p:nvPicPr>
        <p:blipFill>
          <a:blip r:embed="rId2"/>
          <a:stretch>
            <a:fillRect/>
          </a:stretch>
        </p:blipFill>
        <p:spPr>
          <a:xfrm>
            <a:off x="1968935" y="2295406"/>
            <a:ext cx="7064160" cy="1428491"/>
          </a:xfrm>
        </p:spPr>
      </p:pic>
      <p:sp>
        <p:nvSpPr>
          <p:cNvPr id="4" name="Footer Placeholder 3">
            <a:extLst>
              <a:ext uri="{FF2B5EF4-FFF2-40B4-BE49-F238E27FC236}">
                <a16:creationId xmlns:a16="http://schemas.microsoft.com/office/drawing/2014/main" id="{CEF8BEAF-A2F4-BC0A-4542-890BDA80FD7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43FF438-6B0C-CC1D-16E9-3C978875BBF0}"/>
              </a:ext>
            </a:extLst>
          </p:cNvPr>
          <p:cNvSpPr>
            <a:spLocks noGrp="1"/>
          </p:cNvSpPr>
          <p:nvPr>
            <p:ph type="sldNum" sz="quarter" idx="12"/>
          </p:nvPr>
        </p:nvSpPr>
        <p:spPr/>
        <p:txBody>
          <a:bodyPr/>
          <a:lstStyle/>
          <a:p>
            <a:fld id="{DF8A5812-A045-4ED1-AE09-1BD5E4DDFA3C}" type="slidenum">
              <a:rPr lang="en-US" smtClean="0"/>
              <a:t>269</a:t>
            </a:fld>
            <a:endParaRPr lang="en-US"/>
          </a:p>
        </p:txBody>
      </p:sp>
      <p:sp>
        <p:nvSpPr>
          <p:cNvPr id="7" name="TextBox 6">
            <a:extLst>
              <a:ext uri="{FF2B5EF4-FFF2-40B4-BE49-F238E27FC236}">
                <a16:creationId xmlns:a16="http://schemas.microsoft.com/office/drawing/2014/main" id="{C9863556-ABD5-23F2-9B18-B975686D80AB}"/>
              </a:ext>
            </a:extLst>
          </p:cNvPr>
          <p:cNvSpPr txBox="1"/>
          <p:nvPr/>
        </p:nvSpPr>
        <p:spPr>
          <a:xfrm>
            <a:off x="1123168" y="3774510"/>
            <a:ext cx="97577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Segoe UI"/>
                <a:cs typeface="Segoe UI"/>
              </a:rPr>
              <a:t>A pointer is fixed at the pivot element. The pivot element is compared with the elements beginning from the first index.</a:t>
            </a:r>
          </a:p>
        </p:txBody>
      </p:sp>
      <p:pic>
        <p:nvPicPr>
          <p:cNvPr id="8" name="Picture 8" descr="Graphical user interface, text, application&#10;&#10;Description automatically generated">
            <a:extLst>
              <a:ext uri="{FF2B5EF4-FFF2-40B4-BE49-F238E27FC236}">
                <a16:creationId xmlns:a16="http://schemas.microsoft.com/office/drawing/2014/main" id="{4DAA9053-B8C1-6F2C-8083-556B2C93E90B}"/>
              </a:ext>
            </a:extLst>
          </p:cNvPr>
          <p:cNvPicPr>
            <a:picLocks noChangeAspect="1"/>
          </p:cNvPicPr>
          <p:nvPr/>
        </p:nvPicPr>
        <p:blipFill>
          <a:blip r:embed="rId3"/>
          <a:stretch>
            <a:fillRect/>
          </a:stretch>
        </p:blipFill>
        <p:spPr>
          <a:xfrm>
            <a:off x="1697277" y="4594600"/>
            <a:ext cx="7722295" cy="2261678"/>
          </a:xfrm>
          <a:prstGeom prst="rect">
            <a:avLst/>
          </a:prstGeom>
        </p:spPr>
      </p:pic>
    </p:spTree>
    <p:extLst>
      <p:ext uri="{BB962C8B-B14F-4D97-AF65-F5344CB8AC3E}">
        <p14:creationId xmlns:p14="http://schemas.microsoft.com/office/powerpoint/2010/main" val="593924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B0BC92-5AEC-1507-1FCB-B510E4D7938C}"/>
              </a:ext>
            </a:extLst>
          </p:cNvPr>
          <p:cNvSpPr>
            <a:spLocks noGrp="1"/>
          </p:cNvSpPr>
          <p:nvPr>
            <p:ph type="title"/>
          </p:nvPr>
        </p:nvSpPr>
        <p:spPr>
          <a:xfrm>
            <a:off x="838200" y="557188"/>
            <a:ext cx="10515600" cy="1133499"/>
          </a:xfrm>
        </p:spPr>
        <p:txBody>
          <a:bodyPr>
            <a:normAutofit/>
          </a:bodyPr>
          <a:lstStyle/>
          <a:p>
            <a:pPr algn="ctr"/>
            <a:r>
              <a:rPr lang="en-US" sz="4000">
                <a:latin typeface="Times New Roman"/>
                <a:cs typeface="Times New Roman"/>
              </a:rPr>
              <a:t>Construction of one-dimensional array in Java</a:t>
            </a:r>
            <a:endParaRPr lang="en-US" sz="4000"/>
          </a:p>
        </p:txBody>
      </p:sp>
      <p:sp>
        <p:nvSpPr>
          <p:cNvPr id="4" name="Footer Placeholder 3">
            <a:extLst>
              <a:ext uri="{FF2B5EF4-FFF2-40B4-BE49-F238E27FC236}">
                <a16:creationId xmlns:a16="http://schemas.microsoft.com/office/drawing/2014/main" id="{5789FBEA-217B-AC2E-F2C4-2B052F2E6F4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58F23950-8698-2659-44D2-2D43B50F3072}"/>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27</a:t>
            </a:fld>
            <a:endParaRPr lang="en-US"/>
          </a:p>
        </p:txBody>
      </p:sp>
      <p:graphicFrame>
        <p:nvGraphicFramePr>
          <p:cNvPr id="7" name="Content Placeholder 2">
            <a:extLst>
              <a:ext uri="{FF2B5EF4-FFF2-40B4-BE49-F238E27FC236}">
                <a16:creationId xmlns:a16="http://schemas.microsoft.com/office/drawing/2014/main" id="{C614917C-131A-24F5-ACF7-E03C1D540EC6}"/>
              </a:ext>
            </a:extLst>
          </p:cNvPr>
          <p:cNvGraphicFramePr>
            <a:graphicFrameLocks noGrp="1"/>
          </p:cNvGraphicFramePr>
          <p:nvPr>
            <p:ph idx="1"/>
            <p:extLst>
              <p:ext uri="{D42A27DB-BD31-4B8C-83A1-F6EECF244321}">
                <p14:modId xmlns:p14="http://schemas.microsoft.com/office/powerpoint/2010/main" val="220980881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454042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5889-0215-D68B-178C-29B1F56FE4A0}"/>
              </a:ext>
            </a:extLst>
          </p:cNvPr>
          <p:cNvSpPr>
            <a:spLocks noGrp="1"/>
          </p:cNvSpPr>
          <p:nvPr>
            <p:ph type="title"/>
          </p:nvPr>
        </p:nvSpPr>
        <p:spPr/>
        <p:txBody>
          <a:bodyPr>
            <a:normAutofit/>
          </a:bodyPr>
          <a:lstStyle/>
          <a:p>
            <a:r>
              <a:rPr lang="en-US" sz="2400">
                <a:latin typeface="Segoe UI"/>
                <a:ea typeface="+mj-lt"/>
                <a:cs typeface="+mj-lt"/>
              </a:rPr>
              <a:t>If the element is greater than the pivot element, a second pointer is set for that element.</a:t>
            </a:r>
            <a:endParaRPr lang="en-US" sz="2400">
              <a:latin typeface="Segoe UI"/>
            </a:endParaRPr>
          </a:p>
        </p:txBody>
      </p:sp>
      <p:pic>
        <p:nvPicPr>
          <p:cNvPr id="6" name="Picture 6" descr="A picture containing graphical user interface&#10;&#10;Description automatically generated">
            <a:extLst>
              <a:ext uri="{FF2B5EF4-FFF2-40B4-BE49-F238E27FC236}">
                <a16:creationId xmlns:a16="http://schemas.microsoft.com/office/drawing/2014/main" id="{424CEECE-1E08-42A3-8D98-B9CDC50BAB8B}"/>
              </a:ext>
            </a:extLst>
          </p:cNvPr>
          <p:cNvPicPr>
            <a:picLocks noGrp="1" noChangeAspect="1"/>
          </p:cNvPicPr>
          <p:nvPr>
            <p:ph idx="1"/>
          </p:nvPr>
        </p:nvPicPr>
        <p:blipFill>
          <a:blip r:embed="rId2"/>
          <a:stretch>
            <a:fillRect/>
          </a:stretch>
        </p:blipFill>
        <p:spPr>
          <a:xfrm>
            <a:off x="2094849" y="2246738"/>
            <a:ext cx="7198551" cy="2204320"/>
          </a:xfrm>
        </p:spPr>
      </p:pic>
      <p:sp>
        <p:nvSpPr>
          <p:cNvPr id="4" name="Footer Placeholder 3">
            <a:extLst>
              <a:ext uri="{FF2B5EF4-FFF2-40B4-BE49-F238E27FC236}">
                <a16:creationId xmlns:a16="http://schemas.microsoft.com/office/drawing/2014/main" id="{509C01C7-4A24-162F-C86E-0AB96AA7125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BC4E73E-2F19-33C1-FDBE-B2782B25996F}"/>
              </a:ext>
            </a:extLst>
          </p:cNvPr>
          <p:cNvSpPr>
            <a:spLocks noGrp="1"/>
          </p:cNvSpPr>
          <p:nvPr>
            <p:ph type="sldNum" sz="quarter" idx="12"/>
          </p:nvPr>
        </p:nvSpPr>
        <p:spPr/>
        <p:txBody>
          <a:bodyPr/>
          <a:lstStyle/>
          <a:p>
            <a:fld id="{DF8A5812-A045-4ED1-AE09-1BD5E4DDFA3C}" type="slidenum">
              <a:rPr lang="en-US" dirty="0" smtClean="0"/>
              <a:t>270</a:t>
            </a:fld>
            <a:endParaRPr lang="en-US"/>
          </a:p>
        </p:txBody>
      </p:sp>
    </p:spTree>
    <p:extLst>
      <p:ext uri="{BB962C8B-B14F-4D97-AF65-F5344CB8AC3E}">
        <p14:creationId xmlns:p14="http://schemas.microsoft.com/office/powerpoint/2010/main" val="275141933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1763E-10F7-44A4-DFB7-F9833CBAD6C4}"/>
              </a:ext>
            </a:extLst>
          </p:cNvPr>
          <p:cNvSpPr>
            <a:spLocks noGrp="1"/>
          </p:cNvSpPr>
          <p:nvPr>
            <p:ph type="title"/>
          </p:nvPr>
        </p:nvSpPr>
        <p:spPr/>
        <p:txBody>
          <a:bodyPr>
            <a:normAutofit/>
          </a:bodyPr>
          <a:lstStyle/>
          <a:p>
            <a:r>
              <a:rPr lang="en-US" sz="2400">
                <a:latin typeface="Segoe UI"/>
                <a:ea typeface="+mj-lt"/>
                <a:cs typeface="+mj-lt"/>
              </a:rPr>
              <a:t>Now, pivot is compared with other elements. If an element smaller than the pivot element is reached, the smaller element is swapped with the greater element found earlier.</a:t>
            </a:r>
            <a:endParaRPr lang="en-US" sz="2400">
              <a:latin typeface="Segoe UI"/>
            </a:endParaRPr>
          </a:p>
        </p:txBody>
      </p:sp>
      <p:pic>
        <p:nvPicPr>
          <p:cNvPr id="6" name="Picture 6">
            <a:extLst>
              <a:ext uri="{FF2B5EF4-FFF2-40B4-BE49-F238E27FC236}">
                <a16:creationId xmlns:a16="http://schemas.microsoft.com/office/drawing/2014/main" id="{F253A1A2-63D1-DAF4-BA56-5CFA1C779A40}"/>
              </a:ext>
            </a:extLst>
          </p:cNvPr>
          <p:cNvPicPr>
            <a:picLocks noGrp="1" noChangeAspect="1"/>
          </p:cNvPicPr>
          <p:nvPr>
            <p:ph idx="1"/>
          </p:nvPr>
        </p:nvPicPr>
        <p:blipFill>
          <a:blip r:embed="rId2"/>
          <a:stretch>
            <a:fillRect/>
          </a:stretch>
        </p:blipFill>
        <p:spPr>
          <a:xfrm>
            <a:off x="2727422" y="1606419"/>
            <a:ext cx="6737157" cy="4351338"/>
          </a:xfrm>
        </p:spPr>
      </p:pic>
      <p:sp>
        <p:nvSpPr>
          <p:cNvPr id="4" name="Footer Placeholder 3">
            <a:extLst>
              <a:ext uri="{FF2B5EF4-FFF2-40B4-BE49-F238E27FC236}">
                <a16:creationId xmlns:a16="http://schemas.microsoft.com/office/drawing/2014/main" id="{9CC3627A-F4A9-53C0-98CD-3D991283814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50BBB9F-C54B-3E88-99B8-574629CEEBD6}"/>
              </a:ext>
            </a:extLst>
          </p:cNvPr>
          <p:cNvSpPr>
            <a:spLocks noGrp="1"/>
          </p:cNvSpPr>
          <p:nvPr>
            <p:ph type="sldNum" sz="quarter" idx="12"/>
          </p:nvPr>
        </p:nvSpPr>
        <p:spPr/>
        <p:txBody>
          <a:bodyPr/>
          <a:lstStyle/>
          <a:p>
            <a:fld id="{DF8A5812-A045-4ED1-AE09-1BD5E4DDFA3C}" type="slidenum">
              <a:rPr lang="en-US" dirty="0" smtClean="0"/>
              <a:t>271</a:t>
            </a:fld>
            <a:endParaRPr lang="en-US"/>
          </a:p>
        </p:txBody>
      </p:sp>
    </p:spTree>
    <p:extLst>
      <p:ext uri="{BB962C8B-B14F-4D97-AF65-F5344CB8AC3E}">
        <p14:creationId xmlns:p14="http://schemas.microsoft.com/office/powerpoint/2010/main" val="196848261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97CAC-4CCB-D9E0-FECF-D97DE8E822BE}"/>
              </a:ext>
            </a:extLst>
          </p:cNvPr>
          <p:cNvSpPr>
            <a:spLocks noGrp="1"/>
          </p:cNvSpPr>
          <p:nvPr>
            <p:ph type="title"/>
          </p:nvPr>
        </p:nvSpPr>
        <p:spPr/>
        <p:txBody>
          <a:bodyPr>
            <a:normAutofit/>
          </a:bodyPr>
          <a:lstStyle/>
          <a:p>
            <a:r>
              <a:rPr lang="en-US" sz="2400">
                <a:latin typeface="Segoe UI"/>
                <a:ea typeface="+mj-lt"/>
                <a:cs typeface="+mj-lt"/>
              </a:rPr>
              <a:t>Again, the process is repeated to set the next greater element as the second pointer. And, swap it with another smaller element.</a:t>
            </a:r>
            <a:endParaRPr lang="en-US" sz="2400">
              <a:latin typeface="Segoe UI"/>
            </a:endParaRPr>
          </a:p>
        </p:txBody>
      </p:sp>
      <p:pic>
        <p:nvPicPr>
          <p:cNvPr id="6" name="Picture 6" descr="Graphical user interface, application&#10;&#10;Description automatically generated">
            <a:extLst>
              <a:ext uri="{FF2B5EF4-FFF2-40B4-BE49-F238E27FC236}">
                <a16:creationId xmlns:a16="http://schemas.microsoft.com/office/drawing/2014/main" id="{57BEE7CB-D073-6D38-5E67-8D7B84856D09}"/>
              </a:ext>
            </a:extLst>
          </p:cNvPr>
          <p:cNvPicPr>
            <a:picLocks noGrp="1" noChangeAspect="1"/>
          </p:cNvPicPr>
          <p:nvPr>
            <p:ph idx="1"/>
          </p:nvPr>
        </p:nvPicPr>
        <p:blipFill>
          <a:blip r:embed="rId2"/>
          <a:stretch>
            <a:fillRect/>
          </a:stretch>
        </p:blipFill>
        <p:spPr>
          <a:xfrm>
            <a:off x="1615115" y="1919570"/>
            <a:ext cx="7823988" cy="3370133"/>
          </a:xfrm>
        </p:spPr>
      </p:pic>
      <p:sp>
        <p:nvSpPr>
          <p:cNvPr id="4" name="Footer Placeholder 3">
            <a:extLst>
              <a:ext uri="{FF2B5EF4-FFF2-40B4-BE49-F238E27FC236}">
                <a16:creationId xmlns:a16="http://schemas.microsoft.com/office/drawing/2014/main" id="{62026EF8-2B23-80CF-CAEA-3494181A019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6CC22F8-6F0B-EA79-033B-D5920C5DDFE3}"/>
              </a:ext>
            </a:extLst>
          </p:cNvPr>
          <p:cNvSpPr>
            <a:spLocks noGrp="1"/>
          </p:cNvSpPr>
          <p:nvPr>
            <p:ph type="sldNum" sz="quarter" idx="12"/>
          </p:nvPr>
        </p:nvSpPr>
        <p:spPr/>
        <p:txBody>
          <a:bodyPr/>
          <a:lstStyle/>
          <a:p>
            <a:fld id="{DF8A5812-A045-4ED1-AE09-1BD5E4DDFA3C}" type="slidenum">
              <a:rPr lang="en-US" dirty="0" smtClean="0"/>
              <a:t>272</a:t>
            </a:fld>
            <a:endParaRPr lang="en-US"/>
          </a:p>
        </p:txBody>
      </p:sp>
    </p:spTree>
    <p:extLst>
      <p:ext uri="{BB962C8B-B14F-4D97-AF65-F5344CB8AC3E}">
        <p14:creationId xmlns:p14="http://schemas.microsoft.com/office/powerpoint/2010/main" val="330558711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E1F8-295A-A1D8-0849-C64939B2C499}"/>
              </a:ext>
            </a:extLst>
          </p:cNvPr>
          <p:cNvSpPr>
            <a:spLocks noGrp="1"/>
          </p:cNvSpPr>
          <p:nvPr>
            <p:ph type="title"/>
          </p:nvPr>
        </p:nvSpPr>
        <p:spPr/>
        <p:txBody>
          <a:bodyPr/>
          <a:lstStyle/>
          <a:p>
            <a:r>
              <a:rPr lang="en-US" sz="2400">
                <a:latin typeface="Segoe UI"/>
                <a:ea typeface="+mj-lt"/>
                <a:cs typeface="+mj-lt"/>
              </a:rPr>
              <a:t>The process goes on until the second last element is reached</a:t>
            </a:r>
            <a:endParaRPr lang="en-US" sz="2400">
              <a:latin typeface="Segoe UI"/>
            </a:endParaRPr>
          </a:p>
        </p:txBody>
      </p:sp>
      <p:pic>
        <p:nvPicPr>
          <p:cNvPr id="6" name="Picture 6" descr="Graphical user interface, application&#10;&#10;Description automatically generated">
            <a:extLst>
              <a:ext uri="{FF2B5EF4-FFF2-40B4-BE49-F238E27FC236}">
                <a16:creationId xmlns:a16="http://schemas.microsoft.com/office/drawing/2014/main" id="{09259A88-4F4B-1FC8-DD03-F06E4702A933}"/>
              </a:ext>
            </a:extLst>
          </p:cNvPr>
          <p:cNvPicPr>
            <a:picLocks noGrp="1" noChangeAspect="1"/>
          </p:cNvPicPr>
          <p:nvPr>
            <p:ph idx="1"/>
          </p:nvPr>
        </p:nvPicPr>
        <p:blipFill>
          <a:blip r:embed="rId2"/>
          <a:stretch>
            <a:fillRect/>
          </a:stretch>
        </p:blipFill>
        <p:spPr>
          <a:xfrm>
            <a:off x="1385472" y="1136693"/>
            <a:ext cx="7041111" cy="1981832"/>
          </a:xfrm>
        </p:spPr>
      </p:pic>
      <p:sp>
        <p:nvSpPr>
          <p:cNvPr id="4" name="Footer Placeholder 3">
            <a:extLst>
              <a:ext uri="{FF2B5EF4-FFF2-40B4-BE49-F238E27FC236}">
                <a16:creationId xmlns:a16="http://schemas.microsoft.com/office/drawing/2014/main" id="{D83AD3D8-ADA6-2CD6-A729-FA430ED36CC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F8A3CD6-2C73-4207-21AD-C39162421707}"/>
              </a:ext>
            </a:extLst>
          </p:cNvPr>
          <p:cNvSpPr>
            <a:spLocks noGrp="1"/>
          </p:cNvSpPr>
          <p:nvPr>
            <p:ph type="sldNum" sz="quarter" idx="12"/>
          </p:nvPr>
        </p:nvSpPr>
        <p:spPr/>
        <p:txBody>
          <a:bodyPr/>
          <a:lstStyle/>
          <a:p>
            <a:fld id="{DF8A5812-A045-4ED1-AE09-1BD5E4DDFA3C}" type="slidenum">
              <a:rPr lang="en-US" smtClean="0"/>
              <a:t>273</a:t>
            </a:fld>
            <a:endParaRPr lang="en-US"/>
          </a:p>
        </p:txBody>
      </p:sp>
      <p:sp>
        <p:nvSpPr>
          <p:cNvPr id="7" name="TextBox 6">
            <a:extLst>
              <a:ext uri="{FF2B5EF4-FFF2-40B4-BE49-F238E27FC236}">
                <a16:creationId xmlns:a16="http://schemas.microsoft.com/office/drawing/2014/main" id="{E29A6401-E970-D750-48DB-D3666D74BB44}"/>
              </a:ext>
            </a:extLst>
          </p:cNvPr>
          <p:cNvSpPr txBox="1"/>
          <p:nvPr/>
        </p:nvSpPr>
        <p:spPr>
          <a:xfrm>
            <a:off x="1060537" y="2970757"/>
            <a:ext cx="846341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latin typeface="Segoe UI"/>
              <a:cs typeface="Segoe UI"/>
            </a:endParaRPr>
          </a:p>
          <a:p>
            <a:r>
              <a:rPr lang="en-US" sz="2400">
                <a:latin typeface="Segoe UI"/>
                <a:cs typeface="Segoe UI"/>
              </a:rPr>
              <a:t>Finally, the pivot element is swapped with the second pointer</a:t>
            </a:r>
            <a:endParaRPr lang="en-US"/>
          </a:p>
        </p:txBody>
      </p:sp>
      <p:pic>
        <p:nvPicPr>
          <p:cNvPr id="8" name="Picture 8" descr="Graphical user interface, text, application&#10;&#10;Description automatically generated">
            <a:extLst>
              <a:ext uri="{FF2B5EF4-FFF2-40B4-BE49-F238E27FC236}">
                <a16:creationId xmlns:a16="http://schemas.microsoft.com/office/drawing/2014/main" id="{7A735CE0-9486-EBA5-9C50-5F06A9CACB98}"/>
              </a:ext>
            </a:extLst>
          </p:cNvPr>
          <p:cNvPicPr>
            <a:picLocks noChangeAspect="1"/>
          </p:cNvPicPr>
          <p:nvPr/>
        </p:nvPicPr>
        <p:blipFill>
          <a:blip r:embed="rId3"/>
          <a:stretch>
            <a:fillRect/>
          </a:stretch>
        </p:blipFill>
        <p:spPr>
          <a:xfrm>
            <a:off x="1468202" y="3942147"/>
            <a:ext cx="6887226" cy="1337902"/>
          </a:xfrm>
          <a:prstGeom prst="rect">
            <a:avLst/>
          </a:prstGeom>
        </p:spPr>
      </p:pic>
    </p:spTree>
    <p:extLst>
      <p:ext uri="{BB962C8B-B14F-4D97-AF65-F5344CB8AC3E}">
        <p14:creationId xmlns:p14="http://schemas.microsoft.com/office/powerpoint/2010/main" val="17220131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6BCFD-BA2F-5638-1A32-89E145760B6E}"/>
              </a:ext>
            </a:extLst>
          </p:cNvPr>
          <p:cNvSpPr>
            <a:spLocks noGrp="1"/>
          </p:cNvSpPr>
          <p:nvPr>
            <p:ph type="title"/>
          </p:nvPr>
        </p:nvSpPr>
        <p:spPr/>
        <p:txBody>
          <a:bodyPr>
            <a:normAutofit fontScale="90000"/>
          </a:bodyPr>
          <a:lstStyle/>
          <a:p>
            <a:r>
              <a:rPr lang="en-US" sz="2400" b="1" u="sng">
                <a:latin typeface="Segoe UI"/>
                <a:ea typeface="euclid_circular_a"/>
                <a:cs typeface="euclid_circular_a"/>
              </a:rPr>
              <a:t>3.Divide Subarrays</a:t>
            </a:r>
            <a:br>
              <a:rPr lang="en-US" sz="2400">
                <a:latin typeface="Segoe UI"/>
                <a:ea typeface="euclid_circular_a"/>
                <a:cs typeface="euclid_circular_a"/>
              </a:rPr>
            </a:br>
            <a:endParaRPr lang="en-US" sz="2400">
              <a:latin typeface="Segoe UI"/>
              <a:ea typeface="euclid_circular_a"/>
              <a:cs typeface="euclid_circular_a"/>
            </a:endParaRPr>
          </a:p>
          <a:p>
            <a:r>
              <a:rPr lang="en-US" sz="2400">
                <a:latin typeface="Segoe UI"/>
                <a:ea typeface="euclid_circular_a"/>
                <a:cs typeface="euclid_circular_a"/>
              </a:rPr>
              <a:t>Pivot elements are again chosen for the left and the right sub-parts separately. And, </a:t>
            </a:r>
            <a:r>
              <a:rPr lang="en-US" sz="2400" b="1">
                <a:latin typeface="Segoe UI"/>
                <a:ea typeface="euclid_circular_a"/>
                <a:cs typeface="euclid_circular_a"/>
              </a:rPr>
              <a:t>step 2</a:t>
            </a:r>
            <a:r>
              <a:rPr lang="en-US" sz="2400">
                <a:latin typeface="Segoe UI"/>
                <a:ea typeface="euclid_circular_a"/>
                <a:cs typeface="euclid_circular_a"/>
              </a:rPr>
              <a:t> is repeated.</a:t>
            </a:r>
            <a:endParaRPr lang="en-US" sz="2400">
              <a:latin typeface="Segoe UI"/>
              <a:cs typeface="Segoe UI"/>
            </a:endParaRPr>
          </a:p>
        </p:txBody>
      </p:sp>
      <p:pic>
        <p:nvPicPr>
          <p:cNvPr id="6" name="Picture 6" descr="Graphical user interface, application&#10;&#10;Description automatically generated">
            <a:extLst>
              <a:ext uri="{FF2B5EF4-FFF2-40B4-BE49-F238E27FC236}">
                <a16:creationId xmlns:a16="http://schemas.microsoft.com/office/drawing/2014/main" id="{C82BC239-012D-9801-B015-67E3AE58927B}"/>
              </a:ext>
            </a:extLst>
          </p:cNvPr>
          <p:cNvPicPr>
            <a:picLocks noGrp="1" noChangeAspect="1"/>
          </p:cNvPicPr>
          <p:nvPr>
            <p:ph idx="1"/>
          </p:nvPr>
        </p:nvPicPr>
        <p:blipFill>
          <a:blip r:embed="rId2"/>
          <a:stretch>
            <a:fillRect/>
          </a:stretch>
        </p:blipFill>
        <p:spPr>
          <a:xfrm>
            <a:off x="1773450" y="1533352"/>
            <a:ext cx="8133621" cy="4299146"/>
          </a:xfrm>
        </p:spPr>
      </p:pic>
      <p:sp>
        <p:nvSpPr>
          <p:cNvPr id="4" name="Footer Placeholder 3">
            <a:extLst>
              <a:ext uri="{FF2B5EF4-FFF2-40B4-BE49-F238E27FC236}">
                <a16:creationId xmlns:a16="http://schemas.microsoft.com/office/drawing/2014/main" id="{C66C366F-30AA-EE5F-EF53-B7184AA41D72}"/>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9A7929B-8B78-0E52-4E20-517CED62276F}"/>
              </a:ext>
            </a:extLst>
          </p:cNvPr>
          <p:cNvSpPr>
            <a:spLocks noGrp="1"/>
          </p:cNvSpPr>
          <p:nvPr>
            <p:ph type="sldNum" sz="quarter" idx="12"/>
          </p:nvPr>
        </p:nvSpPr>
        <p:spPr/>
        <p:txBody>
          <a:bodyPr/>
          <a:lstStyle/>
          <a:p>
            <a:fld id="{DF8A5812-A045-4ED1-AE09-1BD5E4DDFA3C}" type="slidenum">
              <a:rPr lang="en-US" smtClean="0"/>
              <a:t>274</a:t>
            </a:fld>
            <a:endParaRPr lang="en-US"/>
          </a:p>
        </p:txBody>
      </p:sp>
    </p:spTree>
    <p:extLst>
      <p:ext uri="{BB962C8B-B14F-4D97-AF65-F5344CB8AC3E}">
        <p14:creationId xmlns:p14="http://schemas.microsoft.com/office/powerpoint/2010/main" val="122268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CEB0-CEB9-7FD1-43EF-43533DC48ED5}"/>
              </a:ext>
            </a:extLst>
          </p:cNvPr>
          <p:cNvSpPr>
            <a:spLocks noGrp="1"/>
          </p:cNvSpPr>
          <p:nvPr>
            <p:ph type="title"/>
          </p:nvPr>
        </p:nvSpPr>
        <p:spPr/>
        <p:txBody>
          <a:bodyPr/>
          <a:lstStyle/>
          <a:p>
            <a:r>
              <a:rPr lang="en-US">
                <a:cs typeface="Calibri Light"/>
              </a:rPr>
              <a:t>Advantages</a:t>
            </a:r>
            <a:endParaRPr lang="en-US"/>
          </a:p>
        </p:txBody>
      </p:sp>
      <p:sp>
        <p:nvSpPr>
          <p:cNvPr id="3" name="Content Placeholder 2">
            <a:extLst>
              <a:ext uri="{FF2B5EF4-FFF2-40B4-BE49-F238E27FC236}">
                <a16:creationId xmlns:a16="http://schemas.microsoft.com/office/drawing/2014/main" id="{43EA055F-A87D-FDAA-4946-DC6519CF7F77}"/>
              </a:ext>
            </a:extLst>
          </p:cNvPr>
          <p:cNvSpPr>
            <a:spLocks noGrp="1"/>
          </p:cNvSpPr>
          <p:nvPr>
            <p:ph idx="1"/>
          </p:nvPr>
        </p:nvSpPr>
        <p:spPr>
          <a:xfrm>
            <a:off x="712940" y="1502036"/>
            <a:ext cx="10640860" cy="4674927"/>
          </a:xfrm>
        </p:spPr>
        <p:txBody>
          <a:bodyPr vert="horz" lIns="91440" tIns="45720" rIns="91440" bIns="45720" rtlCol="0" anchor="t">
            <a:normAutofit/>
          </a:bodyPr>
          <a:lstStyle/>
          <a:p>
            <a:pPr marL="0" indent="0">
              <a:buNone/>
            </a:pPr>
            <a:endParaRPr lang="en-US" sz="1800" b="1">
              <a:solidFill>
                <a:srgbClr val="273239"/>
              </a:solidFill>
              <a:cs typeface="Calibri" panose="020F0502020204030204"/>
            </a:endParaRPr>
          </a:p>
          <a:p>
            <a:r>
              <a:rPr lang="en-US" sz="2400">
                <a:latin typeface="Segoe UI"/>
                <a:ea typeface="+mn-lt"/>
                <a:cs typeface="+mn-lt"/>
              </a:rPr>
              <a:t>It is a divide-and-conquer algorithm that makes it easier to solve problems.</a:t>
            </a:r>
            <a:endParaRPr lang="en-US" sz="2400">
              <a:latin typeface="Segoe UI"/>
              <a:cs typeface="Segoe UI"/>
            </a:endParaRPr>
          </a:p>
          <a:p>
            <a:r>
              <a:rPr lang="en-US" sz="2400">
                <a:latin typeface="Segoe UI"/>
                <a:ea typeface="+mn-lt"/>
                <a:cs typeface="+mn-lt"/>
              </a:rPr>
              <a:t>It is efficient on large data sets.</a:t>
            </a:r>
            <a:endParaRPr lang="en-US" sz="2400">
              <a:latin typeface="Segoe UI"/>
              <a:cs typeface="Segoe UI"/>
            </a:endParaRPr>
          </a:p>
          <a:p>
            <a:r>
              <a:rPr lang="en-US" sz="2400">
                <a:latin typeface="Segoe UI"/>
                <a:ea typeface="+mn-lt"/>
                <a:cs typeface="+mn-lt"/>
              </a:rPr>
              <a:t>It has a low overhead, as it only requires a small amount of memory to function.</a:t>
            </a:r>
            <a:endParaRPr lang="en-US" sz="2400">
              <a:latin typeface="Segoe UI"/>
              <a:cs typeface="Segoe UI"/>
            </a:endParaRPr>
          </a:p>
          <a:p>
            <a:endParaRPr lang="en-US">
              <a:cs typeface="Calibri"/>
            </a:endParaRPr>
          </a:p>
        </p:txBody>
      </p:sp>
      <p:sp>
        <p:nvSpPr>
          <p:cNvPr id="4" name="Footer Placeholder 3">
            <a:extLst>
              <a:ext uri="{FF2B5EF4-FFF2-40B4-BE49-F238E27FC236}">
                <a16:creationId xmlns:a16="http://schemas.microsoft.com/office/drawing/2014/main" id="{CC4253D3-96AF-63E9-D00C-EA8F1412BE2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1B2FF5A-5638-2BDD-1B7C-5A1C0850695A}"/>
              </a:ext>
            </a:extLst>
          </p:cNvPr>
          <p:cNvSpPr>
            <a:spLocks noGrp="1"/>
          </p:cNvSpPr>
          <p:nvPr>
            <p:ph type="sldNum" sz="quarter" idx="12"/>
          </p:nvPr>
        </p:nvSpPr>
        <p:spPr/>
        <p:txBody>
          <a:bodyPr/>
          <a:lstStyle/>
          <a:p>
            <a:fld id="{DF8A5812-A045-4ED1-AE09-1BD5E4DDFA3C}" type="slidenum">
              <a:rPr lang="en-US" smtClean="0"/>
              <a:t>275</a:t>
            </a:fld>
            <a:endParaRPr lang="en-US"/>
          </a:p>
        </p:txBody>
      </p:sp>
    </p:spTree>
    <p:extLst>
      <p:ext uri="{BB962C8B-B14F-4D97-AF65-F5344CB8AC3E}">
        <p14:creationId xmlns:p14="http://schemas.microsoft.com/office/powerpoint/2010/main" val="241259283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25" y="163644"/>
            <a:ext cx="1097000" cy="1184865"/>
          </a:xfrm>
          <a:prstGeom prst="rect">
            <a:avLst/>
          </a:prstGeom>
        </p:spPr>
      </p:pic>
      <p:sp>
        <p:nvSpPr>
          <p:cNvPr id="3" name="Rectangle 2">
            <a:extLst>
              <a:ext uri="{FF2B5EF4-FFF2-40B4-BE49-F238E27FC236}">
                <a16:creationId xmlns:a16="http://schemas.microsoft.com/office/drawing/2014/main" id="{FC4A4032-D3C5-48F7-B98F-6BDB7F57C24F}"/>
              </a:ext>
            </a:extLst>
          </p:cNvPr>
          <p:cNvSpPr/>
          <p:nvPr/>
        </p:nvSpPr>
        <p:spPr>
          <a:xfrm>
            <a:off x="1893455" y="1579418"/>
            <a:ext cx="10298545" cy="5278582"/>
          </a:xfrm>
          <a:prstGeom prst="rect">
            <a:avLst/>
          </a:prstGeom>
          <a:solidFill>
            <a:srgbClr val="006E74"/>
          </a:solidFill>
          <a:ln>
            <a:solidFill>
              <a:srgbClr val="006E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5FB054-BEEE-44A9-81A9-060EEC36F220}"/>
              </a:ext>
            </a:extLst>
          </p:cNvPr>
          <p:cNvSpPr txBox="1"/>
          <p:nvPr/>
        </p:nvSpPr>
        <p:spPr>
          <a:xfrm>
            <a:off x="2364510" y="2004291"/>
            <a:ext cx="3731490" cy="923330"/>
          </a:xfrm>
          <a:prstGeom prst="rect">
            <a:avLst/>
          </a:prstGeom>
          <a:noFill/>
        </p:spPr>
        <p:txBody>
          <a:bodyPr wrap="square" rtlCol="0">
            <a:spAutoFit/>
          </a:bodyPr>
          <a:lstStyle/>
          <a:p>
            <a:r>
              <a:rPr lang="en-US" sz="5400" b="1">
                <a:solidFill>
                  <a:schemeClr val="bg1"/>
                </a:solidFill>
              </a:rPr>
              <a:t>THANK YOU</a:t>
            </a:r>
          </a:p>
        </p:txBody>
      </p:sp>
      <p:sp>
        <p:nvSpPr>
          <p:cNvPr id="7" name="TextBox 6">
            <a:extLst>
              <a:ext uri="{FF2B5EF4-FFF2-40B4-BE49-F238E27FC236}">
                <a16:creationId xmlns:a16="http://schemas.microsoft.com/office/drawing/2014/main" id="{082E6098-74E1-414F-B2F3-986779EADD28}"/>
              </a:ext>
            </a:extLst>
          </p:cNvPr>
          <p:cNvSpPr txBox="1"/>
          <p:nvPr/>
        </p:nvSpPr>
        <p:spPr>
          <a:xfrm>
            <a:off x="2364510" y="4946073"/>
            <a:ext cx="6927272" cy="461665"/>
          </a:xfrm>
          <a:prstGeom prst="rect">
            <a:avLst/>
          </a:prstGeom>
          <a:noFill/>
        </p:spPr>
        <p:txBody>
          <a:bodyPr wrap="square" rtlCol="0">
            <a:spAutoFit/>
          </a:bodyPr>
          <a:lstStyle/>
          <a:p>
            <a:r>
              <a:rPr lang="en-US" sz="2400">
                <a:solidFill>
                  <a:schemeClr val="bg1"/>
                </a:solidFill>
              </a:rPr>
              <a:t>BATCH 3</a:t>
            </a:r>
          </a:p>
        </p:txBody>
      </p:sp>
    </p:spTree>
    <p:extLst>
      <p:ext uri="{BB962C8B-B14F-4D97-AF65-F5344CB8AC3E}">
        <p14:creationId xmlns:p14="http://schemas.microsoft.com/office/powerpoint/2010/main" val="164554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2" name="Rectangle 1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011D1C6F-3020-1374-F615-29DA81A631C0}"/>
              </a:ext>
            </a:extLst>
          </p:cNvPr>
          <p:cNvSpPr>
            <a:spLocks noGrp="1"/>
          </p:cNvSpPr>
          <p:nvPr>
            <p:ph idx="1"/>
          </p:nvPr>
        </p:nvSpPr>
        <p:spPr>
          <a:xfrm>
            <a:off x="793661" y="2599509"/>
            <a:ext cx="4530898" cy="3639450"/>
          </a:xfrm>
        </p:spPr>
        <p:txBody>
          <a:bodyPr anchor="ctr">
            <a:normAutofit/>
          </a:bodyPr>
          <a:lstStyle/>
          <a:p>
            <a:pPr marL="0" indent="0">
              <a:buNone/>
            </a:pPr>
            <a:r>
              <a:rPr lang="en-US" sz="2400">
                <a:latin typeface="Times New Roman"/>
                <a:cs typeface="Times New Roman"/>
              </a:rPr>
              <a:t>Declaration :</a:t>
            </a:r>
          </a:p>
          <a:p>
            <a:pPr marL="0" indent="0">
              <a:buNone/>
            </a:pPr>
            <a:r>
              <a:rPr lang="en-US" sz="2400">
                <a:latin typeface="Times New Roman"/>
                <a:cs typeface="Times New Roman"/>
              </a:rPr>
              <a:t>    int marks[ ] = { 90, 97, 95, 99, 100 };</a:t>
            </a:r>
          </a:p>
          <a:p>
            <a:pPr>
              <a:buFont typeface="Arial"/>
              <a:buChar char="•"/>
            </a:pPr>
            <a:endParaRPr lang="en-US" sz="2400">
              <a:latin typeface="Times New Roman"/>
              <a:cs typeface="Times New Roman"/>
            </a:endParaRPr>
          </a:p>
          <a:p>
            <a:pPr marL="0" indent="0">
              <a:buNone/>
            </a:pPr>
            <a:endParaRPr lang="en-US" sz="2400">
              <a:latin typeface="Times New Roman"/>
              <a:cs typeface="Calibri"/>
            </a:endParaRPr>
          </a:p>
        </p:txBody>
      </p:sp>
      <p:pic>
        <p:nvPicPr>
          <p:cNvPr id="6" name="Picture 6" descr="Diagram&#10;&#10;Description automatically generated">
            <a:extLst>
              <a:ext uri="{FF2B5EF4-FFF2-40B4-BE49-F238E27FC236}">
                <a16:creationId xmlns:a16="http://schemas.microsoft.com/office/drawing/2014/main" id="{4B51324E-CCF5-97E5-7A6C-589B6D04753B}"/>
              </a:ext>
            </a:extLst>
          </p:cNvPr>
          <p:cNvPicPr>
            <a:picLocks noChangeAspect="1"/>
          </p:cNvPicPr>
          <p:nvPr/>
        </p:nvPicPr>
        <p:blipFill>
          <a:blip r:embed="rId2"/>
          <a:stretch>
            <a:fillRect/>
          </a:stretch>
        </p:blipFill>
        <p:spPr>
          <a:xfrm>
            <a:off x="5911532" y="2635348"/>
            <a:ext cx="5150277" cy="3412057"/>
          </a:xfrm>
          <a:prstGeom prst="rect">
            <a:avLst/>
          </a:prstGeom>
        </p:spPr>
      </p:pic>
      <p:sp>
        <p:nvSpPr>
          <p:cNvPr id="35" name="Rectangle 2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AC7DB238-8385-6660-C55D-5C35711A990A}"/>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B54F6E85-FD13-F9A2-EDAD-A8A92A3A7BBD}"/>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dirty="0" smtClean="0"/>
              <a:pPr>
                <a:spcAft>
                  <a:spcPts val="600"/>
                </a:spcAft>
              </a:pPr>
              <a:t>28</a:t>
            </a:fld>
            <a:endParaRPr lang="en-US"/>
          </a:p>
        </p:txBody>
      </p:sp>
      <p:sp>
        <p:nvSpPr>
          <p:cNvPr id="8" name="Title 7">
            <a:extLst>
              <a:ext uri="{FF2B5EF4-FFF2-40B4-BE49-F238E27FC236}">
                <a16:creationId xmlns:a16="http://schemas.microsoft.com/office/drawing/2014/main" id="{D1028B7A-36C2-83CE-53C0-EB0F888A266B}"/>
              </a:ext>
            </a:extLst>
          </p:cNvPr>
          <p:cNvSpPr>
            <a:spLocks noGrp="1"/>
          </p:cNvSpPr>
          <p:nvPr>
            <p:ph type="title"/>
          </p:nvPr>
        </p:nvSpPr>
        <p:spPr/>
        <p:txBody>
          <a:bodyPr/>
          <a:lstStyle/>
          <a:p>
            <a:r>
              <a:rPr lang="en-US">
                <a:cs typeface="Calibri Light"/>
              </a:rPr>
              <a:t>Memory address for array</a:t>
            </a:r>
            <a:endParaRPr lang="en-US"/>
          </a:p>
        </p:txBody>
      </p:sp>
    </p:spTree>
    <p:extLst>
      <p:ext uri="{BB962C8B-B14F-4D97-AF65-F5344CB8AC3E}">
        <p14:creationId xmlns:p14="http://schemas.microsoft.com/office/powerpoint/2010/main" val="1930928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5BEE23EC-B5FC-D406-3C64-9F9CF284FEA1}"/>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500" kern="1200">
                <a:solidFill>
                  <a:schemeClr val="bg1"/>
                </a:solidFill>
                <a:latin typeface="+mj-lt"/>
                <a:ea typeface="+mj-ea"/>
                <a:cs typeface="+mj-cs"/>
              </a:rPr>
              <a:t>Memory representation after construction</a:t>
            </a:r>
          </a:p>
        </p:txBody>
      </p:sp>
      <p:cxnSp>
        <p:nvCxnSpPr>
          <p:cNvPr id="14" name="Straight Connector 1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8CECC67-633E-230F-10BE-2E922F23D75F}"/>
              </a:ext>
            </a:extLst>
          </p:cNvPr>
          <p:cNvSpPr txBox="1"/>
          <p:nvPr/>
        </p:nvSpPr>
        <p:spPr>
          <a:xfrm>
            <a:off x="897769" y="1909192"/>
            <a:ext cx="4586513" cy="364771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solidFill>
                  <a:schemeClr val="bg1"/>
                </a:solidFill>
              </a:rPr>
              <a:t>         JVM stores the elements in contiguous memory locations. Each element position can be easily accessed through the index number starting from 0 to n-1 where n is equal to the number of elements stored in the array.</a:t>
            </a:r>
          </a:p>
          <a:p>
            <a:pPr indent="-228600">
              <a:lnSpc>
                <a:spcPct val="90000"/>
              </a:lnSpc>
              <a:spcAft>
                <a:spcPts val="600"/>
              </a:spcAft>
              <a:buFont typeface="Arial" panose="020B0604020202020204" pitchFamily="34" charset="0"/>
              <a:buChar char="•"/>
            </a:pPr>
            <a:r>
              <a:rPr lang="en-US" sz="2000">
                <a:solidFill>
                  <a:schemeClr val="bg1"/>
                </a:solidFill>
              </a:rPr>
              <a:t>The second way of creating an array is by first declaring the array and then allocating the memory through the </a:t>
            </a:r>
            <a:r>
              <a:rPr lang="en-US" sz="2000" b="1">
                <a:solidFill>
                  <a:schemeClr val="bg1"/>
                </a:solidFill>
              </a:rPr>
              <a:t>new</a:t>
            </a:r>
            <a:r>
              <a:rPr lang="en-US" sz="2000">
                <a:solidFill>
                  <a:schemeClr val="bg1"/>
                </a:solidFill>
              </a:rPr>
              <a:t> keyword :</a:t>
            </a:r>
          </a:p>
          <a:p>
            <a:pPr indent="-228600">
              <a:lnSpc>
                <a:spcPct val="90000"/>
              </a:lnSpc>
              <a:spcAft>
                <a:spcPts val="600"/>
              </a:spcAft>
              <a:buFont typeface="Arial" panose="020B0604020202020204" pitchFamily="34" charset="0"/>
              <a:buChar char="•"/>
            </a:pPr>
            <a:r>
              <a:rPr lang="en-US" sz="2000">
                <a:solidFill>
                  <a:schemeClr val="bg1"/>
                </a:solidFill>
              </a:rPr>
              <a:t>var-name = new type[size];</a:t>
            </a:r>
          </a:p>
        </p:txBody>
      </p:sp>
      <p:cxnSp>
        <p:nvCxnSpPr>
          <p:cNvPr id="16" name="Straight Connector 1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4AE5A9-3EA6-37A0-069F-D3CC2248B0AC}"/>
              </a:ext>
            </a:extLst>
          </p:cNvPr>
          <p:cNvSpPr>
            <a:spLocks noGrp="1"/>
          </p:cNvSpPr>
          <p:nvPr>
            <p:ph idx="1"/>
          </p:nvPr>
        </p:nvSpPr>
        <p:spPr>
          <a:xfrm>
            <a:off x="6525453" y="2109885"/>
            <a:ext cx="5666547" cy="2344808"/>
          </a:xfrm>
        </p:spPr>
        <p:txBody>
          <a:bodyPr vert="horz" lIns="91440" tIns="45720" rIns="91440" bIns="45720" rtlCol="0" anchor="t">
            <a:normAutofit/>
          </a:bodyPr>
          <a:lstStyle/>
          <a:p>
            <a:pPr marL="121158" indent="-121158" defTabSz="484632">
              <a:spcBef>
                <a:spcPts val="530"/>
              </a:spcBef>
            </a:pPr>
            <a:endParaRPr lang="en-US" sz="1484" kern="1200">
              <a:solidFill>
                <a:schemeClr val="tx1"/>
              </a:solidFill>
              <a:latin typeface="+mn-lt"/>
              <a:ea typeface="+mn-ea"/>
              <a:cs typeface="Calibri"/>
            </a:endParaRPr>
          </a:p>
          <a:p>
            <a:endParaRPr lang="en-US">
              <a:cs typeface="Calibri"/>
            </a:endParaRPr>
          </a:p>
        </p:txBody>
      </p:sp>
      <p:sp>
        <p:nvSpPr>
          <p:cNvPr id="4" name="Footer Placeholder 3">
            <a:extLst>
              <a:ext uri="{FF2B5EF4-FFF2-40B4-BE49-F238E27FC236}">
                <a16:creationId xmlns:a16="http://schemas.microsoft.com/office/drawing/2014/main" id="{8190B50B-6FA7-6FE1-215C-FDAFBDAAC33F}"/>
              </a:ext>
            </a:extLst>
          </p:cNvPr>
          <p:cNvSpPr>
            <a:spLocks noGrp="1"/>
          </p:cNvSpPr>
          <p:nvPr>
            <p:ph type="ftr" sz="quarter" idx="11"/>
          </p:nvPr>
        </p:nvSpPr>
        <p:spPr>
          <a:xfrm>
            <a:off x="8250054" y="4551359"/>
            <a:ext cx="2217344" cy="196755"/>
          </a:xfrm>
        </p:spPr>
        <p:txBody>
          <a:bodyPr/>
          <a:lstStyle/>
          <a:p>
            <a:pPr defTabSz="484632">
              <a:spcAft>
                <a:spcPts val="600"/>
              </a:spcAft>
            </a:pPr>
            <a:r>
              <a:rPr lang="en-US" sz="636" kern="1200">
                <a:solidFill>
                  <a:schemeClr val="tx1">
                    <a:tint val="75000"/>
                  </a:schemeClr>
                </a:solidFill>
                <a:latin typeface="+mn-lt"/>
                <a:ea typeface="+mn-ea"/>
                <a:cs typeface="+mn-cs"/>
              </a:rPr>
              <a:t>Confidential and Proprietary. ©2023 UST Inc</a:t>
            </a:r>
            <a:endParaRPr lang="en-US"/>
          </a:p>
        </p:txBody>
      </p:sp>
      <p:sp>
        <p:nvSpPr>
          <p:cNvPr id="5" name="Slide Number Placeholder 4">
            <a:extLst>
              <a:ext uri="{FF2B5EF4-FFF2-40B4-BE49-F238E27FC236}">
                <a16:creationId xmlns:a16="http://schemas.microsoft.com/office/drawing/2014/main" id="{D7470300-97A2-1042-1736-AD1470C5611D}"/>
              </a:ext>
            </a:extLst>
          </p:cNvPr>
          <p:cNvSpPr>
            <a:spLocks noGrp="1"/>
          </p:cNvSpPr>
          <p:nvPr>
            <p:ph type="sldNum" sz="quarter" idx="12"/>
          </p:nvPr>
        </p:nvSpPr>
        <p:spPr>
          <a:xfrm>
            <a:off x="10713770" y="4551359"/>
            <a:ext cx="1478230" cy="196755"/>
          </a:xfrm>
        </p:spPr>
        <p:txBody>
          <a:bodyPr/>
          <a:lstStyle/>
          <a:p>
            <a:pPr defTabSz="484632">
              <a:spcAft>
                <a:spcPts val="600"/>
              </a:spcAft>
            </a:pPr>
            <a:fld id="{DF8A5812-A045-4ED1-AE09-1BD5E4DDFA3C}" type="slidenum">
              <a:rPr lang="en-US" sz="636" kern="1200" dirty="0">
                <a:solidFill>
                  <a:schemeClr val="tx1">
                    <a:tint val="75000"/>
                  </a:schemeClr>
                </a:solidFill>
                <a:latin typeface="+mn-lt"/>
                <a:ea typeface="+mn-ea"/>
                <a:cs typeface="+mn-cs"/>
              </a:rPr>
              <a:pPr defTabSz="484632">
                <a:spcAft>
                  <a:spcPts val="600"/>
                </a:spcAft>
              </a:pPr>
              <a:t>29</a:t>
            </a:fld>
            <a:endParaRPr lang="en-US"/>
          </a:p>
        </p:txBody>
      </p:sp>
    </p:spTree>
    <p:extLst>
      <p:ext uri="{BB962C8B-B14F-4D97-AF65-F5344CB8AC3E}">
        <p14:creationId xmlns:p14="http://schemas.microsoft.com/office/powerpoint/2010/main" val="2012924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939BE1C-F992-E0D2-D1CE-03090761D2C1}"/>
              </a:ext>
            </a:extLst>
          </p:cNvPr>
          <p:cNvSpPr>
            <a:spLocks noGrp="1"/>
          </p:cNvSpPr>
          <p:nvPr>
            <p:ph type="title"/>
          </p:nvPr>
        </p:nvSpPr>
        <p:spPr>
          <a:xfrm>
            <a:off x="964508" y="404866"/>
            <a:ext cx="9543405" cy="1188720"/>
          </a:xfrm>
        </p:spPr>
        <p:txBody>
          <a:bodyPr>
            <a:normAutofit/>
          </a:bodyPr>
          <a:lstStyle/>
          <a:p>
            <a:r>
              <a:rPr lang="en-US" b="1">
                <a:solidFill>
                  <a:schemeClr val="tx1">
                    <a:lumMod val="85000"/>
                    <a:lumOff val="15000"/>
                  </a:schemeClr>
                </a:solidFill>
                <a:latin typeface="Times New Roman"/>
                <a:cs typeface="Calibri Light"/>
              </a:rPr>
              <a:t>WHAT IS DATA STRUCTURE</a:t>
            </a:r>
          </a:p>
        </p:txBody>
      </p:sp>
      <p:sp>
        <p:nvSpPr>
          <p:cNvPr id="3" name="Content Placeholder 2">
            <a:extLst>
              <a:ext uri="{FF2B5EF4-FFF2-40B4-BE49-F238E27FC236}">
                <a16:creationId xmlns:a16="http://schemas.microsoft.com/office/drawing/2014/main" id="{A4AD27AE-C18D-9A1D-90EE-B096E14DDB44}"/>
              </a:ext>
            </a:extLst>
          </p:cNvPr>
          <p:cNvSpPr>
            <a:spLocks noGrp="1"/>
          </p:cNvSpPr>
          <p:nvPr>
            <p:ph idx="1"/>
          </p:nvPr>
        </p:nvSpPr>
        <p:spPr>
          <a:xfrm>
            <a:off x="965949" y="1957313"/>
            <a:ext cx="10461384" cy="3463804"/>
          </a:xfrm>
        </p:spPr>
        <p:txBody>
          <a:bodyPr vert="horz" lIns="91440" tIns="45720" rIns="91440" bIns="45720" rtlCol="0" anchor="ctr">
            <a:noAutofit/>
          </a:bodyPr>
          <a:lstStyle/>
          <a:p>
            <a:pPr marL="0" indent="0">
              <a:buNone/>
            </a:pPr>
            <a:endParaRPr lang="en-US" sz="1600">
              <a:solidFill>
                <a:schemeClr val="tx1">
                  <a:lumMod val="85000"/>
                  <a:lumOff val="15000"/>
                </a:schemeClr>
              </a:solidFill>
              <a:cs typeface="Calibri"/>
            </a:endParaRPr>
          </a:p>
          <a:p>
            <a:endParaRPr lang="en-US" sz="2400">
              <a:solidFill>
                <a:schemeClr val="tx1">
                  <a:lumMod val="85000"/>
                  <a:lumOff val="15000"/>
                </a:schemeClr>
              </a:solidFill>
              <a:cs typeface="Calibri"/>
            </a:endParaRPr>
          </a:p>
          <a:p>
            <a:r>
              <a:rPr lang="en-US" sz="2400">
                <a:solidFill>
                  <a:schemeClr val="tx1">
                    <a:lumMod val="85000"/>
                    <a:lumOff val="15000"/>
                  </a:schemeClr>
                </a:solidFill>
                <a:latin typeface="Times New Roman"/>
                <a:ea typeface="+mn-lt"/>
                <a:cs typeface="+mn-lt"/>
              </a:rPr>
              <a:t>Data Structure can be defined as the group of data elements which provides an efficient way of storing and organizing data in the computer so that it can be used efficiently.</a:t>
            </a:r>
            <a:endParaRPr lang="en-US" sz="2400">
              <a:solidFill>
                <a:schemeClr val="tx1">
                  <a:lumMod val="85000"/>
                  <a:lumOff val="15000"/>
                </a:schemeClr>
              </a:solidFill>
              <a:latin typeface="Times New Roman"/>
              <a:cs typeface="Calibri"/>
            </a:endParaRPr>
          </a:p>
          <a:p>
            <a:r>
              <a:rPr lang="en-US" sz="2400">
                <a:solidFill>
                  <a:schemeClr val="tx1">
                    <a:lumMod val="85000"/>
                    <a:lumOff val="15000"/>
                  </a:schemeClr>
                </a:solidFill>
                <a:latin typeface="Times New Roman"/>
                <a:ea typeface="+mn-lt"/>
                <a:cs typeface="+mn-lt"/>
              </a:rPr>
              <a:t>Examples of Data Structures are arrays, Linked List, Stack, Queue, etc.</a:t>
            </a:r>
            <a:endParaRPr lang="en-US" sz="2400">
              <a:solidFill>
                <a:schemeClr val="tx1">
                  <a:lumMod val="85000"/>
                  <a:lumOff val="15000"/>
                </a:schemeClr>
              </a:solidFill>
              <a:latin typeface="Times New Roman"/>
              <a:cs typeface="Calibri"/>
            </a:endParaRPr>
          </a:p>
          <a:p>
            <a:r>
              <a:rPr lang="en-US" sz="2400">
                <a:solidFill>
                  <a:schemeClr val="tx1">
                    <a:lumMod val="85000"/>
                    <a:lumOff val="15000"/>
                  </a:schemeClr>
                </a:solidFill>
                <a:latin typeface="Times New Roman"/>
                <a:ea typeface="+mn-lt"/>
                <a:cs typeface="+mn-lt"/>
              </a:rPr>
              <a:t>Data Structures are widely used in almost every aspect of Computer Science i.e. Operating System, Compiler Design, Artificial intelligence, Graphics and many more.</a:t>
            </a:r>
            <a:endParaRPr lang="en-US" sz="2400">
              <a:solidFill>
                <a:schemeClr val="tx1">
                  <a:lumMod val="85000"/>
                  <a:lumOff val="15000"/>
                </a:schemeClr>
              </a:solidFill>
              <a:latin typeface="Times New Roman"/>
              <a:cs typeface="Calibri"/>
            </a:endParaRPr>
          </a:p>
          <a:p>
            <a:r>
              <a:rPr lang="en-US" sz="2400">
                <a:solidFill>
                  <a:schemeClr val="tx1">
                    <a:lumMod val="85000"/>
                    <a:lumOff val="15000"/>
                  </a:schemeClr>
                </a:solidFill>
                <a:latin typeface="Times New Roman"/>
                <a:ea typeface="+mn-lt"/>
                <a:cs typeface="+mn-lt"/>
              </a:rPr>
              <a:t>Data Structures are the main part of many computer science algorithms as they enable the programmers to handle the data in an efficient way.</a:t>
            </a:r>
            <a:endParaRPr lang="en-US" sz="2400">
              <a:solidFill>
                <a:schemeClr val="tx1">
                  <a:lumMod val="85000"/>
                  <a:lumOff val="15000"/>
                </a:schemeClr>
              </a:solidFill>
              <a:latin typeface="Times New Roman"/>
              <a:cs typeface="Calibri"/>
            </a:endParaRPr>
          </a:p>
          <a:p>
            <a:r>
              <a:rPr lang="en-US" sz="2400">
                <a:solidFill>
                  <a:schemeClr val="tx1">
                    <a:lumMod val="85000"/>
                    <a:lumOff val="15000"/>
                  </a:schemeClr>
                </a:solidFill>
                <a:latin typeface="Times New Roman"/>
                <a:ea typeface="+mn-lt"/>
                <a:cs typeface="+mn-lt"/>
              </a:rPr>
              <a:t>It plays a vital role in enhancing the performance of a software or a program as the main function of the software is to store and retrieve the user’s data as fast as possible</a:t>
            </a:r>
            <a:endParaRPr lang="en-US" sz="2400">
              <a:solidFill>
                <a:schemeClr val="tx1">
                  <a:lumMod val="85000"/>
                  <a:lumOff val="15000"/>
                </a:schemeClr>
              </a:solidFill>
              <a:latin typeface="Times New Roman"/>
              <a:cs typeface="Times New Roman"/>
            </a:endParaRPr>
          </a:p>
          <a:p>
            <a:endParaRPr lang="en-US" sz="1600">
              <a:solidFill>
                <a:schemeClr val="tx1">
                  <a:lumMod val="85000"/>
                  <a:lumOff val="15000"/>
                </a:schemeClr>
              </a:solidFill>
              <a:cs typeface="Calibri"/>
            </a:endParaRPr>
          </a:p>
        </p:txBody>
      </p:sp>
      <p:sp>
        <p:nvSpPr>
          <p:cNvPr id="33" name="Freeform: Shape 32">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7B75B630-2109-D20C-64DE-D0F31134B87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t>Confidential and Proprietary. ©2023 UST Inc</a:t>
            </a:r>
          </a:p>
        </p:txBody>
      </p:sp>
      <p:sp>
        <p:nvSpPr>
          <p:cNvPr id="5" name="Slide Number Placeholder 4">
            <a:extLst>
              <a:ext uri="{FF2B5EF4-FFF2-40B4-BE49-F238E27FC236}">
                <a16:creationId xmlns:a16="http://schemas.microsoft.com/office/drawing/2014/main" id="{F16B150C-2D5E-9BB8-CCB4-EB98A24CCCE0}"/>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sz="1000"/>
              <a:pPr>
                <a:spcAft>
                  <a:spcPts val="600"/>
                </a:spcAft>
              </a:pPr>
              <a:t>3</a:t>
            </a:fld>
            <a:endParaRPr lang="en-US" sz="1000"/>
          </a:p>
        </p:txBody>
      </p:sp>
    </p:spTree>
    <p:extLst>
      <p:ext uri="{BB962C8B-B14F-4D97-AF65-F5344CB8AC3E}">
        <p14:creationId xmlns:p14="http://schemas.microsoft.com/office/powerpoint/2010/main" val="3829093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2" name="Rectangle 2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93D42E-2F0D-34DD-9547-CA416412C3A5}"/>
              </a:ext>
            </a:extLst>
          </p:cNvPr>
          <p:cNvSpPr>
            <a:spLocks noGrp="1"/>
          </p:cNvSpPr>
          <p:nvPr>
            <p:ph idx="1"/>
          </p:nvPr>
        </p:nvSpPr>
        <p:spPr>
          <a:xfrm>
            <a:off x="793660" y="2599509"/>
            <a:ext cx="10143668" cy="3435531"/>
          </a:xfrm>
        </p:spPr>
        <p:txBody>
          <a:bodyPr vert="horz" lIns="91440" tIns="45720" rIns="91440" bIns="45720" rtlCol="0" anchor="ctr">
            <a:normAutofit/>
          </a:bodyPr>
          <a:lstStyle/>
          <a:p>
            <a:pPr marL="0" indent="0">
              <a:buNone/>
            </a:pPr>
            <a:r>
              <a:rPr lang="en-US" sz="2400">
                <a:ea typeface="+mn-lt"/>
                <a:cs typeface="+mn-lt"/>
              </a:rPr>
              <a:t>|     |     |     |     |     |     |     |     |     |     |</a:t>
            </a:r>
            <a:endParaRPr lang="en-US" sz="2400">
              <a:cs typeface="Calibri" panose="020F0502020204030204"/>
            </a:endParaRPr>
          </a:p>
          <a:p>
            <a:pPr marL="0" indent="0">
              <a:buNone/>
            </a:pPr>
            <a:r>
              <a:rPr lang="en-US" sz="2400">
                <a:ea typeface="+mn-lt"/>
                <a:cs typeface="+mn-lt"/>
              </a:rPr>
              <a:t>|-----|-----|-----|-----|-----|-----|-----|-----|-----|-----|</a:t>
            </a:r>
            <a:endParaRPr lang="en-US" sz="2400">
              <a:cs typeface="Calibri" panose="020F0502020204030204"/>
            </a:endParaRPr>
          </a:p>
          <a:p>
            <a:pPr marL="0" indent="0">
              <a:buNone/>
            </a:pPr>
            <a:r>
              <a:rPr lang="en-US" sz="2400">
                <a:ea typeface="+mn-lt"/>
                <a:cs typeface="+mn-lt"/>
              </a:rPr>
              <a:t>|  0  |  0  |  0  |  0  |  0  |  0  |  0  |  0  |  0  |  0  |</a:t>
            </a:r>
            <a:endParaRPr lang="en-US" sz="2400">
              <a:cs typeface="Calibri" panose="020F0502020204030204"/>
            </a:endParaRPr>
          </a:p>
          <a:p>
            <a:pPr marL="0" indent="0">
              <a:buNone/>
            </a:pPr>
            <a:r>
              <a:rPr lang="en-US" sz="2400">
                <a:ea typeface="+mn-lt"/>
                <a:cs typeface="+mn-lt"/>
              </a:rPr>
              <a:t>|_____|_____|_____|_____|_____|_____|_____|_____|_____|_____|</a:t>
            </a:r>
            <a:endParaRPr lang="en-US" sz="2400">
              <a:cs typeface="Calibri" panose="020F0502020204030204"/>
            </a:endParaRPr>
          </a:p>
          <a:p>
            <a:pPr marL="0" indent="0">
              <a:buNone/>
            </a:pPr>
            <a:r>
              <a:rPr lang="en-US" sz="2400">
                <a:ea typeface="+mn-lt"/>
                <a:cs typeface="+mn-lt"/>
              </a:rPr>
              <a:t>^                            ^</a:t>
            </a:r>
            <a:endParaRPr lang="en-US" sz="2400">
              <a:cs typeface="Calibri" panose="020F0502020204030204"/>
            </a:endParaRPr>
          </a:p>
          <a:p>
            <a:pPr marL="0" indent="0">
              <a:buNone/>
            </a:pPr>
            <a:r>
              <a:rPr lang="en-US" sz="2400">
                <a:ea typeface="+mn-lt"/>
                <a:cs typeface="+mn-lt"/>
              </a:rPr>
              <a:t>|                            |</a:t>
            </a:r>
            <a:endParaRPr lang="en-US" sz="2400">
              <a:cs typeface="Calibri" panose="020F0502020204030204"/>
            </a:endParaRPr>
          </a:p>
          <a:p>
            <a:pPr marL="0" indent="0">
              <a:buNone/>
            </a:pPr>
            <a:r>
              <a:rPr lang="en-US" sz="2400">
                <a:ea typeface="+mn-lt"/>
                <a:cs typeface="+mn-lt"/>
              </a:rPr>
              <a:t>number                 Array elements</a:t>
            </a:r>
            <a:endParaRPr lang="en-US" sz="2400">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3F8BE2E8-9845-530F-225B-21A9168E7A23}"/>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9E98BB07-93D3-4010-1F44-D5B1928ACEC9}"/>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a:pPr>
                <a:spcAft>
                  <a:spcPts val="600"/>
                </a:spcAft>
              </a:pPr>
              <a:t>30</a:t>
            </a:fld>
            <a:endParaRPr lang="en-US"/>
          </a:p>
        </p:txBody>
      </p:sp>
    </p:spTree>
    <p:extLst>
      <p:ext uri="{BB962C8B-B14F-4D97-AF65-F5344CB8AC3E}">
        <p14:creationId xmlns:p14="http://schemas.microsoft.com/office/powerpoint/2010/main" val="917902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3" name="Rectangle 2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7E6E97F-FFED-2D84-89CF-A583578F1358}"/>
              </a:ext>
            </a:extLst>
          </p:cNvPr>
          <p:cNvSpPr>
            <a:spLocks noGrp="1"/>
          </p:cNvSpPr>
          <p:nvPr>
            <p:ph idx="1"/>
          </p:nvPr>
        </p:nvSpPr>
        <p:spPr>
          <a:xfrm>
            <a:off x="793660" y="2599509"/>
            <a:ext cx="10143668" cy="3435531"/>
          </a:xfrm>
        </p:spPr>
        <p:txBody>
          <a:bodyPr anchor="ctr">
            <a:normAutofit/>
          </a:bodyPr>
          <a:lstStyle/>
          <a:p>
            <a:pPr>
              <a:buChar char="•"/>
            </a:pPr>
            <a:r>
              <a:rPr lang="en-US" sz="1900">
                <a:latin typeface="Söhne"/>
              </a:rPr>
              <a:t>The memory representation consists of 10 contiguous blocks of memory, each representing an element of the array.</a:t>
            </a:r>
          </a:p>
          <a:p>
            <a:pPr>
              <a:buChar char="•"/>
            </a:pPr>
            <a:r>
              <a:rPr lang="en-US" sz="1900">
                <a:latin typeface="Söhne"/>
              </a:rPr>
              <a:t>Each block can store an integer value, initialized to 0 by default.</a:t>
            </a:r>
          </a:p>
          <a:p>
            <a:pPr>
              <a:buChar char="•"/>
            </a:pPr>
            <a:r>
              <a:rPr lang="en-US" sz="1900">
                <a:latin typeface="Söhne"/>
              </a:rPr>
              <a:t>The variable number is a reference to the array object, which is stored in the heap segment of the memory.</a:t>
            </a:r>
          </a:p>
          <a:p>
            <a:pPr>
              <a:buChar char="•"/>
            </a:pPr>
            <a:r>
              <a:rPr lang="en-US" sz="1900">
                <a:latin typeface="Söhne"/>
              </a:rPr>
              <a:t>The variable number points to the first element of the array, i.e., index 0.</a:t>
            </a:r>
          </a:p>
          <a:p>
            <a:pPr>
              <a:buChar char="•"/>
            </a:pPr>
            <a:r>
              <a:rPr lang="en-US" sz="1900">
                <a:latin typeface="Söhne"/>
              </a:rPr>
              <a:t>The arrow indicates that the variable number is referencing the array object, and the array elements are stored in consecutive memory locations.</a:t>
            </a:r>
          </a:p>
          <a:p>
            <a:pPr>
              <a:buChar char="•"/>
            </a:pPr>
            <a:r>
              <a:rPr lang="en-US" sz="1900">
                <a:latin typeface="Söhne"/>
              </a:rPr>
              <a:t>Each element in the array can be accessed using its index, e.g., number[0] for the first element, number[1] for the second element, and so on.</a:t>
            </a:r>
          </a:p>
        </p:txBody>
      </p:sp>
      <p:sp>
        <p:nvSpPr>
          <p:cNvPr id="4" name="Footer Placeholder 3">
            <a:extLst>
              <a:ext uri="{FF2B5EF4-FFF2-40B4-BE49-F238E27FC236}">
                <a16:creationId xmlns:a16="http://schemas.microsoft.com/office/drawing/2014/main" id="{C410939F-D184-2E12-4510-CAAE8B5D964F}"/>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D69C86FA-D218-36FD-9ACA-CAC3EEEFC063}"/>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a:pPr>
                <a:spcAft>
                  <a:spcPts val="600"/>
                </a:spcAft>
              </a:pPr>
              <a:t>31</a:t>
            </a:fld>
            <a:endParaRPr lang="en-US"/>
          </a:p>
        </p:txBody>
      </p:sp>
    </p:spTree>
    <p:extLst>
      <p:ext uri="{BB962C8B-B14F-4D97-AF65-F5344CB8AC3E}">
        <p14:creationId xmlns:p14="http://schemas.microsoft.com/office/powerpoint/2010/main" val="1049842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FCC1D-BC10-9D6B-1478-87B80F7AAA30}"/>
              </a:ext>
            </a:extLst>
          </p:cNvPr>
          <p:cNvSpPr>
            <a:spLocks noGrp="1"/>
          </p:cNvSpPr>
          <p:nvPr>
            <p:ph type="title"/>
          </p:nvPr>
        </p:nvSpPr>
        <p:spPr>
          <a:xfrm>
            <a:off x="1043631" y="809898"/>
            <a:ext cx="9942716" cy="1554480"/>
          </a:xfrm>
        </p:spPr>
        <p:txBody>
          <a:bodyPr anchor="ctr">
            <a:normAutofit/>
          </a:bodyPr>
          <a:lstStyle/>
          <a:p>
            <a:r>
              <a:rPr lang="en-US" sz="4800">
                <a:latin typeface="Times New Roman"/>
                <a:ea typeface="+mj-lt"/>
                <a:cs typeface="+mj-lt"/>
              </a:rPr>
              <a:t>Advantages</a:t>
            </a:r>
            <a:endParaRPr lang="en-US" sz="4800">
              <a:latin typeface="Times New Roman"/>
            </a:endParaRPr>
          </a:p>
        </p:txBody>
      </p:sp>
      <p:sp>
        <p:nvSpPr>
          <p:cNvPr id="3" name="Content Placeholder 2">
            <a:extLst>
              <a:ext uri="{FF2B5EF4-FFF2-40B4-BE49-F238E27FC236}">
                <a16:creationId xmlns:a16="http://schemas.microsoft.com/office/drawing/2014/main" id="{7DE7931B-17ED-212B-84A5-A6EDE3028864}"/>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000">
                <a:latin typeface="Times New Roman"/>
                <a:ea typeface="+mn-lt"/>
                <a:cs typeface="+mn-lt"/>
              </a:rPr>
              <a:t>Simplicity: One-dimensional arrays are simple and easy to understand. They provide a basic way to store and access a fixed-size collection of elements of the same data type.</a:t>
            </a:r>
            <a:endParaRPr lang="en-US" sz="2000">
              <a:latin typeface="Times New Roman"/>
              <a:cs typeface="Calibri" panose="020F0502020204030204"/>
            </a:endParaRPr>
          </a:p>
          <a:p>
            <a:r>
              <a:rPr lang="en-US" sz="2000">
                <a:latin typeface="Times New Roman"/>
                <a:ea typeface="+mn-lt"/>
                <a:cs typeface="+mn-lt"/>
              </a:rPr>
              <a:t>Efficient memory usage: Arrays allocate contiguous memory locations for their elements, which allows for efficient memory usage and cache-friendly access patterns. This makes arrays suitable for applications that require fast and efficient data retrieval.</a:t>
            </a:r>
            <a:endParaRPr lang="en-US" sz="2000">
              <a:latin typeface="Times New Roman"/>
              <a:cs typeface="Times New Roman"/>
            </a:endParaRPr>
          </a:p>
          <a:p>
            <a:r>
              <a:rPr lang="en-US" sz="2000">
                <a:latin typeface="Times New Roman"/>
                <a:ea typeface="+mn-lt"/>
                <a:cs typeface="+mn-lt"/>
              </a:rPr>
              <a:t>Random access: Arrays allow for direct random access to any element using an index, which makes element retrieval and modification fast and efficient.</a:t>
            </a:r>
            <a:endParaRPr lang="en-US" sz="2000">
              <a:latin typeface="Times New Roman"/>
              <a:cs typeface="Times New Roman"/>
            </a:endParaRPr>
          </a:p>
          <a:p>
            <a:r>
              <a:rPr lang="en-US" sz="2000">
                <a:latin typeface="Times New Roman"/>
                <a:ea typeface="+mn-lt"/>
                <a:cs typeface="+mn-lt"/>
              </a:rPr>
              <a:t>Iteration: Arrays provide simple and efficient ways to iterate over the elements using loops, making them suitable for tasks that require sequential access to elements.</a:t>
            </a:r>
            <a:endParaRPr lang="en-US" sz="2000">
              <a:latin typeface="Times New Roman"/>
              <a:cs typeface="Times New Roman"/>
            </a:endParaRPr>
          </a:p>
          <a:p>
            <a:endParaRPr lang="en-US" sz="2000">
              <a:cs typeface="Calibri"/>
            </a:endParaRPr>
          </a:p>
        </p:txBody>
      </p:sp>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888B40E8-E974-5F59-B53A-A2EADAAFCC47}"/>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F4D5C3BC-1DF9-6030-4C1B-B40DD5521B30}"/>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a:pPr>
                <a:spcAft>
                  <a:spcPts val="600"/>
                </a:spcAft>
              </a:pPr>
              <a:t>32</a:t>
            </a:fld>
            <a:endParaRPr lang="en-US"/>
          </a:p>
        </p:txBody>
      </p:sp>
    </p:spTree>
    <p:extLst>
      <p:ext uri="{BB962C8B-B14F-4D97-AF65-F5344CB8AC3E}">
        <p14:creationId xmlns:p14="http://schemas.microsoft.com/office/powerpoint/2010/main" val="3983829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BFEEE2-DB8F-EDAA-5289-317D6DB26DA7}"/>
              </a:ext>
            </a:extLst>
          </p:cNvPr>
          <p:cNvSpPr>
            <a:spLocks noGrp="1"/>
          </p:cNvSpPr>
          <p:nvPr>
            <p:ph type="title"/>
          </p:nvPr>
        </p:nvSpPr>
        <p:spPr>
          <a:xfrm>
            <a:off x="803775" y="1106007"/>
            <a:ext cx="10550025" cy="1182927"/>
          </a:xfrm>
        </p:spPr>
        <p:txBody>
          <a:bodyPr anchor="b">
            <a:normAutofit/>
          </a:bodyPr>
          <a:lstStyle/>
          <a:p>
            <a:r>
              <a:rPr lang="en-US" sz="5600">
                <a:latin typeface="Times New Roman"/>
                <a:ea typeface="+mj-lt"/>
                <a:cs typeface="+mj-lt"/>
              </a:rPr>
              <a:t>Disadvantages</a:t>
            </a:r>
            <a:endParaRPr lang="en-US" sz="5600">
              <a:latin typeface="Times New Roman"/>
            </a:endParaRPr>
          </a:p>
        </p:txBody>
      </p:sp>
      <p:cxnSp>
        <p:nvCxnSpPr>
          <p:cNvPr id="42" name="Straight Connector 4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3664E42B-A861-78E8-F445-20E52E3DB32E}"/>
              </a:ext>
            </a:extLst>
          </p:cNvPr>
          <p:cNvSpPr>
            <a:spLocks noGrp="1"/>
          </p:cNvSpPr>
          <p:nvPr>
            <p:ph type="ftr" sz="quarter" idx="11"/>
          </p:nvPr>
        </p:nvSpPr>
        <p:spPr>
          <a:xfrm>
            <a:off x="7962190" y="623907"/>
            <a:ext cx="4114800" cy="365125"/>
          </a:xfrm>
        </p:spPr>
        <p:txBody>
          <a:bodyPr>
            <a:normAutofit/>
          </a:bodyPr>
          <a:lstStyle/>
          <a:p>
            <a:pPr>
              <a:spcAft>
                <a:spcPts val="600"/>
              </a:spcAft>
            </a:pPr>
            <a:r>
              <a:rPr lang="en-US">
                <a:solidFill>
                  <a:schemeClr val="tx1">
                    <a:alpha val="60000"/>
                  </a:schemeClr>
                </a:solidFill>
              </a:rPr>
              <a:t>Confidential and Proprietary. ©2023 UST Inc</a:t>
            </a:r>
          </a:p>
        </p:txBody>
      </p:sp>
      <p:sp>
        <p:nvSpPr>
          <p:cNvPr id="3" name="Content Placeholder 2">
            <a:extLst>
              <a:ext uri="{FF2B5EF4-FFF2-40B4-BE49-F238E27FC236}">
                <a16:creationId xmlns:a16="http://schemas.microsoft.com/office/drawing/2014/main" id="{1ECFEE21-7533-E494-1104-F47F0EA661BB}"/>
              </a:ext>
            </a:extLst>
          </p:cNvPr>
          <p:cNvSpPr>
            <a:spLocks noGrp="1"/>
          </p:cNvSpPr>
          <p:nvPr>
            <p:ph idx="1"/>
          </p:nvPr>
        </p:nvSpPr>
        <p:spPr>
          <a:xfrm>
            <a:off x="803775" y="2598947"/>
            <a:ext cx="10550025" cy="3677348"/>
          </a:xfrm>
        </p:spPr>
        <p:txBody>
          <a:bodyPr vert="horz" lIns="91440" tIns="45720" rIns="91440" bIns="45720" rtlCol="0" anchor="t">
            <a:normAutofit/>
          </a:bodyPr>
          <a:lstStyle/>
          <a:p>
            <a:r>
              <a:rPr lang="en-US" sz="1900">
                <a:solidFill>
                  <a:schemeClr val="tx1">
                    <a:alpha val="80000"/>
                  </a:schemeClr>
                </a:solidFill>
                <a:latin typeface="Times New Roman"/>
                <a:ea typeface="+mn-lt"/>
                <a:cs typeface="+mn-lt"/>
              </a:rPr>
              <a:t>Fixed size: Arrays have a fixed size that is determined at the time of creation. Once an array is created, its size cannot be changed, which can be limiting in dynamic applications where the size of the data may change over time.</a:t>
            </a:r>
            <a:endParaRPr lang="en-US" sz="1900">
              <a:solidFill>
                <a:schemeClr val="tx1">
                  <a:alpha val="80000"/>
                </a:schemeClr>
              </a:solidFill>
              <a:latin typeface="Times New Roman"/>
              <a:cs typeface="Calibri" panose="020F0502020204030204"/>
            </a:endParaRPr>
          </a:p>
          <a:p>
            <a:r>
              <a:rPr lang="en-US" sz="1900">
                <a:solidFill>
                  <a:schemeClr val="tx1">
                    <a:alpha val="80000"/>
                  </a:schemeClr>
                </a:solidFill>
                <a:latin typeface="Times New Roman"/>
                <a:ea typeface="+mn-lt"/>
                <a:cs typeface="+mn-lt"/>
              </a:rPr>
              <a:t>No dynamic resizing: Unlike some other data structures, such as ArrayList in Java, arrays do not automatically resize themselves when elements are added or removed. Manual resizing and copying of elements may be required if the size of the array needs to be changed.</a:t>
            </a:r>
            <a:endParaRPr lang="en-US" sz="1900">
              <a:solidFill>
                <a:schemeClr val="tx1">
                  <a:alpha val="80000"/>
                </a:schemeClr>
              </a:solidFill>
              <a:latin typeface="Times New Roman"/>
              <a:cs typeface="Times New Roman"/>
            </a:endParaRPr>
          </a:p>
          <a:p>
            <a:r>
              <a:rPr lang="en-US" sz="1900">
                <a:solidFill>
                  <a:schemeClr val="tx1">
                    <a:alpha val="80000"/>
                  </a:schemeClr>
                </a:solidFill>
                <a:latin typeface="Times New Roman"/>
                <a:ea typeface="+mn-lt"/>
                <a:cs typeface="+mn-lt"/>
              </a:rPr>
              <a:t>Waste of memory: Arrays may waste memory if the allocated size is larger than the number of elements actually stored in the array. This can be inefficient in terms of memory usage, especially when dealing with large arrays.</a:t>
            </a:r>
            <a:endParaRPr lang="en-US" sz="1900">
              <a:solidFill>
                <a:schemeClr val="tx1">
                  <a:alpha val="80000"/>
                </a:schemeClr>
              </a:solidFill>
              <a:latin typeface="Times New Roman"/>
              <a:cs typeface="Times New Roman"/>
            </a:endParaRPr>
          </a:p>
          <a:p>
            <a:r>
              <a:rPr lang="en-US" sz="1900">
                <a:solidFill>
                  <a:schemeClr val="tx1">
                    <a:alpha val="80000"/>
                  </a:schemeClr>
                </a:solidFill>
                <a:latin typeface="Times New Roman"/>
                <a:ea typeface="+mn-lt"/>
                <a:cs typeface="+mn-lt"/>
              </a:rPr>
              <a:t>Lack of built-in functionality: Arrays in Java do not have built-in methods for common operations such as sorting, searching, or inserting elements. Additional programming effort may be required to implement such functionalities on top of arrays.</a:t>
            </a:r>
            <a:endParaRPr lang="en-US" sz="1900">
              <a:solidFill>
                <a:schemeClr val="tx1">
                  <a:alpha val="80000"/>
                </a:schemeClr>
              </a:solidFill>
              <a:latin typeface="Times New Roman"/>
              <a:cs typeface="Times New Roman"/>
            </a:endParaRPr>
          </a:p>
          <a:p>
            <a:endParaRPr lang="en-US" sz="1900">
              <a:solidFill>
                <a:schemeClr val="tx1">
                  <a:alpha val="80000"/>
                </a:schemeClr>
              </a:solidFill>
              <a:latin typeface="Times New Roman"/>
              <a:cs typeface="Times New Roman"/>
            </a:endParaRPr>
          </a:p>
        </p:txBody>
      </p:sp>
      <p:grpSp>
        <p:nvGrpSpPr>
          <p:cNvPr id="44" name="Group 43">
            <a:extLst>
              <a:ext uri="{FF2B5EF4-FFF2-40B4-BE49-F238E27FC236}">
                <a16:creationId xmlns:a16="http://schemas.microsoft.com/office/drawing/2014/main" id="{78350D8D-73D6-4132-89B5-DD52F3962A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88224" y="2325422"/>
            <a:ext cx="465458" cy="872153"/>
            <a:chOff x="11388224" y="2325422"/>
            <a:chExt cx="465458" cy="872153"/>
          </a:xfrm>
        </p:grpSpPr>
        <p:sp>
          <p:nvSpPr>
            <p:cNvPr id="4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4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4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sp>
        <p:nvSpPr>
          <p:cNvPr id="5" name="Slide Number Placeholder 4">
            <a:extLst>
              <a:ext uri="{FF2B5EF4-FFF2-40B4-BE49-F238E27FC236}">
                <a16:creationId xmlns:a16="http://schemas.microsoft.com/office/drawing/2014/main" id="{71A9B669-01F2-BAB8-D49B-586F04082259}"/>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a:solidFill>
                  <a:schemeClr val="tx1">
                    <a:alpha val="60000"/>
                  </a:schemeClr>
                </a:solidFill>
              </a:rPr>
              <a:pPr>
                <a:spcAft>
                  <a:spcPts val="600"/>
                </a:spcAft>
              </a:pPr>
              <a:t>33</a:t>
            </a:fld>
            <a:endParaRPr lang="en-US">
              <a:solidFill>
                <a:schemeClr val="tx1">
                  <a:alpha val="60000"/>
                </a:schemeClr>
              </a:solidFill>
            </a:endParaRPr>
          </a:p>
        </p:txBody>
      </p:sp>
      <p:pic>
        <p:nvPicPr>
          <p:cNvPr id="18" name="Graphic 17" descr="Database">
            <a:extLst>
              <a:ext uri="{FF2B5EF4-FFF2-40B4-BE49-F238E27FC236}">
                <a16:creationId xmlns:a16="http://schemas.microsoft.com/office/drawing/2014/main" id="{9C85F918-DDD9-1A12-CE05-59EAB41DED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Tree>
    <p:extLst>
      <p:ext uri="{BB962C8B-B14F-4D97-AF65-F5344CB8AC3E}">
        <p14:creationId xmlns:p14="http://schemas.microsoft.com/office/powerpoint/2010/main" val="1837544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0">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F641567F-5C78-E15C-1749-97F2A0ADD7C2}"/>
              </a:ext>
            </a:extLst>
          </p:cNvPr>
          <p:cNvSpPr>
            <a:spLocks noGrp="1"/>
          </p:cNvSpPr>
          <p:nvPr>
            <p:ph type="title"/>
          </p:nvPr>
        </p:nvSpPr>
        <p:spPr>
          <a:xfrm>
            <a:off x="838200" y="713312"/>
            <a:ext cx="4038600" cy="5431376"/>
          </a:xfrm>
        </p:spPr>
        <p:txBody>
          <a:bodyPr>
            <a:normAutofit/>
          </a:bodyPr>
          <a:lstStyle/>
          <a:p>
            <a:r>
              <a:rPr lang="en-US" b="1">
                <a:cs typeface="Calibri Light"/>
              </a:rPr>
              <a:t>Uses of  One-Dimensional Arrays</a:t>
            </a:r>
            <a:endParaRPr lang="en-US"/>
          </a:p>
        </p:txBody>
      </p:sp>
      <p:sp>
        <p:nvSpPr>
          <p:cNvPr id="24" name="Content Placeholder 2">
            <a:extLst>
              <a:ext uri="{FF2B5EF4-FFF2-40B4-BE49-F238E27FC236}">
                <a16:creationId xmlns:a16="http://schemas.microsoft.com/office/drawing/2014/main" id="{EC066D6B-C20F-BEC2-E737-95E646A5B8DE}"/>
              </a:ext>
            </a:extLst>
          </p:cNvPr>
          <p:cNvSpPr>
            <a:spLocks noGrp="1"/>
          </p:cNvSpPr>
          <p:nvPr>
            <p:ph idx="1"/>
          </p:nvPr>
        </p:nvSpPr>
        <p:spPr>
          <a:xfrm>
            <a:off x="6095999" y="713313"/>
            <a:ext cx="5257801" cy="5431376"/>
          </a:xfrm>
        </p:spPr>
        <p:txBody>
          <a:bodyPr vert="horz" lIns="91440" tIns="45720" rIns="91440" bIns="45720" rtlCol="0" anchor="ctr">
            <a:normAutofit/>
          </a:bodyPr>
          <a:lstStyle/>
          <a:p>
            <a:pPr marL="457200" indent="-457200">
              <a:buAutoNum type="arabicPeriod"/>
            </a:pPr>
            <a:r>
              <a:rPr lang="en-US" sz="1700">
                <a:latin typeface="Times New Roman"/>
                <a:ea typeface="+mn-lt"/>
                <a:cs typeface="+mn-lt"/>
              </a:rPr>
              <a:t>Grade Book: In a school or educational setting, a one-dimensional array can be used to store and manipulate grades of students. Each element in the array can represent the grade of a student for a particular subject or assignment. The array can be used to calculate the average, find the highest or lowest grade, and perform other statistical operations on the grades.</a:t>
            </a:r>
          </a:p>
          <a:p>
            <a:pPr marL="457200" indent="-457200">
              <a:buAutoNum type="arabicPeriod"/>
            </a:pPr>
            <a:r>
              <a:rPr lang="en-US" sz="1700">
                <a:latin typeface="Times New Roman"/>
                <a:ea typeface="+mn-lt"/>
                <a:cs typeface="+mn-lt"/>
              </a:rPr>
              <a:t>Music Playlist:  a one-dimensional array can be used to store a playlist of songs. Each element in the array can represent a song in the playlist, and the array can be used to manage the order of songs, add or remove songs, and play songs sequentially.</a:t>
            </a:r>
            <a:endParaRPr lang="en-US" sz="1700">
              <a:latin typeface="Times New Roman"/>
              <a:cs typeface="Calibri"/>
            </a:endParaRPr>
          </a:p>
          <a:p>
            <a:pPr marL="457200" indent="-457200">
              <a:buAutoNum type="arabicPeriod"/>
            </a:pPr>
            <a:r>
              <a:rPr lang="en-US" sz="1700">
                <a:latin typeface="Times New Roman"/>
                <a:ea typeface="+mn-lt"/>
                <a:cs typeface="+mn-lt"/>
              </a:rPr>
              <a:t>Usernames and Passwords: In a login system, a one-dimensional array can be used to store usernames and passwords of registered users. Each element in the array can represent a username and its corresponding password. The array can be used to verify user credentials during the login process and manage user accounts.</a:t>
            </a:r>
            <a:endParaRPr lang="en-US" sz="1700">
              <a:latin typeface="Times New Roman"/>
              <a:cs typeface="Calibri"/>
            </a:endParaRPr>
          </a:p>
          <a:p>
            <a:pPr marL="457200" indent="-457200">
              <a:buAutoNum type="arabicPeriod"/>
            </a:pPr>
            <a:endParaRPr lang="en-US" sz="1700">
              <a:latin typeface="Times New Roman"/>
              <a:cs typeface="Calibri"/>
            </a:endParaRPr>
          </a:p>
        </p:txBody>
      </p:sp>
      <p:sp>
        <p:nvSpPr>
          <p:cNvPr id="4" name="Footer Placeholder 3">
            <a:extLst>
              <a:ext uri="{FF2B5EF4-FFF2-40B4-BE49-F238E27FC236}">
                <a16:creationId xmlns:a16="http://schemas.microsoft.com/office/drawing/2014/main" id="{CBBEFE66-E094-B526-C947-60D42D3E660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5DD50887-9004-AA76-9069-635F4C6537C5}"/>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34</a:t>
            </a:fld>
            <a:endParaRPr lang="en-US"/>
          </a:p>
        </p:txBody>
      </p:sp>
    </p:spTree>
    <p:extLst>
      <p:ext uri="{BB962C8B-B14F-4D97-AF65-F5344CB8AC3E}">
        <p14:creationId xmlns:p14="http://schemas.microsoft.com/office/powerpoint/2010/main" val="3102188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32328A-E481-4C65-FD11-D0D64BB57D3B}"/>
              </a:ext>
            </a:extLst>
          </p:cNvPr>
          <p:cNvSpPr>
            <a:spLocks noGrp="1"/>
          </p:cNvSpPr>
          <p:nvPr>
            <p:ph type="title"/>
          </p:nvPr>
        </p:nvSpPr>
        <p:spPr>
          <a:xfrm>
            <a:off x="1043631" y="809898"/>
            <a:ext cx="9942716" cy="1554480"/>
          </a:xfrm>
        </p:spPr>
        <p:txBody>
          <a:bodyPr anchor="ctr">
            <a:normAutofit/>
          </a:bodyPr>
          <a:lstStyle/>
          <a:p>
            <a:r>
              <a:rPr lang="en-US" sz="4800">
                <a:latin typeface="Times New Roman"/>
                <a:ea typeface="+mj-lt"/>
                <a:cs typeface="+mj-lt"/>
              </a:rPr>
              <a:t>Real-time examples</a:t>
            </a:r>
            <a:endParaRPr lang="en-US" sz="4800">
              <a:latin typeface="Times New Roman"/>
            </a:endParaRPr>
          </a:p>
        </p:txBody>
      </p:sp>
      <p:sp>
        <p:nvSpPr>
          <p:cNvPr id="3" name="Content Placeholder 2">
            <a:extLst>
              <a:ext uri="{FF2B5EF4-FFF2-40B4-BE49-F238E27FC236}">
                <a16:creationId xmlns:a16="http://schemas.microsoft.com/office/drawing/2014/main" id="{C9BEDF75-3CA6-AD14-905B-3DB5B91285DB}"/>
              </a:ext>
            </a:extLst>
          </p:cNvPr>
          <p:cNvSpPr>
            <a:spLocks noGrp="1"/>
          </p:cNvSpPr>
          <p:nvPr>
            <p:ph idx="1"/>
          </p:nvPr>
        </p:nvSpPr>
        <p:spPr>
          <a:xfrm>
            <a:off x="1045028" y="3017522"/>
            <a:ext cx="9941319" cy="3124658"/>
          </a:xfrm>
        </p:spPr>
        <p:txBody>
          <a:bodyPr vert="horz" lIns="91440" tIns="45720" rIns="91440" bIns="45720" rtlCol="0" anchor="ctr">
            <a:normAutofit/>
          </a:bodyPr>
          <a:lstStyle/>
          <a:p>
            <a:pPr marL="457200" indent="-457200">
              <a:buAutoNum type="arabicPeriod"/>
            </a:pPr>
            <a:r>
              <a:rPr lang="en-US" sz="2400">
                <a:latin typeface="Times New Roman"/>
                <a:ea typeface="+mn-lt"/>
                <a:cs typeface="+mn-lt"/>
              </a:rPr>
              <a:t>Stack.</a:t>
            </a:r>
          </a:p>
          <a:p>
            <a:pPr marL="457200" indent="-457200">
              <a:buAutoNum type="arabicPeriod"/>
            </a:pPr>
            <a:r>
              <a:rPr lang="en-US" sz="2400">
                <a:latin typeface="Times New Roman"/>
                <a:ea typeface="+mn-lt"/>
                <a:cs typeface="+mn-lt"/>
              </a:rPr>
              <a:t>Queue.</a:t>
            </a:r>
          </a:p>
          <a:p>
            <a:pPr marL="457200" indent="-457200">
              <a:buAutoNum type="arabicPeriod"/>
            </a:pPr>
            <a:r>
              <a:rPr lang="en-US" sz="2400">
                <a:latin typeface="Times New Roman"/>
                <a:ea typeface="+mn-lt"/>
                <a:cs typeface="+mn-lt"/>
              </a:rPr>
              <a:t>Dynamic Arrays.</a:t>
            </a:r>
          </a:p>
          <a:p>
            <a:pPr marL="457200" indent="-457200">
              <a:buAutoNum type="arabicPeriod"/>
            </a:pPr>
            <a:r>
              <a:rPr lang="en-US" sz="2400">
                <a:latin typeface="Times New Roman"/>
                <a:ea typeface="+mn-lt"/>
                <a:cs typeface="+mn-lt"/>
              </a:rPr>
              <a:t>Hash Tables.</a:t>
            </a:r>
          </a:p>
          <a:p>
            <a:pPr marL="457200" indent="-457200">
              <a:buAutoNum type="arabicPeriod"/>
            </a:pPr>
            <a:r>
              <a:rPr lang="en-US" sz="2400">
                <a:latin typeface="Times New Roman"/>
                <a:ea typeface="+mn-lt"/>
                <a:cs typeface="+mn-lt"/>
              </a:rPr>
              <a:t>Sorting Algorithms.</a:t>
            </a:r>
            <a:endParaRPr lang="en-US" sz="2400">
              <a:latin typeface="Times New Roman"/>
              <a:cs typeface="Calibri"/>
            </a:endParaRPr>
          </a:p>
        </p:txBody>
      </p:sp>
      <p:cxnSp>
        <p:nvCxnSpPr>
          <p:cNvPr id="36" name="Straight Connector 3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30E80DCA-ABE4-7646-7BCC-0D8592729119}"/>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3DB62B60-A1F8-83FF-99F4-B974C3D4C79F}"/>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smtClean="0"/>
              <a:pPr>
                <a:spcAft>
                  <a:spcPts val="600"/>
                </a:spcAft>
              </a:pPr>
              <a:t>35</a:t>
            </a:fld>
            <a:endParaRPr lang="en-US"/>
          </a:p>
        </p:txBody>
      </p:sp>
    </p:spTree>
    <p:extLst>
      <p:ext uri="{BB962C8B-B14F-4D97-AF65-F5344CB8AC3E}">
        <p14:creationId xmlns:p14="http://schemas.microsoft.com/office/powerpoint/2010/main" val="1998403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D85B468-61CF-291B-5EA7-296EC22A0A5D}"/>
              </a:ext>
            </a:extLst>
          </p:cNvPr>
          <p:cNvSpPr>
            <a:spLocks noGrp="1"/>
          </p:cNvSpPr>
          <p:nvPr>
            <p:ph type="title"/>
          </p:nvPr>
        </p:nvSpPr>
        <p:spPr>
          <a:xfrm>
            <a:off x="838200" y="365125"/>
            <a:ext cx="10515600" cy="1325563"/>
          </a:xfrm>
        </p:spPr>
        <p:txBody>
          <a:bodyPr>
            <a:normAutofit/>
          </a:bodyPr>
          <a:lstStyle/>
          <a:p>
            <a:r>
              <a:rPr lang="en-US" sz="5400">
                <a:cs typeface="Calibri Light"/>
              </a:rPr>
              <a:t>             </a:t>
            </a:r>
            <a:r>
              <a:rPr lang="en-US" sz="5400" b="1">
                <a:cs typeface="Calibri Light"/>
              </a:rPr>
              <a:t>Two Dimensional Arrays</a:t>
            </a:r>
            <a:endParaRPr lang="en-US" sz="5400">
              <a:cs typeface="Calibri Light"/>
            </a:endParaRPr>
          </a:p>
          <a:p>
            <a:endParaRPr lang="en-US" sz="5400">
              <a:cs typeface="Calibri Light"/>
            </a:endParaRP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E8788EE-39DC-B50C-22A2-191E2A071FA0}"/>
              </a:ext>
            </a:extLst>
          </p:cNvPr>
          <p:cNvSpPr>
            <a:spLocks noGrp="1"/>
          </p:cNvSpPr>
          <p:nvPr>
            <p:ph idx="1"/>
          </p:nvPr>
        </p:nvSpPr>
        <p:spPr>
          <a:xfrm>
            <a:off x="838200" y="1929384"/>
            <a:ext cx="10515600" cy="4251960"/>
          </a:xfrm>
        </p:spPr>
        <p:txBody>
          <a:bodyPr vert="horz" lIns="91440" tIns="45720" rIns="91440" bIns="45720" rtlCol="0">
            <a:normAutofit/>
          </a:bodyPr>
          <a:lstStyle/>
          <a:p>
            <a:r>
              <a:rPr lang="en-US" sz="2200">
                <a:latin typeface="Times New Roman"/>
                <a:cs typeface="Calibri"/>
              </a:rPr>
              <a:t>In Java, a two-dimensional array is a data structure that allows you to store a matrix of elements, where each element is identified by two indices instead of one. You can think of a two-dimensional array as a table with rows and columns, where each cell holds a certain value.</a:t>
            </a:r>
            <a:br>
              <a:rPr lang="en-US" sz="2200">
                <a:latin typeface="Times New Roman"/>
                <a:cs typeface="Calibri"/>
              </a:rPr>
            </a:br>
            <a:endParaRPr lang="en-US" sz="2200">
              <a:latin typeface="Times New Roman"/>
              <a:cs typeface="Calibri"/>
            </a:endParaRPr>
          </a:p>
          <a:p>
            <a:r>
              <a:rPr lang="en-US" sz="2200">
                <a:latin typeface="Times New Roman"/>
                <a:cs typeface="Calibri"/>
              </a:rPr>
              <a:t>To declare a two-dimensional array in Java, you use the following </a:t>
            </a:r>
            <a:r>
              <a:rPr lang="en-US" sz="2200" b="1">
                <a:latin typeface="Times New Roman"/>
                <a:cs typeface="Calibri"/>
              </a:rPr>
              <a:t>syntax</a:t>
            </a:r>
            <a:r>
              <a:rPr lang="en-US" sz="2200">
                <a:latin typeface="Times New Roman"/>
                <a:cs typeface="Calibri"/>
              </a:rPr>
              <a:t>:</a:t>
            </a:r>
          </a:p>
          <a:p>
            <a:pPr marL="0" indent="0">
              <a:buNone/>
            </a:pPr>
            <a:r>
              <a:rPr lang="en-US" sz="2200">
                <a:latin typeface="Times New Roman"/>
                <a:cs typeface="Calibri"/>
              </a:rPr>
              <a:t>                  </a:t>
            </a:r>
            <a:r>
              <a:rPr lang="en-US" sz="2200" b="1">
                <a:latin typeface="Times New Roman"/>
                <a:cs typeface="Calibri"/>
              </a:rPr>
              <a:t>type[][] arrayName = new type[rowSize][columnSize];</a:t>
            </a:r>
          </a:p>
          <a:p>
            <a:pPr marL="0" indent="0">
              <a:buNone/>
            </a:pPr>
            <a:endParaRPr lang="en-US" sz="2200">
              <a:latin typeface="Times New Roman"/>
              <a:cs typeface="Calibri"/>
            </a:endParaRPr>
          </a:p>
          <a:p>
            <a:pPr>
              <a:buFont typeface="Arial"/>
              <a:buChar char="•"/>
            </a:pPr>
            <a:r>
              <a:rPr lang="en-US" sz="2200">
                <a:latin typeface="Times New Roman"/>
                <a:cs typeface="Times New Roman"/>
              </a:rPr>
              <a:t>Here, "type" is the data type of the array's elements (e.g., int, float, String), "arrayName" is the name you give to the array, "rowSize" is the number of rows in the array, and "columnSize" is the number of columns in the array.</a:t>
            </a:r>
          </a:p>
          <a:p>
            <a:pPr marL="0" indent="0">
              <a:buNone/>
            </a:pPr>
            <a:endParaRPr lang="en-US" sz="2200">
              <a:latin typeface="Times New Roman"/>
              <a:cs typeface="Calibri"/>
            </a:endParaRPr>
          </a:p>
          <a:p>
            <a:endParaRPr lang="en-US" sz="2200">
              <a:cs typeface="Calibri"/>
            </a:endParaRPr>
          </a:p>
          <a:p>
            <a:endParaRPr lang="en-US" sz="2200">
              <a:cs typeface="Calibri"/>
            </a:endParaRPr>
          </a:p>
          <a:p>
            <a:endParaRPr lang="en-US" sz="2200">
              <a:cs typeface="Calibri"/>
            </a:endParaRPr>
          </a:p>
          <a:p>
            <a:endParaRPr lang="en-US" sz="2200">
              <a:cs typeface="Calibri"/>
            </a:endParaRPr>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36</a:t>
            </a:fld>
            <a:endParaRPr lang="en-US"/>
          </a:p>
        </p:txBody>
      </p:sp>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3195343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7" name="Title 6">
            <a:extLst>
              <a:ext uri="{FF2B5EF4-FFF2-40B4-BE49-F238E27FC236}">
                <a16:creationId xmlns:a16="http://schemas.microsoft.com/office/drawing/2014/main" id="{794C5065-54C6-BB1A-7C57-FC4AD4912D48}"/>
              </a:ext>
            </a:extLst>
          </p:cNvPr>
          <p:cNvSpPr>
            <a:spLocks noGrp="1"/>
          </p:cNvSpPr>
          <p:nvPr>
            <p:ph type="title"/>
          </p:nvPr>
        </p:nvSpPr>
        <p:spPr>
          <a:xfrm>
            <a:off x="597569" y="365125"/>
            <a:ext cx="10756231" cy="1338931"/>
          </a:xfrm>
        </p:spPr>
        <p:txBody>
          <a:bodyPr/>
          <a:lstStyle/>
          <a:p>
            <a:r>
              <a:rPr lang="en-US" b="1">
                <a:cs typeface="Calibri Light"/>
              </a:rPr>
              <a:t>Introduction</a:t>
            </a:r>
          </a:p>
        </p:txBody>
      </p:sp>
      <p:sp>
        <p:nvSpPr>
          <p:cNvPr id="4" name="Content Placeholder 3">
            <a:extLst>
              <a:ext uri="{FF2B5EF4-FFF2-40B4-BE49-F238E27FC236}">
                <a16:creationId xmlns:a16="http://schemas.microsoft.com/office/drawing/2014/main" id="{A137F914-7BC0-8EA4-8805-9A051CE7E2F2}"/>
              </a:ext>
            </a:extLst>
          </p:cNvPr>
          <p:cNvSpPr>
            <a:spLocks noGrp="1"/>
          </p:cNvSpPr>
          <p:nvPr>
            <p:ph idx="1"/>
          </p:nvPr>
        </p:nvSpPr>
        <p:spPr/>
        <p:txBody>
          <a:bodyPr vert="horz" lIns="91440" tIns="45720" rIns="91440" bIns="45720" rtlCol="0" anchor="t">
            <a:normAutofit/>
          </a:bodyPr>
          <a:lstStyle/>
          <a:p>
            <a:pPr marL="342900" indent="-342900"/>
            <a:r>
              <a:rPr lang="en-US" sz="2400">
                <a:solidFill>
                  <a:srgbClr val="000000"/>
                </a:solidFill>
                <a:latin typeface="Times New Roman"/>
                <a:ea typeface="+mn-lt"/>
                <a:cs typeface="+mn-lt"/>
              </a:rPr>
              <a:t>Two-dimensional array, is a type of data structure that stores elements in a table-like format with rows and columns. It is a matrix-like structure, where each element is identified by its row and column indices.</a:t>
            </a:r>
          </a:p>
          <a:p>
            <a:pPr marL="342900" indent="-342900"/>
            <a:r>
              <a:rPr lang="en-US" sz="2400">
                <a:solidFill>
                  <a:srgbClr val="000000"/>
                </a:solidFill>
                <a:latin typeface="Times New Roman"/>
                <a:ea typeface="+mn-lt"/>
                <a:cs typeface="+mn-lt"/>
              </a:rPr>
              <a:t>A 2D array is often used to represent matrices, tables, or grids in programming applications. For example, a 2D array can be used to represent a chessboard in a game, a spreadsheet in an application, or an image in image processing.</a:t>
            </a:r>
          </a:p>
          <a:p>
            <a:pPr marL="342900" indent="-342900"/>
            <a:r>
              <a:rPr lang="en-US" sz="2400">
                <a:solidFill>
                  <a:srgbClr val="000000"/>
                </a:solidFill>
                <a:latin typeface="Times New Roman"/>
                <a:ea typeface="+mn-lt"/>
                <a:cs typeface="+mn-lt"/>
              </a:rPr>
              <a:t>A 2D array is often used to represent matrices, tables, or grids in programming applications. For example, a 2D array can be used to represent a chessboard in a game, a spreadsheet in an application, or an image in image processing.</a:t>
            </a:r>
            <a:endParaRPr lang="en-US" sz="2400">
              <a:solidFill>
                <a:srgbClr val="000000"/>
              </a:solidFill>
              <a:latin typeface="Times New Roman"/>
              <a:cs typeface="Calibri"/>
            </a:endParaRPr>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dirty="0" smtClean="0"/>
              <a:t>37</a:t>
            </a:fld>
            <a:endParaRPr lang="en-US"/>
          </a:p>
        </p:txBody>
      </p:sp>
    </p:spTree>
    <p:extLst>
      <p:ext uri="{BB962C8B-B14F-4D97-AF65-F5344CB8AC3E}">
        <p14:creationId xmlns:p14="http://schemas.microsoft.com/office/powerpoint/2010/main" val="4291316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BD3C53-B053-89E6-AC8E-FF239D74954F}"/>
              </a:ext>
            </a:extLst>
          </p:cNvPr>
          <p:cNvSpPr>
            <a:spLocks noGrp="1"/>
          </p:cNvSpPr>
          <p:nvPr>
            <p:ph idx="1"/>
          </p:nvPr>
        </p:nvSpPr>
        <p:spPr>
          <a:xfrm>
            <a:off x="916642" y="1130860"/>
            <a:ext cx="9944100" cy="4306515"/>
          </a:xfrm>
        </p:spPr>
        <p:txBody>
          <a:bodyPr vert="horz" lIns="91440" tIns="45720" rIns="91440" bIns="45720" rtlCol="0" anchor="t">
            <a:normAutofit/>
          </a:bodyPr>
          <a:lstStyle/>
          <a:p>
            <a:r>
              <a:rPr lang="en-US" sz="2400">
                <a:solidFill>
                  <a:srgbClr val="000000"/>
                </a:solidFill>
                <a:latin typeface="Times New Roman"/>
                <a:ea typeface="+mn-lt"/>
                <a:cs typeface="+mn-lt"/>
              </a:rPr>
              <a:t>To access elements in a 2D array, you use the row and column indices of the element. The first index corresponds to the row number, and the second index corresponds to the column number. The syntax for accessing an element in a 2D array is as follows:</a:t>
            </a:r>
          </a:p>
          <a:p>
            <a:endParaRPr lang="en-US" sz="2400">
              <a:solidFill>
                <a:srgbClr val="000000"/>
              </a:solidFill>
              <a:latin typeface="Times New Roman"/>
              <a:cs typeface="Calibri"/>
            </a:endParaRPr>
          </a:p>
          <a:p>
            <a:pPr marL="0" indent="0">
              <a:buNone/>
            </a:pPr>
            <a:r>
              <a:rPr lang="en-US" sz="2400">
                <a:ea typeface="+mn-lt"/>
                <a:cs typeface="+mn-lt"/>
              </a:rPr>
              <a:t>                   </a:t>
            </a:r>
            <a:r>
              <a:rPr lang="en-US" sz="2400" b="1" err="1">
                <a:ea typeface="+mn-lt"/>
                <a:cs typeface="+mn-lt"/>
              </a:rPr>
              <a:t>arrayName</a:t>
            </a:r>
            <a:r>
              <a:rPr lang="en-US" sz="2400" b="1">
                <a:ea typeface="+mn-lt"/>
                <a:cs typeface="+mn-lt"/>
              </a:rPr>
              <a:t>[</a:t>
            </a:r>
            <a:r>
              <a:rPr lang="en-US" sz="2400" b="1" err="1">
                <a:ea typeface="+mn-lt"/>
                <a:cs typeface="+mn-lt"/>
              </a:rPr>
              <a:t>rowIndex</a:t>
            </a:r>
            <a:r>
              <a:rPr lang="en-US" sz="2400" b="1">
                <a:ea typeface="+mn-lt"/>
                <a:cs typeface="+mn-lt"/>
              </a:rPr>
              <a:t>][</a:t>
            </a:r>
            <a:r>
              <a:rPr lang="en-US" sz="2400" b="1" err="1">
                <a:ea typeface="+mn-lt"/>
                <a:cs typeface="+mn-lt"/>
              </a:rPr>
              <a:t>colIndex</a:t>
            </a:r>
            <a:r>
              <a:rPr lang="en-US" sz="2400" b="1">
                <a:ea typeface="+mn-lt"/>
                <a:cs typeface="+mn-lt"/>
              </a:rPr>
              <a:t>]</a:t>
            </a:r>
            <a:endParaRPr lang="en-US" sz="2400" b="1">
              <a:solidFill>
                <a:srgbClr val="000000"/>
              </a:solidFill>
              <a:latin typeface="Times New Roman"/>
              <a:cs typeface="Calibri"/>
            </a:endParaRPr>
          </a:p>
          <a:p>
            <a:r>
              <a:rPr lang="en-US" sz="2400">
                <a:solidFill>
                  <a:srgbClr val="000000"/>
                </a:solidFill>
                <a:latin typeface="Times New Roman"/>
                <a:ea typeface="+mn-lt"/>
                <a:cs typeface="+mn-lt"/>
              </a:rPr>
              <a:t>Here, "</a:t>
            </a:r>
            <a:r>
              <a:rPr lang="en-US" sz="2400" err="1">
                <a:solidFill>
                  <a:srgbClr val="000000"/>
                </a:solidFill>
                <a:latin typeface="Times New Roman"/>
                <a:ea typeface="+mn-lt"/>
                <a:cs typeface="+mn-lt"/>
              </a:rPr>
              <a:t>arrayName</a:t>
            </a:r>
            <a:r>
              <a:rPr lang="en-US" sz="2400">
                <a:solidFill>
                  <a:srgbClr val="000000"/>
                </a:solidFill>
                <a:latin typeface="Times New Roman"/>
                <a:ea typeface="+mn-lt"/>
                <a:cs typeface="+mn-lt"/>
              </a:rPr>
              <a:t>" is the name of the array, "</a:t>
            </a:r>
            <a:r>
              <a:rPr lang="en-US" sz="2400" err="1">
                <a:solidFill>
                  <a:srgbClr val="000000"/>
                </a:solidFill>
                <a:latin typeface="Times New Roman"/>
                <a:ea typeface="+mn-lt"/>
                <a:cs typeface="+mn-lt"/>
              </a:rPr>
              <a:t>rowIndex</a:t>
            </a:r>
            <a:r>
              <a:rPr lang="en-US" sz="2400">
                <a:solidFill>
                  <a:srgbClr val="000000"/>
                </a:solidFill>
                <a:latin typeface="Times New Roman"/>
                <a:ea typeface="+mn-lt"/>
                <a:cs typeface="+mn-lt"/>
              </a:rPr>
              <a:t>" is the index of the row where the element is located (starting from 0), and "</a:t>
            </a:r>
            <a:r>
              <a:rPr lang="en-US" sz="2400" err="1">
                <a:solidFill>
                  <a:srgbClr val="000000"/>
                </a:solidFill>
                <a:latin typeface="Times New Roman"/>
                <a:ea typeface="+mn-lt"/>
                <a:cs typeface="+mn-lt"/>
              </a:rPr>
              <a:t>colIndex</a:t>
            </a:r>
            <a:r>
              <a:rPr lang="en-US" sz="2400">
                <a:solidFill>
                  <a:srgbClr val="000000"/>
                </a:solidFill>
                <a:latin typeface="Times New Roman"/>
                <a:ea typeface="+mn-lt"/>
                <a:cs typeface="+mn-lt"/>
              </a:rPr>
              <a:t>" is the index of the column where the element is located (starting from 0).</a:t>
            </a:r>
          </a:p>
          <a:p>
            <a:endParaRPr lang="en-US" sz="2400">
              <a:solidFill>
                <a:srgbClr val="000000"/>
              </a:solidFill>
              <a:latin typeface="Times New Roman"/>
              <a:ea typeface="Calibri"/>
              <a:cs typeface="Calibri"/>
            </a:endParaRPr>
          </a:p>
        </p:txBody>
      </p:sp>
      <p:sp>
        <p:nvSpPr>
          <p:cNvPr id="4" name="Footer Placeholder 3">
            <a:extLst>
              <a:ext uri="{FF2B5EF4-FFF2-40B4-BE49-F238E27FC236}">
                <a16:creationId xmlns:a16="http://schemas.microsoft.com/office/drawing/2014/main" id="{E8B44971-30A8-8E28-A42B-6B3F311561F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178DB89-37A7-CF93-B9F0-ED71E4B788CF}"/>
              </a:ext>
            </a:extLst>
          </p:cNvPr>
          <p:cNvSpPr>
            <a:spLocks noGrp="1"/>
          </p:cNvSpPr>
          <p:nvPr>
            <p:ph type="sldNum" sz="quarter" idx="12"/>
          </p:nvPr>
        </p:nvSpPr>
        <p:spPr/>
        <p:txBody>
          <a:bodyPr/>
          <a:lstStyle/>
          <a:p>
            <a:fld id="{DF8A5812-A045-4ED1-AE09-1BD5E4DDFA3C}" type="slidenum">
              <a:rPr lang="en-US" dirty="0" smtClean="0"/>
              <a:t>38</a:t>
            </a:fld>
            <a:endParaRPr lang="en-US"/>
          </a:p>
        </p:txBody>
      </p:sp>
    </p:spTree>
    <p:extLst>
      <p:ext uri="{BB962C8B-B14F-4D97-AF65-F5344CB8AC3E}">
        <p14:creationId xmlns:p14="http://schemas.microsoft.com/office/powerpoint/2010/main" val="2639527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3C6C80-0B78-FF45-F19F-D62C00FED2C1}"/>
              </a:ext>
            </a:extLst>
          </p:cNvPr>
          <p:cNvSpPr>
            <a:spLocks noGrp="1"/>
          </p:cNvSpPr>
          <p:nvPr>
            <p:ph idx="1"/>
          </p:nvPr>
        </p:nvSpPr>
        <p:spPr>
          <a:xfrm>
            <a:off x="838200" y="682625"/>
            <a:ext cx="10515600" cy="5326249"/>
          </a:xfrm>
        </p:spPr>
        <p:txBody>
          <a:bodyPr vert="horz" lIns="91440" tIns="45720" rIns="91440" bIns="45720" rtlCol="0" anchor="t">
            <a:normAutofit/>
          </a:bodyPr>
          <a:lstStyle/>
          <a:p>
            <a:pPr>
              <a:buFont typeface="Arial"/>
              <a:buChar char="•"/>
            </a:pPr>
            <a:r>
              <a:rPr lang="en-US" sz="2400">
                <a:latin typeface="Times New Roman"/>
                <a:ea typeface="+mn-lt"/>
                <a:cs typeface="Times New Roman"/>
              </a:rPr>
              <a:t>You can also use nested loops to iterate over all the elements in a 2D array. For example, to print out all the elements in a 2D array named "</a:t>
            </a:r>
            <a:r>
              <a:rPr lang="en-US" sz="2400" err="1">
                <a:latin typeface="Times New Roman"/>
                <a:ea typeface="+mn-lt"/>
                <a:cs typeface="Times New Roman"/>
              </a:rPr>
              <a:t>myArray</a:t>
            </a:r>
            <a:r>
              <a:rPr lang="en-US" sz="2400">
                <a:latin typeface="Times New Roman"/>
                <a:ea typeface="+mn-lt"/>
                <a:cs typeface="Times New Roman"/>
              </a:rPr>
              <a:t>", you can use the following code:</a:t>
            </a:r>
          </a:p>
          <a:p>
            <a:pPr marL="0" indent="0">
              <a:buNone/>
            </a:pPr>
            <a:endParaRPr lang="en-US">
              <a:latin typeface="Times New Roman"/>
              <a:ea typeface="+mn-lt"/>
              <a:cs typeface="+mn-lt"/>
            </a:endParaRPr>
          </a:p>
          <a:p>
            <a:pPr marL="0" indent="0">
              <a:buNone/>
            </a:pPr>
            <a:r>
              <a:rPr lang="en-US" sz="2400">
                <a:latin typeface="Times New Roman"/>
                <a:ea typeface="+mn-lt"/>
                <a:cs typeface="+mn-lt"/>
              </a:rPr>
              <a:t>for (int </a:t>
            </a:r>
            <a:r>
              <a:rPr lang="en-US" sz="2400" err="1">
                <a:latin typeface="Times New Roman"/>
                <a:ea typeface="+mn-lt"/>
                <a:cs typeface="+mn-lt"/>
              </a:rPr>
              <a:t>i</a:t>
            </a:r>
            <a:r>
              <a:rPr lang="en-US" sz="2400">
                <a:latin typeface="Times New Roman"/>
                <a:ea typeface="+mn-lt"/>
                <a:cs typeface="+mn-lt"/>
              </a:rPr>
              <a:t> = 0; </a:t>
            </a:r>
            <a:r>
              <a:rPr lang="en-US" sz="2400" err="1">
                <a:latin typeface="Times New Roman"/>
                <a:ea typeface="+mn-lt"/>
                <a:cs typeface="+mn-lt"/>
              </a:rPr>
              <a:t>i</a:t>
            </a:r>
            <a:r>
              <a:rPr lang="en-US" sz="2400">
                <a:latin typeface="Times New Roman"/>
                <a:ea typeface="+mn-lt"/>
                <a:cs typeface="+mn-lt"/>
              </a:rPr>
              <a:t> &lt; </a:t>
            </a:r>
            <a:r>
              <a:rPr lang="en-US" sz="2400" err="1">
                <a:latin typeface="Times New Roman"/>
                <a:ea typeface="+mn-lt"/>
                <a:cs typeface="+mn-lt"/>
              </a:rPr>
              <a:t>numRows</a:t>
            </a:r>
            <a:r>
              <a:rPr lang="en-US" sz="2400">
                <a:latin typeface="Times New Roman"/>
                <a:ea typeface="+mn-lt"/>
                <a:cs typeface="+mn-lt"/>
              </a:rPr>
              <a:t>; </a:t>
            </a:r>
            <a:r>
              <a:rPr lang="en-US" sz="2400" err="1">
                <a:latin typeface="Times New Roman"/>
                <a:ea typeface="+mn-lt"/>
                <a:cs typeface="+mn-lt"/>
              </a:rPr>
              <a:t>i</a:t>
            </a:r>
            <a:r>
              <a:rPr lang="en-US" sz="2400">
                <a:latin typeface="Times New Roman"/>
                <a:ea typeface="+mn-lt"/>
                <a:cs typeface="+mn-lt"/>
              </a:rPr>
              <a:t>++) {</a:t>
            </a:r>
            <a:endParaRPr lang="en-US" sz="2400">
              <a:latin typeface="Times New Roman"/>
              <a:ea typeface="Calibri" panose="020F0502020204030204"/>
              <a:cs typeface="Calibri" panose="020F0502020204030204"/>
            </a:endParaRPr>
          </a:p>
          <a:p>
            <a:pPr marL="0" indent="0">
              <a:buNone/>
            </a:pPr>
            <a:r>
              <a:rPr lang="en-US" sz="2400">
                <a:latin typeface="Times New Roman"/>
                <a:ea typeface="+mn-lt"/>
                <a:cs typeface="+mn-lt"/>
              </a:rPr>
              <a:t>    for (int j = 0; j &lt; </a:t>
            </a:r>
            <a:r>
              <a:rPr lang="en-US" sz="2400" err="1">
                <a:latin typeface="Times New Roman"/>
                <a:ea typeface="+mn-lt"/>
                <a:cs typeface="+mn-lt"/>
              </a:rPr>
              <a:t>numCols</a:t>
            </a:r>
            <a:r>
              <a:rPr lang="en-US" sz="2400">
                <a:latin typeface="Times New Roman"/>
                <a:ea typeface="+mn-lt"/>
                <a:cs typeface="+mn-lt"/>
              </a:rPr>
              <a:t>; </a:t>
            </a:r>
            <a:r>
              <a:rPr lang="en-US" sz="2400" err="1">
                <a:latin typeface="Times New Roman"/>
                <a:ea typeface="+mn-lt"/>
                <a:cs typeface="+mn-lt"/>
              </a:rPr>
              <a:t>j++</a:t>
            </a:r>
            <a:r>
              <a:rPr lang="en-US" sz="2400">
                <a:latin typeface="Times New Roman"/>
                <a:ea typeface="+mn-lt"/>
                <a:cs typeface="+mn-lt"/>
              </a:rPr>
              <a:t>) {</a:t>
            </a:r>
            <a:endParaRPr lang="en-US" sz="2400">
              <a:latin typeface="Times New Roman"/>
              <a:ea typeface="Calibri" panose="020F0502020204030204"/>
              <a:cs typeface="Calibri" panose="020F0502020204030204"/>
            </a:endParaRPr>
          </a:p>
          <a:p>
            <a:pPr marL="0" indent="0">
              <a:buNone/>
            </a:pPr>
            <a:r>
              <a:rPr lang="en-US" sz="2400">
                <a:latin typeface="Times New Roman"/>
                <a:ea typeface="+mn-lt"/>
                <a:cs typeface="+mn-lt"/>
              </a:rPr>
              <a:t>        </a:t>
            </a:r>
            <a:r>
              <a:rPr lang="en-US" sz="2400" err="1">
                <a:latin typeface="Times New Roman"/>
                <a:ea typeface="+mn-lt"/>
                <a:cs typeface="+mn-lt"/>
              </a:rPr>
              <a:t>System.out.print</a:t>
            </a:r>
            <a:r>
              <a:rPr lang="en-US" sz="2400">
                <a:latin typeface="Times New Roman"/>
                <a:ea typeface="+mn-lt"/>
                <a:cs typeface="+mn-lt"/>
              </a:rPr>
              <a:t>(</a:t>
            </a:r>
            <a:r>
              <a:rPr lang="en-US" sz="2400" err="1">
                <a:latin typeface="Times New Roman"/>
                <a:ea typeface="+mn-lt"/>
                <a:cs typeface="+mn-lt"/>
              </a:rPr>
              <a:t>myArray</a:t>
            </a:r>
            <a:r>
              <a:rPr lang="en-US" sz="2400">
                <a:latin typeface="Times New Roman"/>
                <a:ea typeface="+mn-lt"/>
                <a:cs typeface="+mn-lt"/>
              </a:rPr>
              <a:t>[</a:t>
            </a:r>
            <a:r>
              <a:rPr lang="en-US" sz="2400" err="1">
                <a:latin typeface="Times New Roman"/>
                <a:ea typeface="+mn-lt"/>
                <a:cs typeface="+mn-lt"/>
              </a:rPr>
              <a:t>i</a:t>
            </a:r>
            <a:r>
              <a:rPr lang="en-US" sz="2400">
                <a:latin typeface="Times New Roman"/>
                <a:ea typeface="+mn-lt"/>
                <a:cs typeface="+mn-lt"/>
              </a:rPr>
              <a:t>][j] + " ");</a:t>
            </a:r>
            <a:endParaRPr lang="en-US" sz="2400">
              <a:latin typeface="Times New Roman"/>
              <a:ea typeface="Calibri" panose="020F0502020204030204"/>
              <a:cs typeface="Calibri" panose="020F0502020204030204"/>
            </a:endParaRPr>
          </a:p>
          <a:p>
            <a:pPr marL="0" indent="0">
              <a:buNone/>
            </a:pPr>
            <a:r>
              <a:rPr lang="en-US" sz="2400">
                <a:latin typeface="Times New Roman"/>
                <a:ea typeface="+mn-lt"/>
                <a:cs typeface="+mn-lt"/>
              </a:rPr>
              <a:t>    }</a:t>
            </a:r>
            <a:endParaRPr lang="en-US" sz="2400">
              <a:latin typeface="Times New Roman"/>
              <a:ea typeface="Calibri" panose="020F0502020204030204"/>
              <a:cs typeface="Calibri" panose="020F0502020204030204"/>
            </a:endParaRPr>
          </a:p>
          <a:p>
            <a:pPr marL="0" indent="0">
              <a:buNone/>
            </a:pPr>
            <a:r>
              <a:rPr lang="en-US" sz="2400">
                <a:latin typeface="Times New Roman"/>
                <a:ea typeface="+mn-lt"/>
                <a:cs typeface="+mn-lt"/>
              </a:rPr>
              <a:t>    </a:t>
            </a:r>
            <a:r>
              <a:rPr lang="en-US" sz="2400" err="1">
                <a:latin typeface="Times New Roman"/>
                <a:ea typeface="+mn-lt"/>
                <a:cs typeface="+mn-lt"/>
              </a:rPr>
              <a:t>System.out.println</a:t>
            </a:r>
            <a:r>
              <a:rPr lang="en-US" sz="2400">
                <a:latin typeface="Times New Roman"/>
                <a:ea typeface="+mn-lt"/>
                <a:cs typeface="+mn-lt"/>
              </a:rPr>
              <a:t>();</a:t>
            </a:r>
            <a:endParaRPr lang="en-US" sz="2400">
              <a:latin typeface="Times New Roman"/>
              <a:ea typeface="Calibri" panose="020F0502020204030204"/>
              <a:cs typeface="Calibri" panose="020F0502020204030204"/>
            </a:endParaRPr>
          </a:p>
          <a:p>
            <a:pPr marL="0" indent="0">
              <a:buNone/>
            </a:pPr>
            <a:r>
              <a:rPr lang="en-US">
                <a:latin typeface="Times New Roman"/>
                <a:ea typeface="+mn-lt"/>
                <a:cs typeface="+mn-lt"/>
              </a:rPr>
              <a:t>}</a:t>
            </a:r>
            <a:endParaRPr lang="en-US">
              <a:latin typeface="Times New Roman"/>
              <a:ea typeface="Calibri"/>
              <a:cs typeface="Calibri"/>
            </a:endParaRPr>
          </a:p>
          <a:p>
            <a:pPr marL="0" indent="0">
              <a:buNone/>
            </a:pPr>
            <a:endParaRPr lang="en-US">
              <a:ea typeface="Calibri" panose="020F0502020204030204"/>
              <a:cs typeface="Calibri" panose="020F0502020204030204"/>
            </a:endParaRPr>
          </a:p>
        </p:txBody>
      </p:sp>
      <p:sp>
        <p:nvSpPr>
          <p:cNvPr id="4" name="Footer Placeholder 3">
            <a:extLst>
              <a:ext uri="{FF2B5EF4-FFF2-40B4-BE49-F238E27FC236}">
                <a16:creationId xmlns:a16="http://schemas.microsoft.com/office/drawing/2014/main" id="{497E24F5-A056-9D85-EB52-FD4D3743D91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0B6DDB8-0C60-B6A1-043B-477F22221807}"/>
              </a:ext>
            </a:extLst>
          </p:cNvPr>
          <p:cNvSpPr>
            <a:spLocks noGrp="1"/>
          </p:cNvSpPr>
          <p:nvPr>
            <p:ph type="sldNum" sz="quarter" idx="12"/>
          </p:nvPr>
        </p:nvSpPr>
        <p:spPr/>
        <p:txBody>
          <a:bodyPr/>
          <a:lstStyle/>
          <a:p>
            <a:fld id="{DF8A5812-A045-4ED1-AE09-1BD5E4DDFA3C}" type="slidenum">
              <a:rPr lang="en-US" dirty="0" smtClean="0"/>
              <a:t>39</a:t>
            </a:fld>
            <a:endParaRPr lang="en-US"/>
          </a:p>
        </p:txBody>
      </p:sp>
    </p:spTree>
    <p:extLst>
      <p:ext uri="{BB962C8B-B14F-4D97-AF65-F5344CB8AC3E}">
        <p14:creationId xmlns:p14="http://schemas.microsoft.com/office/powerpoint/2010/main" val="3180760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EDAD629-2860-4CE7-A59F-4AC82B61DD38}"/>
              </a:ext>
            </a:extLst>
          </p:cNvPr>
          <p:cNvSpPr>
            <a:spLocks noGrp="1"/>
          </p:cNvSpPr>
          <p:nvPr>
            <p:ph type="title"/>
          </p:nvPr>
        </p:nvSpPr>
        <p:spPr>
          <a:xfrm>
            <a:off x="838200" y="609600"/>
            <a:ext cx="3739341" cy="1330839"/>
          </a:xfrm>
        </p:spPr>
        <p:txBody>
          <a:bodyPr>
            <a:normAutofit/>
          </a:bodyPr>
          <a:lstStyle/>
          <a:p>
            <a:r>
              <a:rPr lang="en-US" b="1">
                <a:latin typeface="Times New Roman"/>
                <a:cs typeface="Calibri Light"/>
              </a:rPr>
              <a:t>DATA STRUCTURE</a:t>
            </a:r>
          </a:p>
        </p:txBody>
      </p:sp>
      <p:sp>
        <p:nvSpPr>
          <p:cNvPr id="3" name="Content Placeholder 2">
            <a:extLst>
              <a:ext uri="{FF2B5EF4-FFF2-40B4-BE49-F238E27FC236}">
                <a16:creationId xmlns:a16="http://schemas.microsoft.com/office/drawing/2014/main" id="{A5A1242B-9576-BEB3-C290-9C8025AFE2DC}"/>
              </a:ext>
            </a:extLst>
          </p:cNvPr>
          <p:cNvSpPr>
            <a:spLocks noGrp="1"/>
          </p:cNvSpPr>
          <p:nvPr>
            <p:ph idx="1"/>
          </p:nvPr>
        </p:nvSpPr>
        <p:spPr>
          <a:xfrm>
            <a:off x="833612" y="2179725"/>
            <a:ext cx="3987717" cy="3908586"/>
          </a:xfrm>
        </p:spPr>
        <p:txBody>
          <a:bodyPr vert="horz" lIns="91440" tIns="45720" rIns="91440" bIns="45720" rtlCol="0" anchor="t">
            <a:normAutofit lnSpcReduction="10000"/>
          </a:bodyPr>
          <a:lstStyle/>
          <a:p>
            <a:pPr>
              <a:lnSpc>
                <a:spcPct val="150000"/>
              </a:lnSpc>
            </a:pPr>
            <a:r>
              <a:rPr lang="en-US" sz="2400">
                <a:latin typeface="Times New Roman"/>
                <a:ea typeface="+mn-lt"/>
                <a:cs typeface="+mn-lt"/>
              </a:rPr>
              <a:t>A data structure is a particular way of organizing data in a computer so that it can be used effectively.</a:t>
            </a:r>
            <a:endParaRPr lang="en-US" sz="2400">
              <a:latin typeface="Times New Roman"/>
              <a:cs typeface="Calibri"/>
            </a:endParaRPr>
          </a:p>
          <a:p>
            <a:pPr>
              <a:lnSpc>
                <a:spcPct val="150000"/>
              </a:lnSpc>
            </a:pPr>
            <a:r>
              <a:rPr lang="en-US" sz="2400">
                <a:latin typeface="Times New Roman"/>
                <a:ea typeface="+mn-lt"/>
                <a:cs typeface="+mn-lt"/>
              </a:rPr>
              <a:t>For example we can store a list of items having the same data-type using</a:t>
            </a:r>
            <a:endParaRPr lang="en-US" sz="2400">
              <a:latin typeface="Times New Roman"/>
              <a:cs typeface="Times New Roman"/>
            </a:endParaRPr>
          </a:p>
          <a:p>
            <a:endParaRPr lang="en-US" sz="2000">
              <a:cs typeface="Calibri"/>
            </a:endParaRPr>
          </a:p>
          <a:p>
            <a:endParaRPr lang="en-US" sz="2000">
              <a:cs typeface="Calibri"/>
            </a:endParaRPr>
          </a:p>
        </p:txBody>
      </p:sp>
      <p:pic>
        <p:nvPicPr>
          <p:cNvPr id="6" name="Picture 6" descr="A picture containing text&#10;&#10;Description automatically generated">
            <a:extLst>
              <a:ext uri="{FF2B5EF4-FFF2-40B4-BE49-F238E27FC236}">
                <a16:creationId xmlns:a16="http://schemas.microsoft.com/office/drawing/2014/main" id="{1AC6EB84-BC83-A502-8BC4-714632E346E3}"/>
              </a:ext>
            </a:extLst>
          </p:cNvPr>
          <p:cNvPicPr>
            <a:picLocks noChangeAspect="1"/>
          </p:cNvPicPr>
          <p:nvPr/>
        </p:nvPicPr>
        <p:blipFill>
          <a:blip r:embed="rId2"/>
          <a:stretch>
            <a:fillRect/>
          </a:stretch>
        </p:blipFill>
        <p:spPr>
          <a:xfrm>
            <a:off x="5445457" y="2041088"/>
            <a:ext cx="6155141" cy="2799565"/>
          </a:xfrm>
          <a:prstGeom prst="rect">
            <a:avLst/>
          </a:prstGeom>
        </p:spPr>
      </p:pic>
      <p:sp>
        <p:nvSpPr>
          <p:cNvPr id="4" name="Footer Placeholder 3">
            <a:extLst>
              <a:ext uri="{FF2B5EF4-FFF2-40B4-BE49-F238E27FC236}">
                <a16:creationId xmlns:a16="http://schemas.microsoft.com/office/drawing/2014/main" id="{A42C5AD6-F8B3-4380-2FC1-2F786BDF513F}"/>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solidFill>
                  <a:schemeClr val="tx1">
                    <a:lumMod val="50000"/>
                    <a:lumOff val="50000"/>
                  </a:schemeClr>
                </a:solidFill>
              </a:rPr>
              <a:t>Confidential and Proprietary. ©2023 UST Inc</a:t>
            </a:r>
          </a:p>
        </p:txBody>
      </p:sp>
      <p:sp>
        <p:nvSpPr>
          <p:cNvPr id="5" name="Slide Number Placeholder 4">
            <a:extLst>
              <a:ext uri="{FF2B5EF4-FFF2-40B4-BE49-F238E27FC236}">
                <a16:creationId xmlns:a16="http://schemas.microsoft.com/office/drawing/2014/main" id="{E02A3C19-F408-CEA0-0AEA-639E0417BE17}"/>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sz="1000">
                <a:solidFill>
                  <a:schemeClr val="tx1">
                    <a:lumMod val="50000"/>
                    <a:lumOff val="50000"/>
                  </a:schemeClr>
                </a:solidFill>
              </a:rPr>
              <a:pPr>
                <a:spcAft>
                  <a:spcPts val="600"/>
                </a:spcAft>
              </a:pPr>
              <a:t>4</a:t>
            </a:fld>
            <a:endParaRPr lang="en-US" sz="1000">
              <a:solidFill>
                <a:schemeClr val="tx1">
                  <a:lumMod val="50000"/>
                  <a:lumOff val="50000"/>
                </a:schemeClr>
              </a:solidFill>
            </a:endParaRPr>
          </a:p>
        </p:txBody>
      </p:sp>
    </p:spTree>
    <p:extLst>
      <p:ext uri="{BB962C8B-B14F-4D97-AF65-F5344CB8AC3E}">
        <p14:creationId xmlns:p14="http://schemas.microsoft.com/office/powerpoint/2010/main" val="4255059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3E4F2-6237-3611-C07E-B3340E6624FA}"/>
              </a:ext>
            </a:extLst>
          </p:cNvPr>
          <p:cNvSpPr>
            <a:spLocks noGrp="1"/>
          </p:cNvSpPr>
          <p:nvPr>
            <p:ph type="title"/>
          </p:nvPr>
        </p:nvSpPr>
        <p:spPr/>
        <p:txBody>
          <a:bodyPr>
            <a:normAutofit/>
          </a:bodyPr>
          <a:lstStyle/>
          <a:p>
            <a:r>
              <a:rPr lang="en-US" sz="4000" b="1">
                <a:ea typeface="Calibri Light"/>
                <a:cs typeface="Calibri Light"/>
              </a:rPr>
              <a:t>How to declare 2D Array</a:t>
            </a:r>
          </a:p>
        </p:txBody>
      </p:sp>
      <p:sp>
        <p:nvSpPr>
          <p:cNvPr id="3" name="Content Placeholder 2">
            <a:extLst>
              <a:ext uri="{FF2B5EF4-FFF2-40B4-BE49-F238E27FC236}">
                <a16:creationId xmlns:a16="http://schemas.microsoft.com/office/drawing/2014/main" id="{7E40B280-02E3-7802-7FFD-C5ED432DC6BB}"/>
              </a:ext>
            </a:extLst>
          </p:cNvPr>
          <p:cNvSpPr>
            <a:spLocks noGrp="1"/>
          </p:cNvSpPr>
          <p:nvPr>
            <p:ph idx="1"/>
          </p:nvPr>
        </p:nvSpPr>
        <p:spPr/>
        <p:txBody>
          <a:bodyPr vert="horz" lIns="91440" tIns="45720" rIns="91440" bIns="45720" rtlCol="0" anchor="t">
            <a:normAutofit/>
          </a:bodyPr>
          <a:lstStyle/>
          <a:p>
            <a:r>
              <a:rPr lang="en-US" sz="2400">
                <a:solidFill>
                  <a:srgbClr val="000000"/>
                </a:solidFill>
                <a:latin typeface="Times New Roman"/>
                <a:ea typeface="+mn-lt"/>
                <a:cs typeface="+mn-lt"/>
              </a:rPr>
              <a:t>In Java, you can declare a 2D array using the following syntax:</a:t>
            </a:r>
          </a:p>
          <a:p>
            <a:pPr marL="0" indent="0">
              <a:buNone/>
            </a:pPr>
            <a:r>
              <a:rPr lang="en-US" sz="2400">
                <a:solidFill>
                  <a:srgbClr val="000000"/>
                </a:solidFill>
                <a:latin typeface="Times New Roman"/>
                <a:ea typeface="Calibri"/>
                <a:cs typeface="Calibri"/>
              </a:rPr>
              <a:t>      </a:t>
            </a:r>
            <a:r>
              <a:rPr lang="en-US" sz="2400" b="1">
                <a:solidFill>
                  <a:srgbClr val="000000"/>
                </a:solidFill>
                <a:latin typeface="Times New Roman"/>
                <a:ea typeface="Calibri"/>
                <a:cs typeface="Calibri"/>
              </a:rPr>
              <a:t> </a:t>
            </a:r>
            <a:r>
              <a:rPr lang="en-US" sz="2400" b="1">
                <a:ea typeface="+mn-lt"/>
                <a:cs typeface="+mn-lt"/>
              </a:rPr>
              <a:t>datatype[][] </a:t>
            </a:r>
            <a:r>
              <a:rPr lang="en-US" sz="2400" b="1" err="1">
                <a:ea typeface="+mn-lt"/>
                <a:cs typeface="+mn-lt"/>
              </a:rPr>
              <a:t>arrayName</a:t>
            </a:r>
            <a:r>
              <a:rPr lang="en-US" sz="2400" b="1">
                <a:ea typeface="+mn-lt"/>
                <a:cs typeface="+mn-lt"/>
              </a:rPr>
              <a:t> = new datatype[rows][columns];</a:t>
            </a:r>
            <a:endParaRPr lang="en-US" sz="2400" b="1">
              <a:solidFill>
                <a:srgbClr val="000000"/>
              </a:solidFill>
              <a:latin typeface="Times New Roman"/>
              <a:ea typeface="Calibri"/>
              <a:cs typeface="Calibri"/>
            </a:endParaRPr>
          </a:p>
          <a:p>
            <a:pPr marL="0" indent="0">
              <a:buNone/>
            </a:pPr>
            <a:endParaRPr lang="en-US" sz="2400" b="1">
              <a:solidFill>
                <a:srgbClr val="000000"/>
              </a:solidFill>
              <a:latin typeface="Calibri"/>
              <a:ea typeface="Calibri"/>
              <a:cs typeface="Calibri"/>
            </a:endParaRPr>
          </a:p>
          <a:p>
            <a:pPr marL="0" indent="0">
              <a:buNone/>
            </a:pPr>
            <a:r>
              <a:rPr lang="en-US" sz="2400">
                <a:ea typeface="Calibri"/>
                <a:cs typeface="Calibri"/>
              </a:rPr>
              <a:t>Here, '</a:t>
            </a:r>
            <a:r>
              <a:rPr lang="en-US" sz="2400" b="1">
                <a:ea typeface="Calibri"/>
                <a:cs typeface="Calibri"/>
              </a:rPr>
              <a:t>datatype</a:t>
            </a:r>
            <a:r>
              <a:rPr lang="en-US" sz="2400">
                <a:ea typeface="Calibri"/>
                <a:cs typeface="Calibri"/>
              </a:rPr>
              <a:t>' represents the data type of the elements in the array, '</a:t>
            </a:r>
            <a:r>
              <a:rPr lang="en-US" sz="2400" b="1" err="1">
                <a:ea typeface="Calibri"/>
                <a:cs typeface="Calibri"/>
              </a:rPr>
              <a:t>arrayName</a:t>
            </a:r>
            <a:r>
              <a:rPr lang="en-US" sz="2400">
                <a:ea typeface="Calibri"/>
                <a:cs typeface="Calibri"/>
              </a:rPr>
              <a:t>' is the name you choose for the array, '</a:t>
            </a:r>
            <a:r>
              <a:rPr lang="en-US" sz="2400" b="1">
                <a:ea typeface="Calibri"/>
                <a:cs typeface="Calibri"/>
              </a:rPr>
              <a:t>rows</a:t>
            </a:r>
            <a:r>
              <a:rPr lang="en-US" sz="2400">
                <a:ea typeface="Calibri"/>
                <a:cs typeface="Calibri"/>
              </a:rPr>
              <a:t>' is the number of rows in the array, and '</a:t>
            </a:r>
            <a:r>
              <a:rPr lang="en-US" sz="2400" b="1">
                <a:ea typeface="Calibri"/>
                <a:cs typeface="Calibri"/>
              </a:rPr>
              <a:t>columns</a:t>
            </a:r>
            <a:r>
              <a:rPr lang="en-US" sz="2400">
                <a:ea typeface="Calibri"/>
                <a:cs typeface="Calibri"/>
              </a:rPr>
              <a:t>' is the number of columns in the array.</a:t>
            </a:r>
            <a:endParaRPr lang="en-US"/>
          </a:p>
          <a:p>
            <a:endParaRPr lang="en-US" sz="2400">
              <a:solidFill>
                <a:srgbClr val="000000"/>
              </a:solidFill>
              <a:latin typeface="Times New Roman"/>
              <a:ea typeface="Calibri"/>
              <a:cs typeface="Calibri"/>
            </a:endParaRPr>
          </a:p>
          <a:p>
            <a:endParaRPr lang="en-US" sz="1200">
              <a:solidFill>
                <a:srgbClr val="D1D5DB"/>
              </a:solidFill>
              <a:ea typeface="Calibri"/>
              <a:cs typeface="Calibri"/>
            </a:endParaRPr>
          </a:p>
        </p:txBody>
      </p:sp>
      <p:sp>
        <p:nvSpPr>
          <p:cNvPr id="4" name="Footer Placeholder 3">
            <a:extLst>
              <a:ext uri="{FF2B5EF4-FFF2-40B4-BE49-F238E27FC236}">
                <a16:creationId xmlns:a16="http://schemas.microsoft.com/office/drawing/2014/main" id="{08D55E32-927B-43B0-DFF6-EA4CA7A1229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95B7F6D-DCD5-1046-975C-C86D8FC4E958}"/>
              </a:ext>
            </a:extLst>
          </p:cNvPr>
          <p:cNvSpPr>
            <a:spLocks noGrp="1"/>
          </p:cNvSpPr>
          <p:nvPr>
            <p:ph type="sldNum" sz="quarter" idx="12"/>
          </p:nvPr>
        </p:nvSpPr>
        <p:spPr/>
        <p:txBody>
          <a:bodyPr/>
          <a:lstStyle/>
          <a:p>
            <a:fld id="{DF8A5812-A045-4ED1-AE09-1BD5E4DDFA3C}" type="slidenum">
              <a:rPr lang="en-US" dirty="0" smtClean="0"/>
              <a:t>40</a:t>
            </a:fld>
            <a:endParaRPr lang="en-US"/>
          </a:p>
        </p:txBody>
      </p:sp>
    </p:spTree>
    <p:extLst>
      <p:ext uri="{BB962C8B-B14F-4D97-AF65-F5344CB8AC3E}">
        <p14:creationId xmlns:p14="http://schemas.microsoft.com/office/powerpoint/2010/main" val="3750201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Table&#10;&#10;Description automatically generated">
            <a:extLst>
              <a:ext uri="{FF2B5EF4-FFF2-40B4-BE49-F238E27FC236}">
                <a16:creationId xmlns:a16="http://schemas.microsoft.com/office/drawing/2014/main" id="{140A4C61-D6C0-EBAD-743F-63EE25B48294}"/>
              </a:ext>
            </a:extLst>
          </p:cNvPr>
          <p:cNvPicPr>
            <a:picLocks noGrp="1" noChangeAspect="1"/>
          </p:cNvPicPr>
          <p:nvPr>
            <p:ph idx="1"/>
          </p:nvPr>
        </p:nvPicPr>
        <p:blipFill>
          <a:blip r:embed="rId2"/>
          <a:stretch>
            <a:fillRect/>
          </a:stretch>
        </p:blipFill>
        <p:spPr>
          <a:xfrm>
            <a:off x="3117196" y="871212"/>
            <a:ext cx="5666254" cy="5218019"/>
          </a:xfrm>
        </p:spPr>
      </p:pic>
      <p:sp>
        <p:nvSpPr>
          <p:cNvPr id="4" name="Footer Placeholder 3">
            <a:extLst>
              <a:ext uri="{FF2B5EF4-FFF2-40B4-BE49-F238E27FC236}">
                <a16:creationId xmlns:a16="http://schemas.microsoft.com/office/drawing/2014/main" id="{BE4AA5F2-8889-087A-8667-3E12E82A70C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921773E-59CE-2FAA-3079-A6F97D868607}"/>
              </a:ext>
            </a:extLst>
          </p:cNvPr>
          <p:cNvSpPr>
            <a:spLocks noGrp="1"/>
          </p:cNvSpPr>
          <p:nvPr>
            <p:ph type="sldNum" sz="quarter" idx="12"/>
          </p:nvPr>
        </p:nvSpPr>
        <p:spPr/>
        <p:txBody>
          <a:bodyPr/>
          <a:lstStyle/>
          <a:p>
            <a:fld id="{DF8A5812-A045-4ED1-AE09-1BD5E4DDFA3C}" type="slidenum">
              <a:rPr lang="en-US" dirty="0" smtClean="0"/>
              <a:t>41</a:t>
            </a:fld>
            <a:endParaRPr lang="en-US"/>
          </a:p>
        </p:txBody>
      </p:sp>
    </p:spTree>
    <p:extLst>
      <p:ext uri="{BB962C8B-B14F-4D97-AF65-F5344CB8AC3E}">
        <p14:creationId xmlns:p14="http://schemas.microsoft.com/office/powerpoint/2010/main" val="745351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565228-768E-E576-D877-4554B245CE5D}"/>
              </a:ext>
            </a:extLst>
          </p:cNvPr>
          <p:cNvSpPr>
            <a:spLocks noGrp="1"/>
          </p:cNvSpPr>
          <p:nvPr>
            <p:ph idx="1"/>
          </p:nvPr>
        </p:nvSpPr>
        <p:spPr>
          <a:xfrm>
            <a:off x="804583" y="514537"/>
            <a:ext cx="10549217" cy="5225396"/>
          </a:xfrm>
        </p:spPr>
        <p:txBody>
          <a:bodyPr vert="horz" lIns="91440" tIns="45720" rIns="91440" bIns="45720" rtlCol="0" anchor="t">
            <a:normAutofit/>
          </a:bodyPr>
          <a:lstStyle/>
          <a:p>
            <a:r>
              <a:rPr lang="en-US" sz="2400">
                <a:solidFill>
                  <a:srgbClr val="000000"/>
                </a:solidFill>
                <a:latin typeface="Times New Roman"/>
                <a:ea typeface="+mn-lt"/>
                <a:cs typeface="+mn-lt"/>
              </a:rPr>
              <a:t>Above image shows the two dimensional array, the elements are organized in the form of rows and columns. First element of the first row is represented by a[0][0] where the number shown in the first index is the number of that row while the number shown in the second index is the number of the column.</a:t>
            </a:r>
          </a:p>
          <a:p>
            <a:endParaRPr lang="en-US" sz="2400">
              <a:solidFill>
                <a:srgbClr val="000000"/>
              </a:solidFill>
              <a:latin typeface="Times New Roman"/>
              <a:ea typeface="Calibri"/>
              <a:cs typeface="Calibri"/>
            </a:endParaRPr>
          </a:p>
          <a:p>
            <a:r>
              <a:rPr lang="en-US" sz="2400">
                <a:solidFill>
                  <a:srgbClr val="000000"/>
                </a:solidFill>
                <a:latin typeface="Times New Roman"/>
                <a:ea typeface="+mn-lt"/>
                <a:cs typeface="+mn-lt"/>
              </a:rPr>
              <a:t>For example, to declare a 2D integer array named </a:t>
            </a:r>
            <a:r>
              <a:rPr lang="en-US" sz="2400" err="1">
                <a:latin typeface="Times New Roman"/>
                <a:ea typeface="Calibri"/>
                <a:cs typeface="Calibri"/>
              </a:rPr>
              <a:t>myArray</a:t>
            </a:r>
            <a:r>
              <a:rPr lang="en-US" sz="2400">
                <a:solidFill>
                  <a:srgbClr val="000000"/>
                </a:solidFill>
                <a:latin typeface="Times New Roman"/>
                <a:ea typeface="+mn-lt"/>
                <a:cs typeface="+mn-lt"/>
              </a:rPr>
              <a:t> with 3 rows and 4 columns, you can use the following code:</a:t>
            </a:r>
          </a:p>
          <a:p>
            <a:endParaRPr lang="en-US" sz="2400">
              <a:solidFill>
                <a:srgbClr val="000000"/>
              </a:solidFill>
              <a:latin typeface="Times New Roman"/>
              <a:ea typeface="Calibri"/>
              <a:cs typeface="Calibri"/>
            </a:endParaRPr>
          </a:p>
          <a:p>
            <a:pPr marL="0" indent="0">
              <a:buNone/>
            </a:pPr>
            <a:r>
              <a:rPr lang="en-US" sz="2400">
                <a:solidFill>
                  <a:srgbClr val="000000"/>
                </a:solidFill>
                <a:latin typeface="Times New Roman"/>
                <a:ea typeface="Calibri"/>
                <a:cs typeface="Calibri"/>
              </a:rPr>
              <a:t>         </a:t>
            </a:r>
            <a:r>
              <a:rPr lang="en-US" sz="2400">
                <a:latin typeface="Times New Roman"/>
                <a:ea typeface="+mn-lt"/>
                <a:cs typeface="+mn-lt"/>
              </a:rPr>
              <a:t>          </a:t>
            </a:r>
            <a:r>
              <a:rPr lang="en-US" sz="2400" b="1">
                <a:latin typeface="Times New Roman"/>
                <a:ea typeface="+mn-lt"/>
                <a:cs typeface="+mn-lt"/>
              </a:rPr>
              <a:t> </a:t>
            </a:r>
            <a:r>
              <a:rPr lang="en-US" sz="2400" b="1">
                <a:ea typeface="+mn-lt"/>
                <a:cs typeface="+mn-lt"/>
              </a:rPr>
              <a:t>int[][] </a:t>
            </a:r>
            <a:r>
              <a:rPr lang="en-US" sz="2400" b="1" err="1">
                <a:ea typeface="+mn-lt"/>
                <a:cs typeface="+mn-lt"/>
              </a:rPr>
              <a:t>myArray</a:t>
            </a:r>
            <a:r>
              <a:rPr lang="en-US" sz="2400" b="1">
                <a:ea typeface="+mn-lt"/>
                <a:cs typeface="+mn-lt"/>
              </a:rPr>
              <a:t> = new int[3][4];</a:t>
            </a:r>
            <a:endParaRPr lang="en-US" sz="2400" b="1">
              <a:solidFill>
                <a:srgbClr val="000000"/>
              </a:solidFill>
              <a:latin typeface="Times New Roman"/>
              <a:ea typeface="Calibri"/>
              <a:cs typeface="Calibri"/>
            </a:endParaRPr>
          </a:p>
          <a:p>
            <a:pPr marL="0" indent="0">
              <a:buNone/>
            </a:pPr>
            <a:endParaRPr lang="en-US" sz="2400" b="1">
              <a:solidFill>
                <a:srgbClr val="000000"/>
              </a:solidFill>
              <a:latin typeface="Calibri"/>
              <a:ea typeface="Calibri"/>
              <a:cs typeface="Calibri"/>
            </a:endParaRPr>
          </a:p>
          <a:p>
            <a:r>
              <a:rPr lang="en-US" sz="2400">
                <a:solidFill>
                  <a:srgbClr val="000000"/>
                </a:solidFill>
                <a:latin typeface="Times New Roman"/>
                <a:ea typeface="Calibri"/>
                <a:cs typeface="Calibri"/>
              </a:rPr>
              <a:t>This will create a 2D integer array with 3 rows and 4 columns, where each element is initialized to the default value of 0.</a:t>
            </a:r>
          </a:p>
        </p:txBody>
      </p:sp>
      <p:sp>
        <p:nvSpPr>
          <p:cNvPr id="4" name="Footer Placeholder 3">
            <a:extLst>
              <a:ext uri="{FF2B5EF4-FFF2-40B4-BE49-F238E27FC236}">
                <a16:creationId xmlns:a16="http://schemas.microsoft.com/office/drawing/2014/main" id="{346191D0-1233-17A9-8164-33C27CF7F183}"/>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FDEB4E3-0C6F-8E17-936B-63EE88B7A664}"/>
              </a:ext>
            </a:extLst>
          </p:cNvPr>
          <p:cNvSpPr>
            <a:spLocks noGrp="1"/>
          </p:cNvSpPr>
          <p:nvPr>
            <p:ph type="sldNum" sz="quarter" idx="12"/>
          </p:nvPr>
        </p:nvSpPr>
        <p:spPr/>
        <p:txBody>
          <a:bodyPr/>
          <a:lstStyle/>
          <a:p>
            <a:fld id="{DF8A5812-A045-4ED1-AE09-1BD5E4DDFA3C}" type="slidenum">
              <a:rPr lang="en-US" dirty="0" smtClean="0"/>
              <a:t>42</a:t>
            </a:fld>
            <a:endParaRPr lang="en-US"/>
          </a:p>
        </p:txBody>
      </p:sp>
    </p:spTree>
    <p:extLst>
      <p:ext uri="{BB962C8B-B14F-4D97-AF65-F5344CB8AC3E}">
        <p14:creationId xmlns:p14="http://schemas.microsoft.com/office/powerpoint/2010/main" val="2817269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502277-7699-06D6-89D5-5A3F5D4F60CB}"/>
              </a:ext>
            </a:extLst>
          </p:cNvPr>
          <p:cNvSpPr>
            <a:spLocks noGrp="1"/>
          </p:cNvSpPr>
          <p:nvPr>
            <p:ph idx="1"/>
          </p:nvPr>
        </p:nvSpPr>
        <p:spPr>
          <a:xfrm>
            <a:off x="726142" y="716243"/>
            <a:ext cx="10627658" cy="5315043"/>
          </a:xfrm>
        </p:spPr>
        <p:txBody>
          <a:bodyPr vert="horz" lIns="91440" tIns="45720" rIns="91440" bIns="45720" rtlCol="0" anchor="t">
            <a:normAutofit/>
          </a:bodyPr>
          <a:lstStyle/>
          <a:p>
            <a:pPr marL="457200" indent="-457200"/>
            <a:r>
              <a:rPr lang="en-US" sz="2400">
                <a:latin typeface="Times New Roman"/>
                <a:ea typeface="Calibri"/>
                <a:cs typeface="Calibri"/>
              </a:rPr>
              <a:t>You can also initialize a 2D array with values by using an array literal. Here's an   example:</a:t>
            </a:r>
            <a:endParaRPr lang="en-US">
              <a:ea typeface="Calibri" panose="020F0502020204030204"/>
              <a:cs typeface="Calibri" panose="020F0502020204030204"/>
            </a:endParaRPr>
          </a:p>
          <a:p>
            <a:pPr marL="0" indent="0">
              <a:buNone/>
            </a:pPr>
            <a:r>
              <a:rPr lang="en-US" sz="2400">
                <a:latin typeface="Times New Roman"/>
                <a:ea typeface="Calibri"/>
                <a:cs typeface="Calibri"/>
              </a:rPr>
              <a:t>              </a:t>
            </a:r>
            <a:r>
              <a:rPr lang="en-US" sz="2400" b="1">
                <a:latin typeface="Times New Roman"/>
                <a:ea typeface="Calibri"/>
                <a:cs typeface="Calibri"/>
              </a:rPr>
              <a:t> </a:t>
            </a:r>
            <a:r>
              <a:rPr lang="en-US" sz="2400" b="1">
                <a:ea typeface="+mn-lt"/>
                <a:cs typeface="+mn-lt"/>
              </a:rPr>
              <a:t>int[][] </a:t>
            </a:r>
            <a:r>
              <a:rPr lang="en-US" sz="2400" b="1" err="1">
                <a:ea typeface="+mn-lt"/>
                <a:cs typeface="+mn-lt"/>
              </a:rPr>
              <a:t>myArray</a:t>
            </a:r>
            <a:r>
              <a:rPr lang="en-US" sz="2400" b="1">
                <a:ea typeface="+mn-lt"/>
                <a:cs typeface="+mn-lt"/>
              </a:rPr>
              <a:t> = {{1, 2, 3}, {4, 5, 6}, {7, 8, 9}};</a:t>
            </a:r>
            <a:endParaRPr lang="en-US" sz="2400" b="1">
              <a:latin typeface="Times New Roman"/>
              <a:ea typeface="Calibri"/>
              <a:cs typeface="Calibri"/>
            </a:endParaRPr>
          </a:p>
          <a:p>
            <a:pPr marL="0" indent="0">
              <a:buNone/>
            </a:pPr>
            <a:endParaRPr lang="en-US" sz="2400" b="1">
              <a:latin typeface="Calibri"/>
              <a:ea typeface="Calibri"/>
              <a:cs typeface="Calibri"/>
            </a:endParaRPr>
          </a:p>
          <a:p>
            <a:pPr marL="342900" indent="-342900"/>
            <a:r>
              <a:rPr lang="en-US" sz="2400" b="1">
                <a:latin typeface="Calibri"/>
                <a:ea typeface="Calibri"/>
                <a:cs typeface="Calibri"/>
              </a:rPr>
              <a:t> </a:t>
            </a:r>
            <a:r>
              <a:rPr lang="en-US" sz="2400">
                <a:latin typeface="Times New Roman"/>
                <a:ea typeface="Calibri"/>
                <a:cs typeface="Calibri"/>
              </a:rPr>
              <a:t> This will create a 2D integer array with 3 rows and 3 columns, where the first row contains the values 1, 2, and 3, the second row contains the values 4, 5, and 6, and the third row contains the values 7, 8, and 9.</a:t>
            </a:r>
          </a:p>
          <a:p>
            <a:pPr marL="0" indent="0">
              <a:buNone/>
            </a:pPr>
            <a:endParaRPr lang="en-US" sz="2400">
              <a:latin typeface="Times New Roman"/>
              <a:ea typeface="Calibri"/>
              <a:cs typeface="Calibri"/>
            </a:endParaRPr>
          </a:p>
          <a:p>
            <a:pPr marL="0" indent="0">
              <a:buNone/>
            </a:pPr>
            <a:r>
              <a:rPr lang="en-US" sz="2400">
                <a:latin typeface="Times New Roman"/>
                <a:ea typeface="Calibri"/>
                <a:cs typeface="Times New Roman"/>
              </a:rPr>
              <a:t>Once you have declared a 2D array, you can access and modify its elements using the row and column indices. For example, to access the element at row 1 and column 2 of '</a:t>
            </a:r>
            <a:r>
              <a:rPr lang="en-US" sz="2400" err="1">
                <a:latin typeface="Times New Roman"/>
                <a:ea typeface="Calibri"/>
                <a:cs typeface="Times New Roman"/>
              </a:rPr>
              <a:t>myArray</a:t>
            </a:r>
            <a:r>
              <a:rPr lang="en-US" sz="2400">
                <a:latin typeface="Times New Roman"/>
                <a:ea typeface="Calibri"/>
                <a:cs typeface="Times New Roman"/>
              </a:rPr>
              <a:t>', you can use the following code:</a:t>
            </a:r>
            <a:endParaRPr lang="en-US"/>
          </a:p>
          <a:p>
            <a:pPr marL="0" indent="0">
              <a:buNone/>
            </a:pPr>
            <a:r>
              <a:rPr lang="en-US" sz="2400">
                <a:latin typeface="Times New Roman"/>
                <a:ea typeface="Calibri"/>
                <a:cs typeface="Times New Roman"/>
              </a:rPr>
              <a:t>              </a:t>
            </a:r>
            <a:r>
              <a:rPr lang="en-US" sz="2400" b="1">
                <a:latin typeface="Times New Roman"/>
                <a:ea typeface="Calibri"/>
                <a:cs typeface="Times New Roman"/>
              </a:rPr>
              <a:t> </a:t>
            </a:r>
            <a:endParaRPr lang="en-US" sz="2400" b="1">
              <a:latin typeface="Calibri"/>
              <a:ea typeface="Calibri"/>
              <a:cs typeface="Calibri"/>
            </a:endParaRPr>
          </a:p>
          <a:p>
            <a:pPr marL="0" indent="0">
              <a:buNone/>
            </a:pPr>
            <a:endParaRPr lang="en-US" sz="2400">
              <a:latin typeface="Times New Roman"/>
              <a:ea typeface="Calibri"/>
              <a:cs typeface="Calibri"/>
            </a:endParaRPr>
          </a:p>
        </p:txBody>
      </p:sp>
      <p:sp>
        <p:nvSpPr>
          <p:cNvPr id="4" name="Footer Placeholder 3">
            <a:extLst>
              <a:ext uri="{FF2B5EF4-FFF2-40B4-BE49-F238E27FC236}">
                <a16:creationId xmlns:a16="http://schemas.microsoft.com/office/drawing/2014/main" id="{57821C78-1824-4A55-1A7E-0C64AC6E3F2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9F204BD-3D41-77E8-944C-7408602D1D8C}"/>
              </a:ext>
            </a:extLst>
          </p:cNvPr>
          <p:cNvSpPr>
            <a:spLocks noGrp="1"/>
          </p:cNvSpPr>
          <p:nvPr>
            <p:ph type="sldNum" sz="quarter" idx="12"/>
          </p:nvPr>
        </p:nvSpPr>
        <p:spPr/>
        <p:txBody>
          <a:bodyPr/>
          <a:lstStyle/>
          <a:p>
            <a:fld id="{DF8A5812-A045-4ED1-AE09-1BD5E4DDFA3C}" type="slidenum">
              <a:rPr lang="en-US" smtClean="0"/>
              <a:t>43</a:t>
            </a:fld>
            <a:endParaRPr lang="en-US"/>
          </a:p>
        </p:txBody>
      </p:sp>
    </p:spTree>
    <p:extLst>
      <p:ext uri="{BB962C8B-B14F-4D97-AF65-F5344CB8AC3E}">
        <p14:creationId xmlns:p14="http://schemas.microsoft.com/office/powerpoint/2010/main" val="2515456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12B48-C380-3B3D-006D-3BE49A2459CE}"/>
              </a:ext>
            </a:extLst>
          </p:cNvPr>
          <p:cNvSpPr>
            <a:spLocks noGrp="1"/>
          </p:cNvSpPr>
          <p:nvPr>
            <p:ph idx="1"/>
          </p:nvPr>
        </p:nvSpPr>
        <p:spPr>
          <a:xfrm>
            <a:off x="849406" y="480919"/>
            <a:ext cx="10515600" cy="4351338"/>
          </a:xfrm>
        </p:spPr>
        <p:txBody>
          <a:bodyPr vert="horz" lIns="91440" tIns="45720" rIns="91440" bIns="45720" rtlCol="0" anchor="t">
            <a:normAutofit/>
          </a:bodyPr>
          <a:lstStyle/>
          <a:p>
            <a:pPr>
              <a:buNone/>
            </a:pPr>
            <a:r>
              <a:rPr lang="en-US" sz="2400" b="1">
                <a:latin typeface="Times New Roman"/>
                <a:cs typeface="Times New Roman"/>
              </a:rPr>
              <a:t>                    </a:t>
            </a:r>
            <a:r>
              <a:rPr lang="en-US" sz="2400" b="1">
                <a:latin typeface="Calibri"/>
                <a:cs typeface="Calibri"/>
              </a:rPr>
              <a:t>int element = </a:t>
            </a:r>
            <a:r>
              <a:rPr lang="en-US" sz="2400" b="1" err="1">
                <a:latin typeface="Calibri"/>
                <a:cs typeface="Calibri"/>
              </a:rPr>
              <a:t>myArray</a:t>
            </a:r>
            <a:r>
              <a:rPr lang="en-US" sz="2400" b="1">
                <a:latin typeface="Calibri"/>
                <a:cs typeface="Calibri"/>
              </a:rPr>
              <a:t>[1][2];</a:t>
            </a:r>
            <a:endParaRPr lang="en-US" sz="2400">
              <a:latin typeface="Calibri"/>
              <a:cs typeface="Calibri"/>
            </a:endParaRPr>
          </a:p>
          <a:p>
            <a:pPr marL="0" indent="0">
              <a:buNone/>
            </a:pPr>
            <a:endParaRPr lang="en-US" sz="2400">
              <a:latin typeface="Times New Roman"/>
              <a:cs typeface="Calibri"/>
            </a:endParaRPr>
          </a:p>
          <a:p>
            <a:pPr marL="0" indent="0">
              <a:buNone/>
            </a:pPr>
            <a:r>
              <a:rPr lang="en-US" sz="2400">
                <a:latin typeface="Times New Roman"/>
                <a:cs typeface="Calibri"/>
              </a:rPr>
              <a:t>This will retrieve the value 6, which is located in the second row and third column of the array.</a:t>
            </a:r>
            <a:endParaRPr lang="en-US">
              <a:cs typeface="Calibri" panose="020F0502020204030204"/>
            </a:endParaRPr>
          </a:p>
          <a:p>
            <a:pPr marL="0" indent="0">
              <a:buNone/>
            </a:pPr>
            <a:endParaRPr lang="en-US" sz="2400">
              <a:latin typeface="Times New Roman"/>
              <a:cs typeface="Calibri"/>
            </a:endParaRPr>
          </a:p>
          <a:p>
            <a:pPr marL="0" indent="0">
              <a:buNone/>
            </a:pPr>
            <a:r>
              <a:rPr lang="en-US" sz="2400">
                <a:latin typeface="Times New Roman"/>
                <a:cs typeface="Calibri"/>
              </a:rPr>
              <a:t>Note that 2D arrays can be initialized with any number of rows and columns, and the rows and columns do not have to be the same size.</a:t>
            </a:r>
          </a:p>
          <a:p>
            <a:pPr marL="0" indent="0">
              <a:buNone/>
            </a:pPr>
            <a:endParaRPr lang="en-US">
              <a:cs typeface="Calibri"/>
            </a:endParaRPr>
          </a:p>
        </p:txBody>
      </p:sp>
      <p:sp>
        <p:nvSpPr>
          <p:cNvPr id="4" name="Footer Placeholder 3">
            <a:extLst>
              <a:ext uri="{FF2B5EF4-FFF2-40B4-BE49-F238E27FC236}">
                <a16:creationId xmlns:a16="http://schemas.microsoft.com/office/drawing/2014/main" id="{C8859062-9DA0-5C30-5E49-7DC3206BDFC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68F802B-4E68-6DBD-12DE-B82CCB1012E0}"/>
              </a:ext>
            </a:extLst>
          </p:cNvPr>
          <p:cNvSpPr>
            <a:spLocks noGrp="1"/>
          </p:cNvSpPr>
          <p:nvPr>
            <p:ph type="sldNum" sz="quarter" idx="12"/>
          </p:nvPr>
        </p:nvSpPr>
        <p:spPr/>
        <p:txBody>
          <a:bodyPr/>
          <a:lstStyle/>
          <a:p>
            <a:fld id="{DF8A5812-A045-4ED1-AE09-1BD5E4DDFA3C}" type="slidenum">
              <a:rPr lang="en-US" smtClean="0"/>
              <a:t>44</a:t>
            </a:fld>
            <a:endParaRPr lang="en-US"/>
          </a:p>
        </p:txBody>
      </p:sp>
    </p:spTree>
    <p:extLst>
      <p:ext uri="{BB962C8B-B14F-4D97-AF65-F5344CB8AC3E}">
        <p14:creationId xmlns:p14="http://schemas.microsoft.com/office/powerpoint/2010/main" val="3879618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C1455-A44A-5C9C-2554-E6C5C2CE693B}"/>
              </a:ext>
            </a:extLst>
          </p:cNvPr>
          <p:cNvSpPr>
            <a:spLocks noGrp="1"/>
          </p:cNvSpPr>
          <p:nvPr>
            <p:ph type="title"/>
          </p:nvPr>
        </p:nvSpPr>
        <p:spPr/>
        <p:txBody>
          <a:bodyPr/>
          <a:lstStyle/>
          <a:p>
            <a:r>
              <a:rPr lang="en-US" sz="4000" b="1">
                <a:ea typeface="Calibri Light"/>
                <a:cs typeface="Calibri Light"/>
              </a:rPr>
              <a:t>Uses of Two-Dimensional Arrays</a:t>
            </a:r>
          </a:p>
        </p:txBody>
      </p:sp>
      <p:sp>
        <p:nvSpPr>
          <p:cNvPr id="3" name="Content Placeholder 2">
            <a:extLst>
              <a:ext uri="{FF2B5EF4-FFF2-40B4-BE49-F238E27FC236}">
                <a16:creationId xmlns:a16="http://schemas.microsoft.com/office/drawing/2014/main" id="{FB86F6FD-E7AD-8C27-0447-AF2B3EDB6FF7}"/>
              </a:ext>
            </a:extLst>
          </p:cNvPr>
          <p:cNvSpPr>
            <a:spLocks noGrp="1"/>
          </p:cNvSpPr>
          <p:nvPr>
            <p:ph idx="1"/>
          </p:nvPr>
        </p:nvSpPr>
        <p:spPr/>
        <p:txBody>
          <a:bodyPr vert="horz" lIns="91440" tIns="45720" rIns="91440" bIns="45720" rtlCol="0" anchor="t">
            <a:normAutofit/>
          </a:bodyPr>
          <a:lstStyle/>
          <a:p>
            <a:r>
              <a:rPr lang="en-US" sz="2400">
                <a:solidFill>
                  <a:srgbClr val="000000"/>
                </a:solidFill>
                <a:latin typeface="Times New Roman"/>
                <a:ea typeface="+mn-lt"/>
                <a:cs typeface="+mn-lt"/>
              </a:rPr>
              <a:t>2D arrays are used in various programming applications where data needs to be organized in a matrix or grid-like structure. </a:t>
            </a:r>
          </a:p>
          <a:p>
            <a:pPr marL="0" indent="0">
              <a:buNone/>
            </a:pPr>
            <a:r>
              <a:rPr lang="en-US" sz="2400">
                <a:solidFill>
                  <a:srgbClr val="000000"/>
                </a:solidFill>
                <a:latin typeface="Times New Roman"/>
                <a:ea typeface="+mn-lt"/>
                <a:cs typeface="+mn-lt"/>
              </a:rPr>
              <a:t>   Here are some common applications of 2D arrays:</a:t>
            </a:r>
          </a:p>
          <a:p>
            <a:pPr marL="0" indent="0">
              <a:buNone/>
            </a:pPr>
            <a:endParaRPr lang="en-US" sz="2400">
              <a:solidFill>
                <a:srgbClr val="000000"/>
              </a:solidFill>
              <a:latin typeface="Times New Roman"/>
              <a:ea typeface="Calibri"/>
              <a:cs typeface="Calibri"/>
            </a:endParaRPr>
          </a:p>
          <a:p>
            <a:pPr marL="457200" indent="-457200">
              <a:buAutoNum type="arabicPeriod"/>
            </a:pPr>
            <a:r>
              <a:rPr lang="en-US" sz="2400">
                <a:solidFill>
                  <a:srgbClr val="000000"/>
                </a:solidFill>
                <a:latin typeface="Times New Roman"/>
                <a:ea typeface="+mn-lt"/>
                <a:cs typeface="+mn-lt"/>
              </a:rPr>
              <a:t>Game Development: In many games, a 2D array is used to represent a game board or game world. For example, in a chess game, a 2D array can be used to represent the chessboard.</a:t>
            </a:r>
            <a:endParaRPr lang="en-US" sz="2400">
              <a:solidFill>
                <a:srgbClr val="000000"/>
              </a:solidFill>
              <a:latin typeface="Times New Roman"/>
              <a:ea typeface="Calibri" panose="020F0502020204030204"/>
              <a:cs typeface="Calibri" panose="020F0502020204030204"/>
            </a:endParaRPr>
          </a:p>
          <a:p>
            <a:pPr marL="457200" indent="-457200">
              <a:buAutoNum type="arabicPeriod"/>
            </a:pPr>
            <a:r>
              <a:rPr lang="en-US" sz="2400">
                <a:solidFill>
                  <a:srgbClr val="000000"/>
                </a:solidFill>
                <a:latin typeface="Times New Roman"/>
                <a:ea typeface="+mn-lt"/>
                <a:cs typeface="+mn-lt"/>
              </a:rPr>
              <a:t>Image Processing: In image processing, a 2D array is often used to represent an image, where each element in the array represents a pixel in the image.</a:t>
            </a:r>
            <a:endParaRPr lang="en-US" sz="2400">
              <a:solidFill>
                <a:srgbClr val="000000"/>
              </a:solidFill>
              <a:latin typeface="Times New Roman"/>
              <a:ea typeface="Calibri"/>
              <a:cs typeface="Calibri"/>
            </a:endParaRPr>
          </a:p>
          <a:p>
            <a:pPr marL="0" indent="0">
              <a:buNone/>
            </a:pPr>
            <a:endParaRPr lang="en-US" sz="2400">
              <a:solidFill>
                <a:srgbClr val="000000"/>
              </a:solidFill>
              <a:latin typeface="Times New Roman"/>
              <a:ea typeface="Calibri"/>
              <a:cs typeface="Calibri"/>
            </a:endParaRPr>
          </a:p>
        </p:txBody>
      </p:sp>
      <p:sp>
        <p:nvSpPr>
          <p:cNvPr id="4" name="Footer Placeholder 3">
            <a:extLst>
              <a:ext uri="{FF2B5EF4-FFF2-40B4-BE49-F238E27FC236}">
                <a16:creationId xmlns:a16="http://schemas.microsoft.com/office/drawing/2014/main" id="{FF09DD59-3FC8-0252-3BF0-FB4183163E43}"/>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A3E11FB-0060-9C9A-A51E-F27BF2FABEAE}"/>
              </a:ext>
            </a:extLst>
          </p:cNvPr>
          <p:cNvSpPr>
            <a:spLocks noGrp="1"/>
          </p:cNvSpPr>
          <p:nvPr>
            <p:ph type="sldNum" sz="quarter" idx="12"/>
          </p:nvPr>
        </p:nvSpPr>
        <p:spPr/>
        <p:txBody>
          <a:bodyPr/>
          <a:lstStyle/>
          <a:p>
            <a:fld id="{DF8A5812-A045-4ED1-AE09-1BD5E4DDFA3C}" type="slidenum">
              <a:rPr lang="en-US" dirty="0" smtClean="0"/>
              <a:t>45</a:t>
            </a:fld>
            <a:endParaRPr lang="en-US"/>
          </a:p>
        </p:txBody>
      </p:sp>
    </p:spTree>
    <p:extLst>
      <p:ext uri="{BB962C8B-B14F-4D97-AF65-F5344CB8AC3E}">
        <p14:creationId xmlns:p14="http://schemas.microsoft.com/office/powerpoint/2010/main" val="750942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0F5FBA-0494-AD99-1711-A88FF935013A}"/>
              </a:ext>
            </a:extLst>
          </p:cNvPr>
          <p:cNvSpPr>
            <a:spLocks noGrp="1"/>
          </p:cNvSpPr>
          <p:nvPr>
            <p:ph idx="1"/>
          </p:nvPr>
        </p:nvSpPr>
        <p:spPr>
          <a:xfrm>
            <a:off x="726142" y="850713"/>
            <a:ext cx="10515600" cy="4922838"/>
          </a:xfrm>
        </p:spPr>
        <p:txBody>
          <a:bodyPr vert="horz" lIns="91440" tIns="45720" rIns="91440" bIns="45720" rtlCol="0" anchor="t">
            <a:normAutofit/>
          </a:bodyPr>
          <a:lstStyle/>
          <a:p>
            <a:pPr marL="457200" indent="-457200">
              <a:buAutoNum type="arabicPeriod"/>
            </a:pPr>
            <a:r>
              <a:rPr lang="en-US" sz="2400">
                <a:latin typeface="Times New Roman"/>
                <a:ea typeface="Calibri"/>
                <a:cs typeface="Calibri"/>
              </a:rPr>
              <a:t>Spreadsheet Applications: Spreadsheet applications like Microsoft Excel or Google Sheets use a 2D array to represent the cells in a spreadsheet.</a:t>
            </a:r>
            <a:endParaRPr lang="en-US">
              <a:ea typeface="Calibri" panose="020F0502020204030204"/>
              <a:cs typeface="Calibri" panose="020F0502020204030204"/>
            </a:endParaRPr>
          </a:p>
          <a:p>
            <a:pPr marL="457200" indent="-457200">
              <a:buAutoNum type="arabicPeriod"/>
            </a:pPr>
            <a:r>
              <a:rPr lang="en-US" sz="2400">
                <a:latin typeface="Times New Roman"/>
                <a:ea typeface="Calibri"/>
                <a:cs typeface="Calibri"/>
              </a:rPr>
              <a:t>Data Mining and Analysis: In data mining and analysis, a 2D array can be used to represent a dataset, where each row represents a sample, and each column represents a feature.</a:t>
            </a:r>
          </a:p>
          <a:p>
            <a:pPr marL="457200" indent="-457200">
              <a:buAutoNum type="arabicPeriod"/>
            </a:pPr>
            <a:r>
              <a:rPr lang="en-US" sz="2400">
                <a:latin typeface="Times New Roman"/>
                <a:ea typeface="Calibri"/>
                <a:cs typeface="Calibri"/>
              </a:rPr>
              <a:t>Graphical User Interfaces (GUIs): In GUIs, a 2D array can be used to represent a grid of buttons, checkboxes, or other GUI components.</a:t>
            </a:r>
          </a:p>
          <a:p>
            <a:endParaRPr lang="en-US">
              <a:ea typeface="Calibri"/>
              <a:cs typeface="Calibri"/>
            </a:endParaRPr>
          </a:p>
        </p:txBody>
      </p:sp>
      <p:sp>
        <p:nvSpPr>
          <p:cNvPr id="4" name="Footer Placeholder 3">
            <a:extLst>
              <a:ext uri="{FF2B5EF4-FFF2-40B4-BE49-F238E27FC236}">
                <a16:creationId xmlns:a16="http://schemas.microsoft.com/office/drawing/2014/main" id="{9E7DBACE-1A7D-3750-A5D3-C994EB2E0E3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510E088-1CD0-E44C-1F15-03825ED47E87}"/>
              </a:ext>
            </a:extLst>
          </p:cNvPr>
          <p:cNvSpPr>
            <a:spLocks noGrp="1"/>
          </p:cNvSpPr>
          <p:nvPr>
            <p:ph type="sldNum" sz="quarter" idx="12"/>
          </p:nvPr>
        </p:nvSpPr>
        <p:spPr/>
        <p:txBody>
          <a:bodyPr/>
          <a:lstStyle/>
          <a:p>
            <a:fld id="{DF8A5812-A045-4ED1-AE09-1BD5E4DDFA3C}" type="slidenum">
              <a:rPr lang="en-US" dirty="0" smtClean="0"/>
              <a:t>46</a:t>
            </a:fld>
            <a:endParaRPr lang="en-US"/>
          </a:p>
        </p:txBody>
      </p:sp>
    </p:spTree>
    <p:extLst>
      <p:ext uri="{BB962C8B-B14F-4D97-AF65-F5344CB8AC3E}">
        <p14:creationId xmlns:p14="http://schemas.microsoft.com/office/powerpoint/2010/main" val="42595805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F091-E24A-C0D5-2398-6ABDAD9CC384}"/>
              </a:ext>
            </a:extLst>
          </p:cNvPr>
          <p:cNvSpPr>
            <a:spLocks noGrp="1"/>
          </p:cNvSpPr>
          <p:nvPr>
            <p:ph type="title"/>
          </p:nvPr>
        </p:nvSpPr>
        <p:spPr/>
        <p:txBody>
          <a:bodyPr/>
          <a:lstStyle/>
          <a:p>
            <a:r>
              <a:rPr lang="en-US" b="1">
                <a:ea typeface="Calibri Light"/>
                <a:cs typeface="Calibri Light"/>
              </a:rPr>
              <a:t>Time Complexity</a:t>
            </a:r>
          </a:p>
        </p:txBody>
      </p:sp>
      <p:sp>
        <p:nvSpPr>
          <p:cNvPr id="3" name="Content Placeholder 2">
            <a:extLst>
              <a:ext uri="{FF2B5EF4-FFF2-40B4-BE49-F238E27FC236}">
                <a16:creationId xmlns:a16="http://schemas.microsoft.com/office/drawing/2014/main" id="{1ABABD9C-1A7F-F110-82C5-0CA41260E6FA}"/>
              </a:ext>
            </a:extLst>
          </p:cNvPr>
          <p:cNvSpPr>
            <a:spLocks noGrp="1"/>
          </p:cNvSpPr>
          <p:nvPr>
            <p:ph idx="1"/>
          </p:nvPr>
        </p:nvSpPr>
        <p:spPr/>
        <p:txBody>
          <a:bodyPr vert="horz" lIns="91440" tIns="45720" rIns="91440" bIns="45720" rtlCol="0" anchor="t">
            <a:normAutofit/>
          </a:bodyPr>
          <a:lstStyle/>
          <a:p>
            <a:r>
              <a:rPr lang="en-US" sz="2400">
                <a:solidFill>
                  <a:srgbClr val="000000"/>
                </a:solidFill>
                <a:latin typeface="Times New Roman"/>
                <a:ea typeface="+mn-lt"/>
                <a:cs typeface="+mn-lt"/>
              </a:rPr>
              <a:t>Accessing a specific element in a 2D array takes constant time O(1), as the JVM can directly calculate the memory address of the element using its row and column index. For example, to access the element in the second row and third column, we can use </a:t>
            </a:r>
            <a:r>
              <a:rPr lang="en-US" sz="2400" err="1">
                <a:latin typeface="Times New Roman"/>
                <a:ea typeface="Calibri"/>
                <a:cs typeface="Calibri"/>
              </a:rPr>
              <a:t>arr</a:t>
            </a:r>
            <a:r>
              <a:rPr lang="en-US" sz="2400">
                <a:latin typeface="Times New Roman"/>
                <a:ea typeface="Calibri"/>
                <a:cs typeface="Calibri"/>
              </a:rPr>
              <a:t>[1][2]</a:t>
            </a:r>
            <a:r>
              <a:rPr lang="en-US" sz="2400">
                <a:solidFill>
                  <a:srgbClr val="000000"/>
                </a:solidFill>
                <a:latin typeface="Times New Roman"/>
                <a:ea typeface="+mn-lt"/>
                <a:cs typeface="+mn-lt"/>
              </a:rPr>
              <a:t>, which takes constant time.</a:t>
            </a:r>
            <a:endParaRPr lang="en-US" sz="2400">
              <a:solidFill>
                <a:srgbClr val="000000"/>
              </a:solidFill>
              <a:latin typeface="Times New Roman"/>
              <a:ea typeface="Calibri"/>
              <a:cs typeface="Calibri"/>
            </a:endParaRPr>
          </a:p>
          <a:p>
            <a:r>
              <a:rPr lang="en-US" sz="2400">
                <a:solidFill>
                  <a:srgbClr val="000000"/>
                </a:solidFill>
                <a:latin typeface="Times New Roman"/>
                <a:ea typeface="+mn-lt"/>
                <a:cs typeface="+mn-lt"/>
              </a:rPr>
              <a:t>Traversing the entire 2D array using nested loops takes O(n^2) time, where n is the number of elements in the array. In this case, n = 3 x 4 = 12, so the time complexity of traversing the entire array would be O(12^2) = O(144).</a:t>
            </a:r>
            <a:endParaRPr lang="en-US" sz="2400">
              <a:solidFill>
                <a:srgbClr val="000000"/>
              </a:solidFill>
              <a:latin typeface="Times New Roman"/>
              <a:cs typeface="Times New Roman"/>
            </a:endParaRPr>
          </a:p>
          <a:p>
            <a:endParaRPr lang="en-US">
              <a:ea typeface="Calibri"/>
              <a:cs typeface="Calibri"/>
            </a:endParaRPr>
          </a:p>
        </p:txBody>
      </p:sp>
      <p:sp>
        <p:nvSpPr>
          <p:cNvPr id="4" name="Footer Placeholder 3">
            <a:extLst>
              <a:ext uri="{FF2B5EF4-FFF2-40B4-BE49-F238E27FC236}">
                <a16:creationId xmlns:a16="http://schemas.microsoft.com/office/drawing/2014/main" id="{3E10DB62-70A0-FF2F-9BDF-74278C328F6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3E0C337-BF45-6E18-A9CD-A91682D3DABE}"/>
              </a:ext>
            </a:extLst>
          </p:cNvPr>
          <p:cNvSpPr>
            <a:spLocks noGrp="1"/>
          </p:cNvSpPr>
          <p:nvPr>
            <p:ph type="sldNum" sz="quarter" idx="12"/>
          </p:nvPr>
        </p:nvSpPr>
        <p:spPr/>
        <p:txBody>
          <a:bodyPr/>
          <a:lstStyle/>
          <a:p>
            <a:fld id="{DF8A5812-A045-4ED1-AE09-1BD5E4DDFA3C}" type="slidenum">
              <a:rPr lang="en-US" smtClean="0"/>
              <a:t>47</a:t>
            </a:fld>
            <a:endParaRPr lang="en-US"/>
          </a:p>
        </p:txBody>
      </p:sp>
    </p:spTree>
    <p:extLst>
      <p:ext uri="{BB962C8B-B14F-4D97-AF65-F5344CB8AC3E}">
        <p14:creationId xmlns:p14="http://schemas.microsoft.com/office/powerpoint/2010/main" val="14269785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832F6C-9724-6029-CB7E-89BB5C730427}"/>
              </a:ext>
            </a:extLst>
          </p:cNvPr>
          <p:cNvSpPr>
            <a:spLocks noGrp="1"/>
          </p:cNvSpPr>
          <p:nvPr>
            <p:ph idx="1"/>
          </p:nvPr>
        </p:nvSpPr>
        <p:spPr>
          <a:xfrm>
            <a:off x="748554" y="873125"/>
            <a:ext cx="10526805" cy="4687514"/>
          </a:xfrm>
        </p:spPr>
        <p:txBody>
          <a:bodyPr vert="horz" lIns="91440" tIns="45720" rIns="91440" bIns="45720" rtlCol="0" anchor="t">
            <a:noAutofit/>
          </a:bodyPr>
          <a:lstStyle/>
          <a:p>
            <a:pPr marL="0" indent="0">
              <a:buNone/>
            </a:pPr>
            <a:r>
              <a:rPr lang="en-US" sz="2400">
                <a:latin typeface="Times New Roman"/>
                <a:ea typeface="+mn-lt"/>
                <a:cs typeface="+mn-lt"/>
              </a:rPr>
              <a:t>// Accessing a specific element in a 2D array</a:t>
            </a:r>
            <a:endParaRPr lang="en-US" sz="2400">
              <a:latin typeface="Times New Roman"/>
              <a:ea typeface="Calibri" panose="020F0502020204030204"/>
              <a:cs typeface="Calibri" panose="020F0502020204030204"/>
            </a:endParaRPr>
          </a:p>
          <a:p>
            <a:pPr marL="0" indent="0">
              <a:buNone/>
            </a:pPr>
            <a:r>
              <a:rPr lang="en-US" sz="2400">
                <a:latin typeface="Times New Roman"/>
                <a:ea typeface="+mn-lt"/>
                <a:cs typeface="+mn-lt"/>
              </a:rPr>
              <a:t>int element = </a:t>
            </a:r>
            <a:r>
              <a:rPr lang="en-US" sz="2400" err="1">
                <a:latin typeface="Times New Roman"/>
                <a:ea typeface="+mn-lt"/>
                <a:cs typeface="+mn-lt"/>
              </a:rPr>
              <a:t>arr</a:t>
            </a:r>
            <a:r>
              <a:rPr lang="en-US" sz="2400">
                <a:latin typeface="Times New Roman"/>
                <a:ea typeface="+mn-lt"/>
                <a:cs typeface="+mn-lt"/>
              </a:rPr>
              <a:t>[1][2]; // O(1)</a:t>
            </a:r>
            <a:endParaRPr lang="en-US" sz="2400">
              <a:latin typeface="Times New Roman"/>
              <a:ea typeface="Calibri"/>
              <a:cs typeface="Calibri"/>
            </a:endParaRPr>
          </a:p>
          <a:p>
            <a:pPr marL="0" indent="0">
              <a:buNone/>
            </a:pPr>
            <a:endParaRPr lang="en-US" sz="2400">
              <a:latin typeface="Times New Roman"/>
              <a:ea typeface="Calibri"/>
              <a:cs typeface="Calibri"/>
            </a:endParaRPr>
          </a:p>
          <a:p>
            <a:pPr marL="0" indent="0">
              <a:buNone/>
            </a:pPr>
            <a:r>
              <a:rPr lang="en-US" sz="2400">
                <a:latin typeface="Times New Roman"/>
                <a:ea typeface="+mn-lt"/>
                <a:cs typeface="+mn-lt"/>
              </a:rPr>
              <a:t>// Traversing the entire 2D array using nested loops</a:t>
            </a:r>
            <a:endParaRPr lang="en-US" sz="2400">
              <a:latin typeface="Times New Roman"/>
              <a:ea typeface="Calibri"/>
              <a:cs typeface="Calibri"/>
            </a:endParaRPr>
          </a:p>
          <a:p>
            <a:pPr marL="0" indent="0">
              <a:buNone/>
            </a:pPr>
            <a:r>
              <a:rPr lang="en-US" sz="2400">
                <a:latin typeface="Times New Roman"/>
                <a:ea typeface="+mn-lt"/>
                <a:cs typeface="+mn-lt"/>
              </a:rPr>
              <a:t>for (int </a:t>
            </a:r>
            <a:r>
              <a:rPr lang="en-US" sz="2400" err="1">
                <a:latin typeface="Times New Roman"/>
                <a:ea typeface="+mn-lt"/>
                <a:cs typeface="+mn-lt"/>
              </a:rPr>
              <a:t>i</a:t>
            </a:r>
            <a:r>
              <a:rPr lang="en-US" sz="2400">
                <a:latin typeface="Times New Roman"/>
                <a:ea typeface="+mn-lt"/>
                <a:cs typeface="+mn-lt"/>
              </a:rPr>
              <a:t> = 0; </a:t>
            </a:r>
            <a:r>
              <a:rPr lang="en-US" sz="2400" err="1">
                <a:latin typeface="Times New Roman"/>
                <a:ea typeface="+mn-lt"/>
                <a:cs typeface="+mn-lt"/>
              </a:rPr>
              <a:t>i</a:t>
            </a:r>
            <a:r>
              <a:rPr lang="en-US" sz="2400">
                <a:latin typeface="Times New Roman"/>
                <a:ea typeface="+mn-lt"/>
                <a:cs typeface="+mn-lt"/>
              </a:rPr>
              <a:t> &lt; </a:t>
            </a:r>
            <a:r>
              <a:rPr lang="en-US" sz="2400" err="1">
                <a:latin typeface="Times New Roman"/>
                <a:ea typeface="+mn-lt"/>
                <a:cs typeface="+mn-lt"/>
              </a:rPr>
              <a:t>arr.length</a:t>
            </a:r>
            <a:r>
              <a:rPr lang="en-US" sz="2400">
                <a:latin typeface="Times New Roman"/>
                <a:ea typeface="+mn-lt"/>
                <a:cs typeface="+mn-lt"/>
              </a:rPr>
              <a:t>; </a:t>
            </a:r>
            <a:r>
              <a:rPr lang="en-US" sz="2400" err="1">
                <a:latin typeface="Times New Roman"/>
                <a:ea typeface="+mn-lt"/>
                <a:cs typeface="+mn-lt"/>
              </a:rPr>
              <a:t>i</a:t>
            </a:r>
            <a:r>
              <a:rPr lang="en-US" sz="2400">
                <a:latin typeface="Times New Roman"/>
                <a:ea typeface="+mn-lt"/>
                <a:cs typeface="+mn-lt"/>
              </a:rPr>
              <a:t>++) {</a:t>
            </a:r>
            <a:endParaRPr lang="en-US" sz="2400">
              <a:latin typeface="Times New Roman"/>
              <a:ea typeface="Calibri"/>
              <a:cs typeface="Calibri"/>
            </a:endParaRPr>
          </a:p>
          <a:p>
            <a:pPr marL="0" indent="0">
              <a:buNone/>
            </a:pPr>
            <a:r>
              <a:rPr lang="en-US" sz="2400">
                <a:latin typeface="Times New Roman"/>
                <a:ea typeface="+mn-lt"/>
                <a:cs typeface="+mn-lt"/>
              </a:rPr>
              <a:t>  for (int j = 0; j &lt; </a:t>
            </a:r>
            <a:r>
              <a:rPr lang="en-US" sz="2400" err="1">
                <a:latin typeface="Times New Roman"/>
                <a:ea typeface="+mn-lt"/>
                <a:cs typeface="+mn-lt"/>
              </a:rPr>
              <a:t>arr</a:t>
            </a:r>
            <a:r>
              <a:rPr lang="en-US" sz="2400">
                <a:latin typeface="Times New Roman"/>
                <a:ea typeface="+mn-lt"/>
                <a:cs typeface="+mn-lt"/>
              </a:rPr>
              <a:t>[</a:t>
            </a:r>
            <a:r>
              <a:rPr lang="en-US" sz="2400" err="1">
                <a:latin typeface="Times New Roman"/>
                <a:ea typeface="+mn-lt"/>
                <a:cs typeface="+mn-lt"/>
              </a:rPr>
              <a:t>i</a:t>
            </a:r>
            <a:r>
              <a:rPr lang="en-US" sz="2400">
                <a:latin typeface="Times New Roman"/>
                <a:ea typeface="+mn-lt"/>
                <a:cs typeface="+mn-lt"/>
              </a:rPr>
              <a:t>].length; </a:t>
            </a:r>
            <a:r>
              <a:rPr lang="en-US" sz="2400" err="1">
                <a:latin typeface="Times New Roman"/>
                <a:ea typeface="+mn-lt"/>
                <a:cs typeface="+mn-lt"/>
              </a:rPr>
              <a:t>j++</a:t>
            </a:r>
            <a:r>
              <a:rPr lang="en-US" sz="2400">
                <a:latin typeface="Times New Roman"/>
                <a:ea typeface="+mn-lt"/>
                <a:cs typeface="+mn-lt"/>
              </a:rPr>
              <a:t>) {</a:t>
            </a:r>
            <a:endParaRPr lang="en-US" sz="2400">
              <a:latin typeface="Times New Roman"/>
              <a:ea typeface="Calibri"/>
              <a:cs typeface="Calibri"/>
            </a:endParaRPr>
          </a:p>
          <a:p>
            <a:pPr marL="0" indent="0">
              <a:buNone/>
            </a:pPr>
            <a:r>
              <a:rPr lang="en-US" sz="2400">
                <a:latin typeface="Times New Roman"/>
                <a:ea typeface="+mn-lt"/>
                <a:cs typeface="+mn-lt"/>
              </a:rPr>
              <a:t>    int value = </a:t>
            </a:r>
            <a:r>
              <a:rPr lang="en-US" sz="2400" err="1">
                <a:latin typeface="Times New Roman"/>
                <a:ea typeface="+mn-lt"/>
                <a:cs typeface="+mn-lt"/>
              </a:rPr>
              <a:t>arr</a:t>
            </a:r>
            <a:r>
              <a:rPr lang="en-US" sz="2400">
                <a:latin typeface="Times New Roman"/>
                <a:ea typeface="+mn-lt"/>
                <a:cs typeface="+mn-lt"/>
              </a:rPr>
              <a:t>[</a:t>
            </a:r>
            <a:r>
              <a:rPr lang="en-US" sz="2400" err="1">
                <a:latin typeface="Times New Roman"/>
                <a:ea typeface="+mn-lt"/>
                <a:cs typeface="+mn-lt"/>
              </a:rPr>
              <a:t>i</a:t>
            </a:r>
            <a:r>
              <a:rPr lang="en-US" sz="2400">
                <a:latin typeface="Times New Roman"/>
                <a:ea typeface="+mn-lt"/>
                <a:cs typeface="+mn-lt"/>
              </a:rPr>
              <a:t>][j];</a:t>
            </a:r>
            <a:endParaRPr lang="en-US" sz="2400">
              <a:latin typeface="Times New Roman"/>
              <a:ea typeface="Calibri"/>
              <a:cs typeface="Calibri"/>
            </a:endParaRPr>
          </a:p>
          <a:p>
            <a:pPr marL="0" indent="0">
              <a:buNone/>
            </a:pPr>
            <a:r>
              <a:rPr lang="en-US" sz="2400">
                <a:latin typeface="Times New Roman"/>
                <a:ea typeface="+mn-lt"/>
                <a:cs typeface="+mn-lt"/>
              </a:rPr>
              <a:t>    // Do something with value</a:t>
            </a:r>
            <a:endParaRPr lang="en-US" sz="2400">
              <a:latin typeface="Times New Roman"/>
              <a:ea typeface="Calibri"/>
              <a:cs typeface="Calibri"/>
            </a:endParaRPr>
          </a:p>
          <a:p>
            <a:pPr marL="0" indent="0">
              <a:buNone/>
            </a:pPr>
            <a:r>
              <a:rPr lang="en-US" sz="2400">
                <a:latin typeface="Times New Roman"/>
                <a:ea typeface="+mn-lt"/>
                <a:cs typeface="+mn-lt"/>
              </a:rPr>
              <a:t>  }</a:t>
            </a:r>
            <a:endParaRPr lang="en-US" sz="2400">
              <a:latin typeface="Times New Roman"/>
              <a:ea typeface="Calibri"/>
              <a:cs typeface="Calibri"/>
            </a:endParaRPr>
          </a:p>
          <a:p>
            <a:pPr marL="0" indent="0">
              <a:buNone/>
            </a:pPr>
            <a:r>
              <a:rPr lang="en-US" sz="2400">
                <a:latin typeface="Times New Roman"/>
                <a:ea typeface="+mn-lt"/>
                <a:cs typeface="+mn-lt"/>
              </a:rPr>
              <a:t>} // O(n^2)</a:t>
            </a:r>
            <a:endParaRPr lang="en-US" sz="2400">
              <a:latin typeface="Times New Roman"/>
              <a:ea typeface="Calibri"/>
              <a:cs typeface="Calibri"/>
            </a:endParaRPr>
          </a:p>
          <a:p>
            <a:pPr marL="0" indent="0">
              <a:buNone/>
            </a:pPr>
            <a:endParaRPr lang="en-US">
              <a:latin typeface="Times New Roman"/>
              <a:ea typeface="Calibri"/>
              <a:cs typeface="Calibri"/>
            </a:endParaRPr>
          </a:p>
        </p:txBody>
      </p:sp>
      <p:sp>
        <p:nvSpPr>
          <p:cNvPr id="4" name="Footer Placeholder 3">
            <a:extLst>
              <a:ext uri="{FF2B5EF4-FFF2-40B4-BE49-F238E27FC236}">
                <a16:creationId xmlns:a16="http://schemas.microsoft.com/office/drawing/2014/main" id="{6414BAE2-558B-7823-F04F-7DCE1B5F912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6DD22B8-9810-4715-B027-7B66913D83D5}"/>
              </a:ext>
            </a:extLst>
          </p:cNvPr>
          <p:cNvSpPr>
            <a:spLocks noGrp="1"/>
          </p:cNvSpPr>
          <p:nvPr>
            <p:ph type="sldNum" sz="quarter" idx="12"/>
          </p:nvPr>
        </p:nvSpPr>
        <p:spPr/>
        <p:txBody>
          <a:bodyPr/>
          <a:lstStyle/>
          <a:p>
            <a:fld id="{DF8A5812-A045-4ED1-AE09-1BD5E4DDFA3C}" type="slidenum">
              <a:rPr lang="en-US" smtClean="0"/>
              <a:t>48</a:t>
            </a:fld>
            <a:endParaRPr lang="en-US"/>
          </a:p>
        </p:txBody>
      </p:sp>
    </p:spTree>
    <p:extLst>
      <p:ext uri="{BB962C8B-B14F-4D97-AF65-F5344CB8AC3E}">
        <p14:creationId xmlns:p14="http://schemas.microsoft.com/office/powerpoint/2010/main" val="1878550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2FD6-2770-ADC2-A71F-208D12EED41A}"/>
              </a:ext>
            </a:extLst>
          </p:cNvPr>
          <p:cNvSpPr>
            <a:spLocks noGrp="1"/>
          </p:cNvSpPr>
          <p:nvPr>
            <p:ph type="title"/>
          </p:nvPr>
        </p:nvSpPr>
        <p:spPr/>
        <p:txBody>
          <a:bodyPr/>
          <a:lstStyle/>
          <a:p>
            <a:r>
              <a:rPr lang="en-US" sz="4000" b="1">
                <a:ea typeface="Calibri Light"/>
                <a:cs typeface="Calibri Light"/>
              </a:rPr>
              <a:t>Space Complexity</a:t>
            </a:r>
          </a:p>
        </p:txBody>
      </p:sp>
      <p:sp>
        <p:nvSpPr>
          <p:cNvPr id="3" name="Content Placeholder 2">
            <a:extLst>
              <a:ext uri="{FF2B5EF4-FFF2-40B4-BE49-F238E27FC236}">
                <a16:creationId xmlns:a16="http://schemas.microsoft.com/office/drawing/2014/main" id="{FFB6673C-8914-415D-B802-D0A6AFAD9B95}"/>
              </a:ext>
            </a:extLst>
          </p:cNvPr>
          <p:cNvSpPr>
            <a:spLocks noGrp="1"/>
          </p:cNvSpPr>
          <p:nvPr>
            <p:ph idx="1"/>
          </p:nvPr>
        </p:nvSpPr>
        <p:spPr/>
        <p:txBody>
          <a:bodyPr vert="horz" lIns="91440" tIns="45720" rIns="91440" bIns="45720" rtlCol="0" anchor="t">
            <a:normAutofit/>
          </a:bodyPr>
          <a:lstStyle/>
          <a:p>
            <a:r>
              <a:rPr lang="en-US" sz="2400">
                <a:latin typeface="Times New Roman"/>
                <a:ea typeface="Calibri"/>
                <a:cs typeface="Calibri"/>
              </a:rPr>
              <a:t>The space complexity of a 2D array is proportional to the product of its dimensions, or O(n * m), where n is the number of rows and m is the number of columns. In this case, the space complexity would be O(3 * 4) = O(12), as the array has 3 rows and 4 columns.</a:t>
            </a:r>
          </a:p>
          <a:p>
            <a:r>
              <a:rPr lang="en-US" sz="2400">
                <a:latin typeface="Times New Roman"/>
                <a:ea typeface="Calibri"/>
                <a:cs typeface="Calibri"/>
              </a:rPr>
              <a:t>The space complexity also depends on the size of the data type used to store the elements in the array. For example, if we used double instead of int, the space complexity would be O(3 * 4 * 8) = O(96), as each double element takes up 8 bytes of memory.</a:t>
            </a:r>
          </a:p>
          <a:p>
            <a:pPr marL="0" indent="0">
              <a:buNone/>
            </a:pPr>
            <a:r>
              <a:rPr lang="en-US">
                <a:ea typeface="Calibri"/>
                <a:cs typeface="Calibri"/>
              </a:rPr>
              <a:t>         </a:t>
            </a:r>
            <a:r>
              <a:rPr lang="en-US">
                <a:ea typeface="+mn-lt"/>
                <a:cs typeface="+mn-lt"/>
              </a:rPr>
              <a:t>// Declaring a 2D array of size 3 x 4</a:t>
            </a:r>
            <a:endParaRPr lang="en-US">
              <a:ea typeface="Calibri"/>
              <a:cs typeface="Calibri"/>
            </a:endParaRPr>
          </a:p>
          <a:p>
            <a:pPr marL="0" indent="0">
              <a:buNone/>
            </a:pPr>
            <a:r>
              <a:rPr lang="en-US">
                <a:ea typeface="+mn-lt"/>
                <a:cs typeface="+mn-lt"/>
              </a:rPr>
              <a:t>                 int[][] </a:t>
            </a:r>
            <a:r>
              <a:rPr lang="en-US" err="1">
                <a:ea typeface="+mn-lt"/>
                <a:cs typeface="+mn-lt"/>
              </a:rPr>
              <a:t>arr</a:t>
            </a:r>
            <a:r>
              <a:rPr lang="en-US">
                <a:ea typeface="+mn-lt"/>
                <a:cs typeface="+mn-lt"/>
              </a:rPr>
              <a:t> = new int[3][4]; // O(n * m)</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Footer Placeholder 3">
            <a:extLst>
              <a:ext uri="{FF2B5EF4-FFF2-40B4-BE49-F238E27FC236}">
                <a16:creationId xmlns:a16="http://schemas.microsoft.com/office/drawing/2014/main" id="{3133FC29-EC96-A8D8-BBA4-1C38BB7AE87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E9AB751-2680-9167-5B99-281AF51C6449}"/>
              </a:ext>
            </a:extLst>
          </p:cNvPr>
          <p:cNvSpPr>
            <a:spLocks noGrp="1"/>
          </p:cNvSpPr>
          <p:nvPr>
            <p:ph type="sldNum" sz="quarter" idx="12"/>
          </p:nvPr>
        </p:nvSpPr>
        <p:spPr/>
        <p:txBody>
          <a:bodyPr/>
          <a:lstStyle/>
          <a:p>
            <a:fld id="{DF8A5812-A045-4ED1-AE09-1BD5E4DDFA3C}" type="slidenum">
              <a:rPr lang="en-US" smtClean="0"/>
              <a:t>49</a:t>
            </a:fld>
            <a:endParaRPr lang="en-US"/>
          </a:p>
        </p:txBody>
      </p:sp>
    </p:spTree>
    <p:extLst>
      <p:ext uri="{BB962C8B-B14F-4D97-AF65-F5344CB8AC3E}">
        <p14:creationId xmlns:p14="http://schemas.microsoft.com/office/powerpoint/2010/main" val="3836055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345CA6D-B225-AC76-0183-51FC9C530B5C}"/>
              </a:ext>
            </a:extLst>
          </p:cNvPr>
          <p:cNvSpPr>
            <a:spLocks noGrp="1"/>
          </p:cNvSpPr>
          <p:nvPr>
            <p:ph type="title"/>
          </p:nvPr>
        </p:nvSpPr>
        <p:spPr>
          <a:xfrm>
            <a:off x="838200" y="609600"/>
            <a:ext cx="3739341" cy="1330839"/>
          </a:xfrm>
        </p:spPr>
        <p:txBody>
          <a:bodyPr>
            <a:normAutofit/>
          </a:bodyPr>
          <a:lstStyle/>
          <a:p>
            <a:r>
              <a:rPr lang="en-US" b="1">
                <a:latin typeface="Times New Roman"/>
                <a:cs typeface="Calibri Light"/>
              </a:rPr>
              <a:t>TYPES</a:t>
            </a:r>
          </a:p>
        </p:txBody>
      </p:sp>
      <p:sp>
        <p:nvSpPr>
          <p:cNvPr id="3" name="Content Placeholder 2">
            <a:extLst>
              <a:ext uri="{FF2B5EF4-FFF2-40B4-BE49-F238E27FC236}">
                <a16:creationId xmlns:a16="http://schemas.microsoft.com/office/drawing/2014/main" id="{0949466F-C009-2245-E168-FC55A7F1CC97}"/>
              </a:ext>
            </a:extLst>
          </p:cNvPr>
          <p:cNvSpPr>
            <a:spLocks noGrp="1"/>
          </p:cNvSpPr>
          <p:nvPr>
            <p:ph idx="1"/>
          </p:nvPr>
        </p:nvSpPr>
        <p:spPr>
          <a:xfrm>
            <a:off x="862366" y="2194102"/>
            <a:ext cx="3427001" cy="3908586"/>
          </a:xfrm>
        </p:spPr>
        <p:txBody>
          <a:bodyPr vert="horz" lIns="91440" tIns="45720" rIns="91440" bIns="45720" rtlCol="0" anchor="t">
            <a:normAutofit/>
          </a:bodyPr>
          <a:lstStyle/>
          <a:p>
            <a:pPr marL="0" indent="0">
              <a:lnSpc>
                <a:spcPct val="150000"/>
              </a:lnSpc>
              <a:buNone/>
            </a:pPr>
            <a:r>
              <a:rPr lang="en-US" sz="2400">
                <a:latin typeface="Times New Roman"/>
                <a:ea typeface="+mn-lt"/>
                <a:cs typeface="+mn-lt"/>
              </a:rPr>
              <a:t>Basically, data structures are divided into two categories:</a:t>
            </a:r>
            <a:endParaRPr lang="en-US" sz="2400">
              <a:latin typeface="Times New Roman"/>
              <a:cs typeface="Calibri" panose="020F0502020204030204"/>
            </a:endParaRPr>
          </a:p>
          <a:p>
            <a:pPr lvl="1">
              <a:lnSpc>
                <a:spcPct val="150000"/>
              </a:lnSpc>
            </a:pPr>
            <a:r>
              <a:rPr lang="en-US">
                <a:latin typeface="Times New Roman"/>
                <a:ea typeface="+mn-lt"/>
                <a:cs typeface="+mn-lt"/>
              </a:rPr>
              <a:t>Linear data structure</a:t>
            </a:r>
            <a:endParaRPr lang="en-US">
              <a:latin typeface="Times New Roman"/>
              <a:cs typeface="Times New Roman"/>
            </a:endParaRPr>
          </a:p>
          <a:p>
            <a:pPr lvl="1">
              <a:lnSpc>
                <a:spcPct val="150000"/>
              </a:lnSpc>
            </a:pPr>
            <a:r>
              <a:rPr lang="en-US">
                <a:latin typeface="Times New Roman"/>
                <a:ea typeface="+mn-lt"/>
                <a:cs typeface="+mn-lt"/>
              </a:rPr>
              <a:t>Non-linear data structure</a:t>
            </a:r>
            <a:endParaRPr lang="en-US">
              <a:latin typeface="Times New Roman"/>
              <a:cs typeface="Times New Roman"/>
            </a:endParaRPr>
          </a:p>
          <a:p>
            <a:endParaRPr lang="en-US" sz="2000">
              <a:cs typeface="Calibri"/>
            </a:endParaRPr>
          </a:p>
        </p:txBody>
      </p:sp>
      <p:pic>
        <p:nvPicPr>
          <p:cNvPr id="6" name="Picture 6" descr="Diagram&#10;&#10;Description automatically generated">
            <a:extLst>
              <a:ext uri="{FF2B5EF4-FFF2-40B4-BE49-F238E27FC236}">
                <a16:creationId xmlns:a16="http://schemas.microsoft.com/office/drawing/2014/main" id="{67B61A55-2B0E-6FEA-0DD6-C2620926BBFB}"/>
              </a:ext>
            </a:extLst>
          </p:cNvPr>
          <p:cNvPicPr>
            <a:picLocks noChangeAspect="1"/>
          </p:cNvPicPr>
          <p:nvPr/>
        </p:nvPicPr>
        <p:blipFill>
          <a:blip r:embed="rId2"/>
          <a:stretch>
            <a:fillRect/>
          </a:stretch>
        </p:blipFill>
        <p:spPr>
          <a:xfrm>
            <a:off x="5445457" y="1825146"/>
            <a:ext cx="6155141" cy="3231449"/>
          </a:xfrm>
          <a:prstGeom prst="rect">
            <a:avLst/>
          </a:prstGeom>
        </p:spPr>
      </p:pic>
      <p:sp>
        <p:nvSpPr>
          <p:cNvPr id="4" name="Footer Placeholder 3">
            <a:extLst>
              <a:ext uri="{FF2B5EF4-FFF2-40B4-BE49-F238E27FC236}">
                <a16:creationId xmlns:a16="http://schemas.microsoft.com/office/drawing/2014/main" id="{1A3EFD8B-CA40-750A-4E8A-440C9FFB0E1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solidFill>
                  <a:schemeClr val="tx1">
                    <a:lumMod val="50000"/>
                    <a:lumOff val="50000"/>
                  </a:schemeClr>
                </a:solidFill>
              </a:rPr>
              <a:t>Confidential and Proprietary. ©2023 UST Inc</a:t>
            </a:r>
          </a:p>
        </p:txBody>
      </p:sp>
      <p:sp>
        <p:nvSpPr>
          <p:cNvPr id="5" name="Slide Number Placeholder 4">
            <a:extLst>
              <a:ext uri="{FF2B5EF4-FFF2-40B4-BE49-F238E27FC236}">
                <a16:creationId xmlns:a16="http://schemas.microsoft.com/office/drawing/2014/main" id="{96D18371-7896-5BAF-9274-92C1FB6F566F}"/>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sz="1000">
                <a:solidFill>
                  <a:schemeClr val="tx1">
                    <a:lumMod val="50000"/>
                    <a:lumOff val="50000"/>
                  </a:schemeClr>
                </a:solidFill>
              </a:rPr>
              <a:pPr>
                <a:spcAft>
                  <a:spcPts val="600"/>
                </a:spcAft>
              </a:pPr>
              <a:t>5</a:t>
            </a:fld>
            <a:endParaRPr lang="en-US" sz="1000">
              <a:solidFill>
                <a:schemeClr val="tx1">
                  <a:lumMod val="50000"/>
                  <a:lumOff val="50000"/>
                </a:schemeClr>
              </a:solidFill>
            </a:endParaRPr>
          </a:p>
        </p:txBody>
      </p:sp>
    </p:spTree>
    <p:extLst>
      <p:ext uri="{BB962C8B-B14F-4D97-AF65-F5344CB8AC3E}">
        <p14:creationId xmlns:p14="http://schemas.microsoft.com/office/powerpoint/2010/main" val="41098925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17B886-416A-C564-B60E-DE8C4B7791CE}"/>
              </a:ext>
            </a:extLst>
          </p:cNvPr>
          <p:cNvSpPr>
            <a:spLocks noGrp="1"/>
          </p:cNvSpPr>
          <p:nvPr>
            <p:ph idx="1"/>
          </p:nvPr>
        </p:nvSpPr>
        <p:spPr>
          <a:xfrm>
            <a:off x="4308229" y="2693133"/>
            <a:ext cx="7045571" cy="3483830"/>
          </a:xfrm>
        </p:spPr>
        <p:txBody>
          <a:bodyPr vert="horz" lIns="91440" tIns="45720" rIns="91440" bIns="45720" rtlCol="0" anchor="t">
            <a:normAutofit/>
          </a:bodyPr>
          <a:lstStyle/>
          <a:p>
            <a:pPr marL="0" indent="0">
              <a:buNone/>
            </a:pPr>
            <a:r>
              <a:rPr lang="en-US" sz="4400">
                <a:cs typeface="Calibri"/>
              </a:rPr>
              <a:t>LINKED LIST</a:t>
            </a:r>
            <a:endParaRPr lang="en-US"/>
          </a:p>
        </p:txBody>
      </p:sp>
      <p:sp>
        <p:nvSpPr>
          <p:cNvPr id="4" name="Footer Placeholder 3">
            <a:extLst>
              <a:ext uri="{FF2B5EF4-FFF2-40B4-BE49-F238E27FC236}">
                <a16:creationId xmlns:a16="http://schemas.microsoft.com/office/drawing/2014/main" id="{50E3F00F-092D-063A-2003-E7190AD184B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4DC03E7-55EB-FC4E-FBD0-16D5A1F299C1}"/>
              </a:ext>
            </a:extLst>
          </p:cNvPr>
          <p:cNvSpPr>
            <a:spLocks noGrp="1"/>
          </p:cNvSpPr>
          <p:nvPr>
            <p:ph type="sldNum" sz="quarter" idx="12"/>
          </p:nvPr>
        </p:nvSpPr>
        <p:spPr/>
        <p:txBody>
          <a:bodyPr/>
          <a:lstStyle/>
          <a:p>
            <a:fld id="{DF8A5812-A045-4ED1-AE09-1BD5E4DDFA3C}" type="slidenum">
              <a:rPr lang="en-US" dirty="0" smtClean="0"/>
              <a:t>50</a:t>
            </a:fld>
            <a:endParaRPr lang="en-US"/>
          </a:p>
        </p:txBody>
      </p:sp>
    </p:spTree>
    <p:extLst>
      <p:ext uri="{BB962C8B-B14F-4D97-AF65-F5344CB8AC3E}">
        <p14:creationId xmlns:p14="http://schemas.microsoft.com/office/powerpoint/2010/main" val="3816171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51</a:t>
            </a:fld>
            <a:endParaRPr lang="en-US"/>
          </a:p>
        </p:txBody>
      </p:sp>
      <p:sp>
        <p:nvSpPr>
          <p:cNvPr id="3" name="TextBox 2">
            <a:extLst>
              <a:ext uri="{FF2B5EF4-FFF2-40B4-BE49-F238E27FC236}">
                <a16:creationId xmlns:a16="http://schemas.microsoft.com/office/drawing/2014/main" id="{0C41CDEF-54B3-E88D-940C-C5140CB65F8C}"/>
              </a:ext>
            </a:extLst>
          </p:cNvPr>
          <p:cNvSpPr txBox="1"/>
          <p:nvPr/>
        </p:nvSpPr>
        <p:spPr>
          <a:xfrm>
            <a:off x="151603" y="830134"/>
            <a:ext cx="11739830"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a:solidFill>
                  <a:srgbClr val="610B38"/>
                </a:solidFill>
                <a:latin typeface="erdana"/>
              </a:rPr>
              <a:t>LINKED LIST</a:t>
            </a:r>
          </a:p>
          <a:p>
            <a:pPr algn="just"/>
            <a:endParaRPr lang="en-US" sz="3200">
              <a:solidFill>
                <a:srgbClr val="610B38"/>
              </a:solidFill>
              <a:latin typeface="erdana"/>
            </a:endParaRPr>
          </a:p>
          <a:p>
            <a:pPr algn="just">
              <a:buChar char="•"/>
            </a:pPr>
            <a:r>
              <a:rPr lang="en-US" sz="2400">
                <a:latin typeface="inter-regular"/>
              </a:rPr>
              <a:t> Linked List can be defined as collection of objects called </a:t>
            </a:r>
            <a:r>
              <a:rPr lang="en-US" sz="2400" b="1">
                <a:latin typeface="inter-bold"/>
              </a:rPr>
              <a:t>nodes</a:t>
            </a:r>
            <a:r>
              <a:rPr lang="en-US" sz="2400">
                <a:latin typeface="inter-regular"/>
              </a:rPr>
              <a:t> that are randomly stored in the memory.</a:t>
            </a:r>
          </a:p>
          <a:p>
            <a:pPr algn="just"/>
            <a:endParaRPr lang="en-US" sz="2400">
              <a:latin typeface="inter-regular"/>
            </a:endParaRPr>
          </a:p>
          <a:p>
            <a:pPr algn="just">
              <a:buChar char="•"/>
            </a:pPr>
            <a:r>
              <a:rPr lang="en-US" sz="2400">
                <a:latin typeface="inter-regular"/>
              </a:rPr>
              <a:t> A node contains two fields </a:t>
            </a:r>
            <a:r>
              <a:rPr lang="en-US" sz="2400" err="1">
                <a:latin typeface="inter-regular"/>
              </a:rPr>
              <a:t>i.e</a:t>
            </a:r>
            <a:r>
              <a:rPr lang="en-US" sz="2400">
                <a:latin typeface="inter-regular"/>
              </a:rPr>
              <a:t> data stored at that particular address and the pointer which contains the address of the next node in the memory.</a:t>
            </a:r>
          </a:p>
          <a:p>
            <a:pPr algn="just"/>
            <a:endParaRPr lang="en-US" sz="2400">
              <a:latin typeface="inter-regular"/>
            </a:endParaRPr>
          </a:p>
          <a:p>
            <a:pPr algn="just">
              <a:buChar char="•"/>
            </a:pPr>
            <a:r>
              <a:rPr lang="en-US" sz="2400">
                <a:latin typeface="inter-regular"/>
              </a:rPr>
              <a:t> The last node of the list contains pointer to the null.</a:t>
            </a:r>
          </a:p>
        </p:txBody>
      </p:sp>
      <p:pic>
        <p:nvPicPr>
          <p:cNvPr id="4" name="Picture 6" descr="A picture containing text, clock, screenshot&#10;&#10;Description automatically generated">
            <a:extLst>
              <a:ext uri="{FF2B5EF4-FFF2-40B4-BE49-F238E27FC236}">
                <a16:creationId xmlns:a16="http://schemas.microsoft.com/office/drawing/2014/main" id="{7CCB9489-DD5F-C7ED-336D-A3CB30D8AB40}"/>
              </a:ext>
            </a:extLst>
          </p:cNvPr>
          <p:cNvPicPr>
            <a:picLocks noChangeAspect="1"/>
          </p:cNvPicPr>
          <p:nvPr/>
        </p:nvPicPr>
        <p:blipFill>
          <a:blip r:embed="rId3"/>
          <a:stretch>
            <a:fillRect/>
          </a:stretch>
        </p:blipFill>
        <p:spPr>
          <a:xfrm>
            <a:off x="2357128" y="4613079"/>
            <a:ext cx="7473350" cy="2191061"/>
          </a:xfrm>
          <a:prstGeom prst="rect">
            <a:avLst/>
          </a:prstGeom>
        </p:spPr>
      </p:pic>
    </p:spTree>
    <p:extLst>
      <p:ext uri="{BB962C8B-B14F-4D97-AF65-F5344CB8AC3E}">
        <p14:creationId xmlns:p14="http://schemas.microsoft.com/office/powerpoint/2010/main" val="941417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dirty="0" smtClean="0"/>
              <a:t>52</a:t>
            </a:fld>
            <a:endParaRPr lang="en-US"/>
          </a:p>
        </p:txBody>
      </p:sp>
      <p:sp>
        <p:nvSpPr>
          <p:cNvPr id="3" name="TextBox 2">
            <a:extLst>
              <a:ext uri="{FF2B5EF4-FFF2-40B4-BE49-F238E27FC236}">
                <a16:creationId xmlns:a16="http://schemas.microsoft.com/office/drawing/2014/main" id="{DA13216A-48A4-55B3-F54B-D69DF395E67B}"/>
              </a:ext>
            </a:extLst>
          </p:cNvPr>
          <p:cNvSpPr txBox="1"/>
          <p:nvPr/>
        </p:nvSpPr>
        <p:spPr>
          <a:xfrm>
            <a:off x="439948" y="296174"/>
            <a:ext cx="11427123" cy="73558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a:solidFill>
                  <a:srgbClr val="610B38"/>
                </a:solidFill>
                <a:latin typeface="erdana"/>
              </a:rPr>
              <a:t>Uses of Linked List</a:t>
            </a:r>
          </a:p>
          <a:p>
            <a:pPr algn="just"/>
            <a:endParaRPr lang="en-US" sz="3200">
              <a:solidFill>
                <a:srgbClr val="610B38"/>
              </a:solidFill>
              <a:latin typeface="erdana"/>
              <a:ea typeface="+mn-lt"/>
              <a:cs typeface="+mn-lt"/>
            </a:endParaRPr>
          </a:p>
          <a:p>
            <a:pPr marL="285750" indent="-285750" algn="just">
              <a:buFont typeface="Arial"/>
              <a:buChar char="•"/>
            </a:pPr>
            <a:r>
              <a:rPr lang="en-US" sz="2400">
                <a:solidFill>
                  <a:srgbClr val="374151"/>
                </a:solidFill>
                <a:ea typeface="+mn-lt"/>
                <a:cs typeface="+mn-lt"/>
              </a:rPr>
              <a:t>Graphs and trees: Linked lists can be used to represent nodes in a graph or tree data structure.</a:t>
            </a:r>
            <a:endParaRPr lang="en-US" sz="2400">
              <a:ea typeface="Calibri"/>
              <a:cs typeface="Calibri"/>
            </a:endParaRPr>
          </a:p>
          <a:p>
            <a:pPr marL="285750" indent="-285750" algn="just">
              <a:buFont typeface="Arial"/>
              <a:buChar char="•"/>
            </a:pPr>
            <a:endParaRPr lang="en-US" sz="2400">
              <a:solidFill>
                <a:srgbClr val="374151"/>
              </a:solidFill>
              <a:ea typeface="+mn-lt"/>
              <a:cs typeface="+mn-lt"/>
            </a:endParaRPr>
          </a:p>
          <a:p>
            <a:pPr marL="285750" indent="-285750" algn="just">
              <a:buFont typeface="Arial"/>
              <a:buChar char="•"/>
            </a:pPr>
            <a:r>
              <a:rPr lang="en-US" sz="2400">
                <a:solidFill>
                  <a:srgbClr val="374151"/>
                </a:solidFill>
                <a:ea typeface="+mn-lt"/>
                <a:cs typeface="+mn-lt"/>
              </a:rPr>
              <a:t>Dynamic memory allocation: Linked lists are useful for dynamic memory allocation, which is when you need to allocate and deallocate memory during runtime.</a:t>
            </a:r>
          </a:p>
          <a:p>
            <a:pPr algn="just"/>
            <a:endParaRPr lang="en-US" sz="2400">
              <a:solidFill>
                <a:srgbClr val="374151"/>
              </a:solidFill>
              <a:ea typeface="+mn-lt"/>
              <a:cs typeface="+mn-lt"/>
            </a:endParaRPr>
          </a:p>
          <a:p>
            <a:pPr marL="342900" indent="-342900" algn="just">
              <a:buFont typeface="Arial"/>
              <a:buChar char="•"/>
            </a:pPr>
            <a:r>
              <a:rPr lang="en-US" sz="2400">
                <a:solidFill>
                  <a:srgbClr val="374151"/>
                </a:solidFill>
                <a:ea typeface="+mn-lt"/>
                <a:cs typeface="+mn-lt"/>
              </a:rPr>
              <a:t>Implementing other data structures: Linked lists are a fundamental data structure that can be used to implement other data structures, such as stacks, queues, and hash tables.</a:t>
            </a:r>
            <a:endParaRPr lang="en-US" sz="2400">
              <a:solidFill>
                <a:srgbClr val="374151"/>
              </a:solidFill>
              <a:latin typeface="Calibri" panose="020F0502020204030204"/>
              <a:ea typeface="Calibri" panose="020F0502020204030204"/>
              <a:cs typeface="Calibri" panose="020F0502020204030204"/>
            </a:endParaRPr>
          </a:p>
          <a:p>
            <a:pPr marL="342900" indent="-342900" algn="just">
              <a:buFont typeface="Arial"/>
              <a:buChar char="•"/>
            </a:pPr>
            <a:endParaRPr lang="en-US" sz="2400">
              <a:solidFill>
                <a:srgbClr val="374151"/>
              </a:solidFill>
              <a:latin typeface="Calibri" panose="020F0502020204030204"/>
              <a:ea typeface="Calibri" panose="020F0502020204030204"/>
              <a:cs typeface="Calibri" panose="020F0502020204030204"/>
            </a:endParaRPr>
          </a:p>
          <a:p>
            <a:pPr marL="342900" indent="-342900" algn="just">
              <a:buFont typeface="Arial"/>
              <a:buChar char="•"/>
            </a:pPr>
            <a:r>
              <a:rPr lang="en-US" sz="2400">
                <a:solidFill>
                  <a:srgbClr val="374151"/>
                </a:solidFill>
                <a:ea typeface="+mn-lt"/>
                <a:cs typeface="+mn-lt"/>
              </a:rPr>
              <a:t>File systems: Many file systems use linked lists to keep track of files and directories. </a:t>
            </a:r>
            <a:endParaRPr lang="en-US" sz="2400">
              <a:solidFill>
                <a:srgbClr val="374151"/>
              </a:solidFill>
              <a:latin typeface="Calibri" panose="020F0502020204030204"/>
              <a:ea typeface="Calibri" panose="020F0502020204030204"/>
              <a:cs typeface="Calibri" panose="020F0502020204030204"/>
            </a:endParaRPr>
          </a:p>
          <a:p>
            <a:pPr marL="285750" indent="-285750" algn="just">
              <a:buFont typeface="Arial"/>
              <a:buChar char="•"/>
            </a:pPr>
            <a:endParaRPr lang="en-US" sz="2400">
              <a:solidFill>
                <a:srgbClr val="374151"/>
              </a:solidFill>
              <a:latin typeface="Calibri" panose="020F0502020204030204"/>
              <a:ea typeface="Calibri" panose="020F0502020204030204"/>
              <a:cs typeface="Calibri" panose="020F0502020204030204"/>
            </a:endParaRPr>
          </a:p>
          <a:p>
            <a:pPr algn="just"/>
            <a:endParaRPr lang="en-US" sz="2400">
              <a:solidFill>
                <a:srgbClr val="000000"/>
              </a:solidFill>
              <a:latin typeface="Calibri" panose="020F0502020204030204"/>
              <a:cs typeface="Calibri" panose="020F0502020204030204"/>
            </a:endParaRPr>
          </a:p>
          <a:p>
            <a:pPr marL="285750" indent="-285750" algn="just">
              <a:buFont typeface="Arial"/>
              <a:buChar char="•"/>
            </a:pPr>
            <a:endParaRPr lang="en-US" sz="2400">
              <a:solidFill>
                <a:srgbClr val="000000"/>
              </a:solidFill>
              <a:latin typeface="Calibri" panose="020F0502020204030204"/>
              <a:cs typeface="Calibri" panose="020F0502020204030204"/>
            </a:endParaRPr>
          </a:p>
          <a:p>
            <a:pPr marL="285750" indent="-285750" algn="just">
              <a:buFont typeface="Arial"/>
              <a:buChar char="•"/>
            </a:pPr>
            <a:endParaRPr lang="en-US" sz="2400">
              <a:solidFill>
                <a:srgbClr val="000000"/>
              </a:solidFill>
              <a:latin typeface="Calibri" panose="020F0502020204030204"/>
              <a:cs typeface="Calibri" panose="020F0502020204030204"/>
            </a:endParaRPr>
          </a:p>
          <a:p>
            <a:pPr marL="285750" indent="-285750" algn="just">
              <a:buFont typeface="Arial"/>
              <a:buChar char="•"/>
            </a:pPr>
            <a:endParaRPr lang="en-US" sz="2400">
              <a:solidFill>
                <a:srgbClr val="000000"/>
              </a:solidFill>
              <a:latin typeface="Calibri" panose="020F0502020204030204"/>
              <a:cs typeface="Calibri" panose="020F0502020204030204"/>
            </a:endParaRPr>
          </a:p>
          <a:p>
            <a:pPr algn="just"/>
            <a:endParaRPr lang="en-US" sz="2400">
              <a:solidFill>
                <a:srgbClr val="610B38"/>
              </a:solidFill>
              <a:latin typeface="erdana"/>
            </a:endParaRPr>
          </a:p>
        </p:txBody>
      </p:sp>
    </p:spTree>
    <p:extLst>
      <p:ext uri="{BB962C8B-B14F-4D97-AF65-F5344CB8AC3E}">
        <p14:creationId xmlns:p14="http://schemas.microsoft.com/office/powerpoint/2010/main" val="970860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dirty="0" smtClean="0"/>
              <a:t>53</a:t>
            </a:fld>
            <a:endParaRPr lang="en-US"/>
          </a:p>
        </p:txBody>
      </p:sp>
      <p:sp>
        <p:nvSpPr>
          <p:cNvPr id="3" name="TextBox 2">
            <a:extLst>
              <a:ext uri="{FF2B5EF4-FFF2-40B4-BE49-F238E27FC236}">
                <a16:creationId xmlns:a16="http://schemas.microsoft.com/office/drawing/2014/main" id="{D7732EDD-2660-3969-FE8F-1AD51E8B7E4B}"/>
              </a:ext>
            </a:extLst>
          </p:cNvPr>
          <p:cNvSpPr txBox="1"/>
          <p:nvPr/>
        </p:nvSpPr>
        <p:spPr>
          <a:xfrm>
            <a:off x="741872" y="483079"/>
            <a:ext cx="10808896"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a:solidFill>
                  <a:srgbClr val="610B38"/>
                </a:solidFill>
                <a:latin typeface="erdana"/>
              </a:rPr>
              <a:t>Why use linked list</a:t>
            </a:r>
          </a:p>
          <a:p>
            <a:pPr algn="just"/>
            <a:endParaRPr lang="en-US" sz="3200">
              <a:solidFill>
                <a:srgbClr val="610B38"/>
              </a:solidFill>
              <a:latin typeface="erdana"/>
              <a:ea typeface="+mn-lt"/>
              <a:cs typeface="+mn-lt"/>
            </a:endParaRPr>
          </a:p>
          <a:p>
            <a:pPr marL="285750" indent="-285750" algn="just">
              <a:buFont typeface="Arial"/>
              <a:buChar char="•"/>
            </a:pPr>
            <a:r>
              <a:rPr lang="en-US" sz="2400">
                <a:solidFill>
                  <a:srgbClr val="000000"/>
                </a:solidFill>
                <a:ea typeface="+mn-lt"/>
                <a:cs typeface="+mn-lt"/>
              </a:rPr>
              <a:t>It allocates the memory dynamically. </a:t>
            </a:r>
            <a:endParaRPr lang="en-US">
              <a:solidFill>
                <a:srgbClr val="000000"/>
              </a:solidFill>
              <a:ea typeface="+mn-lt"/>
              <a:cs typeface="+mn-lt"/>
            </a:endParaRPr>
          </a:p>
          <a:p>
            <a:pPr algn="just"/>
            <a:endParaRPr lang="en-US" sz="2400">
              <a:solidFill>
                <a:srgbClr val="000000"/>
              </a:solidFill>
              <a:ea typeface="+mn-lt"/>
              <a:cs typeface="+mn-lt"/>
            </a:endParaRPr>
          </a:p>
          <a:p>
            <a:pPr marL="285750" indent="-285750" algn="just">
              <a:buFont typeface="Arial"/>
              <a:buChar char="•"/>
            </a:pPr>
            <a:r>
              <a:rPr lang="en-US" sz="2400">
                <a:solidFill>
                  <a:srgbClr val="000000"/>
                </a:solidFill>
                <a:ea typeface="+mn-lt"/>
                <a:cs typeface="+mn-lt"/>
              </a:rPr>
              <a:t>All the nodes of linked list are non-contiguously stored in the memory and linked together with the help of pointers</a:t>
            </a:r>
            <a:r>
              <a:rPr lang="en-US" sz="1200">
                <a:solidFill>
                  <a:srgbClr val="000000"/>
                </a:solidFill>
                <a:ea typeface="+mn-lt"/>
                <a:cs typeface="+mn-lt"/>
              </a:rPr>
              <a:t>.</a:t>
            </a:r>
            <a:endParaRPr lang="en-US">
              <a:ea typeface="Calibri"/>
              <a:cs typeface="Calibri"/>
            </a:endParaRPr>
          </a:p>
          <a:p>
            <a:pPr marL="285750" indent="-285750" algn="just">
              <a:buFont typeface="Arial"/>
              <a:buChar char="•"/>
            </a:pPr>
            <a:endParaRPr lang="en-US" sz="1200">
              <a:ea typeface="+mn-lt"/>
              <a:cs typeface="+mn-lt"/>
            </a:endParaRPr>
          </a:p>
          <a:p>
            <a:pPr marL="285750" indent="-285750" algn="just">
              <a:buFont typeface="Arial"/>
              <a:buChar char="•"/>
            </a:pPr>
            <a:r>
              <a:rPr lang="en-US" sz="2400">
                <a:ea typeface="+mn-lt"/>
                <a:cs typeface="+mn-lt"/>
              </a:rPr>
              <a:t>Ease of Insertion/Deletion.</a:t>
            </a:r>
            <a:endParaRPr lang="en-US" sz="2400">
              <a:solidFill>
                <a:srgbClr val="000000"/>
              </a:solidFill>
              <a:latin typeface="Calibri"/>
              <a:ea typeface="Calibri"/>
              <a:cs typeface="Calibri"/>
            </a:endParaRPr>
          </a:p>
          <a:p>
            <a:pPr algn="just"/>
            <a:endParaRPr lang="en-US" sz="2400">
              <a:solidFill>
                <a:srgbClr val="000000"/>
              </a:solidFill>
              <a:ea typeface="+mn-lt"/>
              <a:cs typeface="+mn-lt"/>
            </a:endParaRPr>
          </a:p>
          <a:p>
            <a:pPr marL="285750" indent="-285750" algn="just">
              <a:buFont typeface="Arial"/>
              <a:buChar char="•"/>
            </a:pPr>
            <a:r>
              <a:rPr lang="en-US" sz="2400">
                <a:solidFill>
                  <a:srgbClr val="273239"/>
                </a:solidFill>
                <a:ea typeface="+mn-lt"/>
                <a:cs typeface="+mn-lt"/>
              </a:rPr>
              <a:t>Insertion at the beginning is a constant time operation and takes O(1) time.</a:t>
            </a:r>
            <a:endParaRPr lang="en-US" sz="2400">
              <a:solidFill>
                <a:srgbClr val="000000"/>
              </a:solidFill>
              <a:latin typeface="Calibri"/>
              <a:ea typeface="Calibri"/>
              <a:cs typeface="Calibri"/>
            </a:endParaRPr>
          </a:p>
          <a:p>
            <a:pPr algn="just"/>
            <a:endParaRPr lang="en-US" sz="2400">
              <a:solidFill>
                <a:srgbClr val="273239"/>
              </a:solidFill>
              <a:latin typeface="Calibri"/>
              <a:ea typeface="Calibri"/>
              <a:cs typeface="Calibri"/>
            </a:endParaRPr>
          </a:p>
          <a:p>
            <a:pPr marL="285750" indent="-285750" algn="just">
              <a:buFont typeface="Arial"/>
              <a:buChar char="•"/>
            </a:pPr>
            <a:r>
              <a:rPr lang="en-US" sz="2400">
                <a:solidFill>
                  <a:srgbClr val="374151"/>
                </a:solidFill>
                <a:ea typeface="+mn-lt"/>
                <a:cs typeface="+mn-lt"/>
              </a:rPr>
              <a:t>Memory efficiency</a:t>
            </a:r>
            <a:endParaRPr lang="en-US" sz="2400">
              <a:solidFill>
                <a:srgbClr val="273239"/>
              </a:solidFill>
              <a:latin typeface="Calibri"/>
              <a:ea typeface="Calibri"/>
              <a:cs typeface="Calibri"/>
            </a:endParaRPr>
          </a:p>
          <a:p>
            <a:pPr marL="285750" indent="-285750" algn="just">
              <a:buFont typeface="Arial"/>
              <a:buChar char="•"/>
            </a:pPr>
            <a:endParaRPr lang="en-US" sz="2400">
              <a:solidFill>
                <a:srgbClr val="000000"/>
              </a:solidFill>
              <a:latin typeface="Calibri"/>
              <a:ea typeface="Calibri"/>
              <a:cs typeface="Calibri"/>
            </a:endParaRPr>
          </a:p>
          <a:p>
            <a:pPr algn="just"/>
            <a:endParaRPr lang="en-US" sz="2400" b="1" i="1">
              <a:solidFill>
                <a:srgbClr val="273239"/>
              </a:solidFill>
              <a:latin typeface="Arial Nova"/>
              <a:ea typeface="Calibri"/>
              <a:cs typeface="Calibri"/>
            </a:endParaRPr>
          </a:p>
        </p:txBody>
      </p:sp>
    </p:spTree>
    <p:extLst>
      <p:ext uri="{BB962C8B-B14F-4D97-AF65-F5344CB8AC3E}">
        <p14:creationId xmlns:p14="http://schemas.microsoft.com/office/powerpoint/2010/main" val="1119912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dirty="0" smtClean="0"/>
              <a:t>54</a:t>
            </a:fld>
            <a:endParaRPr lang="en-US"/>
          </a:p>
        </p:txBody>
      </p:sp>
      <p:sp>
        <p:nvSpPr>
          <p:cNvPr id="3" name="TextBox 2">
            <a:extLst>
              <a:ext uri="{FF2B5EF4-FFF2-40B4-BE49-F238E27FC236}">
                <a16:creationId xmlns:a16="http://schemas.microsoft.com/office/drawing/2014/main" id="{D7732EDD-2660-3969-FE8F-1AD51E8B7E4B}"/>
              </a:ext>
            </a:extLst>
          </p:cNvPr>
          <p:cNvSpPr txBox="1"/>
          <p:nvPr/>
        </p:nvSpPr>
        <p:spPr>
          <a:xfrm>
            <a:off x="244455" y="1456746"/>
            <a:ext cx="11828691"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300">
                <a:solidFill>
                  <a:srgbClr val="273239"/>
                </a:solidFill>
                <a:ea typeface="+mn-lt"/>
                <a:cs typeface="+mn-lt"/>
              </a:rPr>
              <a:t>●</a:t>
            </a:r>
            <a:r>
              <a:rPr lang="en-US" sz="2400">
                <a:solidFill>
                  <a:srgbClr val="273239"/>
                </a:solidFill>
                <a:ea typeface="+mn-lt"/>
                <a:cs typeface="+mn-lt"/>
              </a:rPr>
              <a:t> Linked Lists can be used to implement useful data structures like stacks  and  queues.</a:t>
            </a:r>
          </a:p>
          <a:p>
            <a:pPr algn="just"/>
            <a:endParaRPr lang="en-US" sz="2400">
              <a:solidFill>
                <a:srgbClr val="273239"/>
              </a:solidFill>
              <a:ea typeface="+mn-lt"/>
              <a:cs typeface="+mn-lt"/>
            </a:endParaRPr>
          </a:p>
          <a:p>
            <a:pPr algn="just"/>
            <a:r>
              <a:rPr lang="en-US" sz="1300">
                <a:solidFill>
                  <a:srgbClr val="273239"/>
                </a:solidFill>
                <a:ea typeface="+mn-lt"/>
                <a:cs typeface="+mn-lt"/>
              </a:rPr>
              <a:t>●</a:t>
            </a:r>
            <a:r>
              <a:rPr lang="en-US" sz="2400">
                <a:solidFill>
                  <a:srgbClr val="273239"/>
                </a:solidFill>
                <a:ea typeface="+mn-lt"/>
                <a:cs typeface="+mn-lt"/>
              </a:rPr>
              <a:t> Linked Lists can be used to implement hash tables, each bucket of the hash table can   be  a  linked list.</a:t>
            </a:r>
            <a:endParaRPr lang="en-US" sz="1300">
              <a:solidFill>
                <a:srgbClr val="273239"/>
              </a:solidFill>
              <a:ea typeface="Calibri"/>
              <a:cs typeface="Calibri"/>
            </a:endParaRPr>
          </a:p>
          <a:p>
            <a:pPr algn="just"/>
            <a:endParaRPr lang="en-US" sz="2400">
              <a:solidFill>
                <a:srgbClr val="273239"/>
              </a:solidFill>
              <a:ea typeface="+mn-lt"/>
              <a:cs typeface="+mn-lt"/>
            </a:endParaRPr>
          </a:p>
          <a:p>
            <a:pPr algn="just"/>
            <a:r>
              <a:rPr lang="en-US" sz="1300">
                <a:solidFill>
                  <a:srgbClr val="273239"/>
                </a:solidFill>
                <a:ea typeface="+mn-lt"/>
                <a:cs typeface="+mn-lt"/>
              </a:rPr>
              <a:t>● </a:t>
            </a:r>
            <a:r>
              <a:rPr lang="en-US" sz="2400">
                <a:solidFill>
                  <a:srgbClr val="273239"/>
                </a:solidFill>
                <a:ea typeface="+mn-lt"/>
                <a:cs typeface="+mn-lt"/>
              </a:rPr>
              <a:t>Linked Lists can be used to implement graphs (Adjacency List representation of graph). </a:t>
            </a:r>
            <a:endParaRPr lang="en-US" sz="2400">
              <a:ea typeface="Calibri"/>
              <a:cs typeface="Calibri"/>
            </a:endParaRPr>
          </a:p>
          <a:p>
            <a:pPr algn="just"/>
            <a:endParaRPr lang="en-US" sz="2400">
              <a:solidFill>
                <a:srgbClr val="273239"/>
              </a:solidFill>
              <a:ea typeface="+mn-lt"/>
              <a:cs typeface="+mn-lt"/>
            </a:endParaRPr>
          </a:p>
          <a:p>
            <a:pPr algn="just"/>
            <a:r>
              <a:rPr lang="en-US" sz="1300">
                <a:solidFill>
                  <a:srgbClr val="273239"/>
                </a:solidFill>
                <a:ea typeface="+mn-lt"/>
                <a:cs typeface="+mn-lt"/>
              </a:rPr>
              <a:t>● </a:t>
            </a:r>
            <a:r>
              <a:rPr lang="en-US" sz="2400">
                <a:solidFill>
                  <a:srgbClr val="273239"/>
                </a:solidFill>
                <a:ea typeface="+mn-lt"/>
                <a:cs typeface="+mn-lt"/>
              </a:rPr>
              <a:t>Linked Lists can be used in a refined way in implementing different file systems in one form or another.</a:t>
            </a:r>
            <a:endParaRPr lang="en-US" sz="2400">
              <a:ea typeface="Calibri"/>
              <a:cs typeface="Calibri"/>
            </a:endParaRPr>
          </a:p>
          <a:p>
            <a:pPr algn="just"/>
            <a:endParaRPr lang="en-US" sz="2400">
              <a:solidFill>
                <a:srgbClr val="273239"/>
              </a:solidFill>
              <a:ea typeface="Calibri"/>
              <a:cs typeface="Calibri"/>
            </a:endParaRPr>
          </a:p>
          <a:p>
            <a:pPr algn="just"/>
            <a:endParaRPr lang="en-US" sz="2400">
              <a:solidFill>
                <a:srgbClr val="273239"/>
              </a:solidFill>
              <a:ea typeface="Calibri"/>
              <a:cs typeface="Calibri"/>
            </a:endParaRPr>
          </a:p>
        </p:txBody>
      </p:sp>
      <p:sp>
        <p:nvSpPr>
          <p:cNvPr id="4" name="TextBox 3">
            <a:extLst>
              <a:ext uri="{FF2B5EF4-FFF2-40B4-BE49-F238E27FC236}">
                <a16:creationId xmlns:a16="http://schemas.microsoft.com/office/drawing/2014/main" id="{6317C202-0541-D045-002E-BB97376E11D9}"/>
              </a:ext>
            </a:extLst>
          </p:cNvPr>
          <p:cNvSpPr txBox="1"/>
          <p:nvPr/>
        </p:nvSpPr>
        <p:spPr>
          <a:xfrm>
            <a:off x="1358900" y="332317"/>
            <a:ext cx="61087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273239"/>
                </a:solidFill>
                <a:latin typeface="Nunito"/>
              </a:rPr>
              <a:t>PURPOSES OF LINKEDLISTS</a:t>
            </a:r>
          </a:p>
        </p:txBody>
      </p:sp>
    </p:spTree>
    <p:extLst>
      <p:ext uri="{BB962C8B-B14F-4D97-AF65-F5344CB8AC3E}">
        <p14:creationId xmlns:p14="http://schemas.microsoft.com/office/powerpoint/2010/main" val="2345773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BE1C-F992-E0D2-D1CE-03090761D2C1}"/>
              </a:ext>
            </a:extLst>
          </p:cNvPr>
          <p:cNvSpPr>
            <a:spLocks noGrp="1"/>
          </p:cNvSpPr>
          <p:nvPr>
            <p:ph type="title"/>
          </p:nvPr>
        </p:nvSpPr>
        <p:spPr/>
        <p:txBody>
          <a:bodyPr/>
          <a:lstStyle/>
          <a:p>
            <a:r>
              <a:rPr lang="en-US">
                <a:cs typeface="Calibri Light"/>
              </a:rPr>
              <a:t>Singly Linked List</a:t>
            </a:r>
            <a:endParaRPr lang="en-US"/>
          </a:p>
        </p:txBody>
      </p:sp>
      <p:sp>
        <p:nvSpPr>
          <p:cNvPr id="3" name="Content Placeholder 2">
            <a:extLst>
              <a:ext uri="{FF2B5EF4-FFF2-40B4-BE49-F238E27FC236}">
                <a16:creationId xmlns:a16="http://schemas.microsoft.com/office/drawing/2014/main" id="{A4AD27AE-C18D-9A1D-90EE-B096E14DDB44}"/>
              </a:ext>
            </a:extLst>
          </p:cNvPr>
          <p:cNvSpPr>
            <a:spLocks noGrp="1"/>
          </p:cNvSpPr>
          <p:nvPr>
            <p:ph idx="1"/>
          </p:nvPr>
        </p:nvSpPr>
        <p:spPr/>
        <p:txBody>
          <a:bodyPr vert="horz" lIns="91440" tIns="45720" rIns="91440" bIns="45720" rtlCol="0" anchor="t">
            <a:normAutofit/>
          </a:bodyPr>
          <a:lstStyle/>
          <a:p>
            <a:r>
              <a:rPr lang="en-US" sz="2000">
                <a:solidFill>
                  <a:srgbClr val="273239"/>
                </a:solidFill>
                <a:ea typeface="+mn-lt"/>
                <a:cs typeface="+mn-lt"/>
              </a:rPr>
              <a:t>A singly linked list is a linear data structure in which the elements are not stored in contiguous memory locations and each element is connected only to its next element using a pointer.</a:t>
            </a:r>
          </a:p>
          <a:p>
            <a:r>
              <a:rPr lang="en-US" sz="2000">
                <a:solidFill>
                  <a:srgbClr val="333333"/>
                </a:solidFill>
                <a:ea typeface="+mn-lt"/>
                <a:cs typeface="+mn-lt"/>
              </a:rPr>
              <a:t> A node in the singly linked list consist of two parts: data part and link part. Data part of the node stores actual information that is to be represented by the node while the link part of the node stores the address of its immediate successor.</a:t>
            </a:r>
            <a:endParaRPr lang="en-US" sz="2000">
              <a:solidFill>
                <a:srgbClr val="273239"/>
              </a:solidFill>
              <a:cs typeface="Calibri"/>
            </a:endParaRPr>
          </a:p>
          <a:p>
            <a:pPr algn="just"/>
            <a:r>
              <a:rPr lang="en-US" sz="2000">
                <a:solidFill>
                  <a:srgbClr val="333333"/>
                </a:solidFill>
                <a:ea typeface="+mn-lt"/>
                <a:cs typeface="+mn-lt"/>
              </a:rPr>
              <a:t>One way chain or singly linked list can be traversed only in one direction.</a:t>
            </a:r>
            <a:endParaRPr lang="en-US" sz="2000">
              <a:cs typeface="Calibri"/>
            </a:endParaRPr>
          </a:p>
          <a:p>
            <a:endParaRPr lang="en-US" sz="2000">
              <a:solidFill>
                <a:srgbClr val="273239"/>
              </a:solidFill>
              <a:cs typeface="Calibri"/>
            </a:endParaRPr>
          </a:p>
          <a:p>
            <a:endParaRPr lang="en-US" sz="2000">
              <a:solidFill>
                <a:srgbClr val="273239"/>
              </a:solidFill>
              <a:cs typeface="Calibri"/>
            </a:endParaRPr>
          </a:p>
          <a:p>
            <a:pPr marL="0" indent="0">
              <a:buNone/>
            </a:pPr>
            <a:r>
              <a:rPr lang="en-US" sz="2000">
                <a:solidFill>
                  <a:srgbClr val="273239"/>
                </a:solidFill>
                <a:cs typeface="Calibri"/>
              </a:rPr>
              <a:t>   </a:t>
            </a:r>
          </a:p>
        </p:txBody>
      </p:sp>
      <p:sp>
        <p:nvSpPr>
          <p:cNvPr id="4" name="Footer Placeholder 3">
            <a:extLst>
              <a:ext uri="{FF2B5EF4-FFF2-40B4-BE49-F238E27FC236}">
                <a16:creationId xmlns:a16="http://schemas.microsoft.com/office/drawing/2014/main" id="{7B75B630-2109-D20C-64DE-D0F31134B87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16B150C-2D5E-9BB8-CCB4-EB98A24CCCE0}"/>
              </a:ext>
            </a:extLst>
          </p:cNvPr>
          <p:cNvSpPr>
            <a:spLocks noGrp="1"/>
          </p:cNvSpPr>
          <p:nvPr>
            <p:ph type="sldNum" sz="quarter" idx="12"/>
          </p:nvPr>
        </p:nvSpPr>
        <p:spPr/>
        <p:txBody>
          <a:bodyPr/>
          <a:lstStyle/>
          <a:p>
            <a:fld id="{DF8A5812-A045-4ED1-AE09-1BD5E4DDFA3C}" type="slidenum">
              <a:rPr lang="en-US" smtClean="0"/>
              <a:t>55</a:t>
            </a:fld>
            <a:endParaRPr lang="en-US"/>
          </a:p>
        </p:txBody>
      </p:sp>
      <p:pic>
        <p:nvPicPr>
          <p:cNvPr id="7" name="Picture 3" descr="Diagram&#10;&#10;Description automatically generated">
            <a:extLst>
              <a:ext uri="{FF2B5EF4-FFF2-40B4-BE49-F238E27FC236}">
                <a16:creationId xmlns:a16="http://schemas.microsoft.com/office/drawing/2014/main" id="{D1C3A029-DBC1-507D-C3E7-D155EE2D1446}"/>
              </a:ext>
            </a:extLst>
          </p:cNvPr>
          <p:cNvPicPr>
            <a:picLocks noChangeAspect="1"/>
          </p:cNvPicPr>
          <p:nvPr/>
        </p:nvPicPr>
        <p:blipFill>
          <a:blip r:embed="rId2"/>
          <a:stretch>
            <a:fillRect/>
          </a:stretch>
        </p:blipFill>
        <p:spPr>
          <a:xfrm>
            <a:off x="1174830" y="4003642"/>
            <a:ext cx="9514390" cy="1763679"/>
          </a:xfrm>
          <a:prstGeom prst="rect">
            <a:avLst/>
          </a:prstGeom>
        </p:spPr>
      </p:pic>
    </p:spTree>
    <p:extLst>
      <p:ext uri="{BB962C8B-B14F-4D97-AF65-F5344CB8AC3E}">
        <p14:creationId xmlns:p14="http://schemas.microsoft.com/office/powerpoint/2010/main" val="1609091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56</a:t>
            </a:fld>
            <a:endParaRPr lang="en-US"/>
          </a:p>
        </p:txBody>
      </p:sp>
      <p:sp>
        <p:nvSpPr>
          <p:cNvPr id="7" name="TextBox 6">
            <a:extLst>
              <a:ext uri="{FF2B5EF4-FFF2-40B4-BE49-F238E27FC236}">
                <a16:creationId xmlns:a16="http://schemas.microsoft.com/office/drawing/2014/main" id="{31F73A37-A78F-2866-6356-5F6C0C1FE13C}"/>
              </a:ext>
            </a:extLst>
          </p:cNvPr>
          <p:cNvSpPr txBox="1"/>
          <p:nvPr/>
        </p:nvSpPr>
        <p:spPr>
          <a:xfrm>
            <a:off x="238665" y="1043796"/>
            <a:ext cx="117290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200">
              <a:solidFill>
                <a:srgbClr val="374151"/>
              </a:solidFill>
              <a:latin typeface="Calibri"/>
              <a:ea typeface="Calibri"/>
              <a:cs typeface="Calibri"/>
            </a:endParaRPr>
          </a:p>
        </p:txBody>
      </p:sp>
      <p:sp>
        <p:nvSpPr>
          <p:cNvPr id="3" name="TextBox 2">
            <a:extLst>
              <a:ext uri="{FF2B5EF4-FFF2-40B4-BE49-F238E27FC236}">
                <a16:creationId xmlns:a16="http://schemas.microsoft.com/office/drawing/2014/main" id="{B4BC9E4F-1966-FC09-3880-9AA2AAA71027}"/>
              </a:ext>
            </a:extLst>
          </p:cNvPr>
          <p:cNvSpPr txBox="1"/>
          <p:nvPr/>
        </p:nvSpPr>
        <p:spPr>
          <a:xfrm>
            <a:off x="238665" y="258463"/>
            <a:ext cx="11858444"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800">
                <a:latin typeface="Calibri"/>
                <a:cs typeface="Calibri"/>
              </a:rPr>
              <a:t>Operations on Singly Linked List</a:t>
            </a:r>
          </a:p>
          <a:p>
            <a:pPr algn="just"/>
            <a:endParaRPr lang="en-US" sz="2800">
              <a:ea typeface="+mn-lt"/>
              <a:cs typeface="+mn-lt"/>
            </a:endParaRPr>
          </a:p>
          <a:p>
            <a:pPr marL="457200" indent="-457200" algn="just">
              <a:buAutoNum type="arabicPeriod"/>
            </a:pPr>
            <a:r>
              <a:rPr lang="en-US" sz="2400" b="1">
                <a:ea typeface="+mn-lt"/>
                <a:cs typeface="+mn-lt"/>
              </a:rPr>
              <a:t>Insertion</a:t>
            </a:r>
            <a:r>
              <a:rPr lang="en-US" sz="2400">
                <a:ea typeface="+mn-lt"/>
                <a:cs typeface="+mn-lt"/>
              </a:rPr>
              <a:t>:</a:t>
            </a:r>
            <a:endParaRPr lang="en-US">
              <a:cs typeface="Calibri" panose="020F0502020204030204"/>
            </a:endParaRPr>
          </a:p>
          <a:p>
            <a:pPr algn="just"/>
            <a:endParaRPr lang="en-US" sz="2400">
              <a:ea typeface="+mn-lt"/>
              <a:cs typeface="+mn-lt"/>
            </a:endParaRPr>
          </a:p>
          <a:p>
            <a:pPr marL="342900" indent="-342900" algn="just">
              <a:buFont typeface="Arial"/>
              <a:buChar char="•"/>
            </a:pPr>
            <a:r>
              <a:rPr lang="en-US" sz="2400" b="1">
                <a:ea typeface="+mn-lt"/>
                <a:cs typeface="+mn-lt"/>
              </a:rPr>
              <a:t>Insertion at the beginning (prepend)</a:t>
            </a:r>
            <a:r>
              <a:rPr lang="en-US" sz="2400">
                <a:ea typeface="+mn-lt"/>
                <a:cs typeface="+mn-lt"/>
              </a:rPr>
              <a:t>: In this operation, a new node is added to the beginning of the list, making it the new head of the list. This operation has a time complexity of O(1).</a:t>
            </a:r>
          </a:p>
          <a:p>
            <a:pPr marL="342900" indent="-342900" algn="just">
              <a:buFont typeface="Arial"/>
              <a:buChar char="•"/>
            </a:pPr>
            <a:endParaRPr lang="en-US" sz="2400">
              <a:ea typeface="+mn-lt"/>
              <a:cs typeface="+mn-lt"/>
            </a:endParaRPr>
          </a:p>
          <a:p>
            <a:pPr marL="342900" indent="-342900" algn="just">
              <a:buFont typeface="Arial"/>
              <a:buChar char="•"/>
            </a:pPr>
            <a:r>
              <a:rPr lang="en-US" sz="2400" b="1">
                <a:ea typeface="+mn-lt"/>
                <a:cs typeface="+mn-lt"/>
              </a:rPr>
              <a:t>Insertion at the end (append)</a:t>
            </a:r>
            <a:r>
              <a:rPr lang="en-US" sz="2400">
                <a:ea typeface="+mn-lt"/>
                <a:cs typeface="+mn-lt"/>
              </a:rPr>
              <a:t>: In this operation, a new node is added to the end of the list, making it the new tail of the list. This operation has a time complexity of O(n), where n is the number of nodes in the list.</a:t>
            </a:r>
          </a:p>
          <a:p>
            <a:pPr marL="342900" indent="-342900" algn="just">
              <a:buFont typeface="Arial"/>
              <a:buChar char="•"/>
            </a:pPr>
            <a:endParaRPr lang="en-US" sz="2400">
              <a:ea typeface="+mn-lt"/>
              <a:cs typeface="+mn-lt"/>
            </a:endParaRPr>
          </a:p>
          <a:p>
            <a:pPr marL="342900" indent="-342900" algn="just">
              <a:buFont typeface="Arial"/>
              <a:buChar char="•"/>
            </a:pPr>
            <a:r>
              <a:rPr lang="en-US" sz="2400" b="1">
                <a:ea typeface="+mn-lt"/>
                <a:cs typeface="+mn-lt"/>
              </a:rPr>
              <a:t>Insertion at a specific position (insert)</a:t>
            </a:r>
            <a:r>
              <a:rPr lang="en-US" sz="2400">
                <a:ea typeface="+mn-lt"/>
                <a:cs typeface="+mn-lt"/>
              </a:rPr>
              <a:t>: In this operation, a new node is added at a specific position in the list, shifting the existing nodes as necessary. This operation has a time complexity of O(n), where n is the number of nodes in the list.</a:t>
            </a:r>
          </a:p>
          <a:p>
            <a:pPr algn="just"/>
            <a:endParaRPr lang="en-US" sz="2400">
              <a:cs typeface="Calibri"/>
            </a:endParaRPr>
          </a:p>
        </p:txBody>
      </p:sp>
    </p:spTree>
    <p:extLst>
      <p:ext uri="{BB962C8B-B14F-4D97-AF65-F5344CB8AC3E}">
        <p14:creationId xmlns:p14="http://schemas.microsoft.com/office/powerpoint/2010/main" val="4255546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57</a:t>
            </a:fld>
            <a:endParaRPr lang="en-US"/>
          </a:p>
        </p:txBody>
      </p:sp>
      <p:sp>
        <p:nvSpPr>
          <p:cNvPr id="7" name="TextBox 6">
            <a:extLst>
              <a:ext uri="{FF2B5EF4-FFF2-40B4-BE49-F238E27FC236}">
                <a16:creationId xmlns:a16="http://schemas.microsoft.com/office/drawing/2014/main" id="{31F73A37-A78F-2866-6356-5F6C0C1FE13C}"/>
              </a:ext>
            </a:extLst>
          </p:cNvPr>
          <p:cNvSpPr txBox="1"/>
          <p:nvPr/>
        </p:nvSpPr>
        <p:spPr>
          <a:xfrm>
            <a:off x="238665" y="1043796"/>
            <a:ext cx="117290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200">
              <a:solidFill>
                <a:srgbClr val="374151"/>
              </a:solidFill>
              <a:latin typeface="Calibri"/>
              <a:ea typeface="Calibri"/>
              <a:cs typeface="Calibri"/>
            </a:endParaRPr>
          </a:p>
        </p:txBody>
      </p:sp>
      <p:sp>
        <p:nvSpPr>
          <p:cNvPr id="3" name="TextBox 2">
            <a:extLst>
              <a:ext uri="{FF2B5EF4-FFF2-40B4-BE49-F238E27FC236}">
                <a16:creationId xmlns:a16="http://schemas.microsoft.com/office/drawing/2014/main" id="{83D13E06-EF38-B9B2-945E-31D2824E1920}"/>
              </a:ext>
            </a:extLst>
          </p:cNvPr>
          <p:cNvSpPr txBox="1"/>
          <p:nvPr/>
        </p:nvSpPr>
        <p:spPr>
          <a:xfrm>
            <a:off x="383895" y="513591"/>
            <a:ext cx="1129881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cs typeface="Arial"/>
              </a:rPr>
              <a:t>2. </a:t>
            </a:r>
            <a:r>
              <a:rPr lang="en-US" sz="2400" b="1">
                <a:cs typeface="Arial"/>
              </a:rPr>
              <a:t>Deletion</a:t>
            </a:r>
            <a:r>
              <a:rPr lang="en-US" sz="2400">
                <a:cs typeface="Arial"/>
              </a:rPr>
              <a:t>:​</a:t>
            </a:r>
          </a:p>
          <a:p>
            <a:pPr algn="just"/>
            <a:endParaRPr lang="en-US" sz="2400">
              <a:cs typeface="Arial"/>
            </a:endParaRPr>
          </a:p>
          <a:p>
            <a:pPr algn="just">
              <a:buChar char="•"/>
            </a:pPr>
            <a:r>
              <a:rPr lang="en-US" sz="2400">
                <a:cs typeface="Arial"/>
              </a:rPr>
              <a:t> </a:t>
            </a:r>
            <a:r>
              <a:rPr lang="en-US" sz="2400" b="1">
                <a:cs typeface="Arial"/>
              </a:rPr>
              <a:t>Deletion at the beginning (pop)</a:t>
            </a:r>
            <a:r>
              <a:rPr lang="en-US" sz="2400">
                <a:cs typeface="Arial"/>
              </a:rPr>
              <a:t>: In this operation, the first node in the list (the head) is removed. This operation has a time complexity of O(1).​</a:t>
            </a:r>
          </a:p>
          <a:p>
            <a:pPr algn="just">
              <a:buChar char="•"/>
            </a:pPr>
            <a:endParaRPr lang="en-US" sz="2400">
              <a:cs typeface="Arial"/>
            </a:endParaRPr>
          </a:p>
          <a:p>
            <a:pPr algn="just">
              <a:buChar char="•"/>
            </a:pPr>
            <a:r>
              <a:rPr lang="en-US" sz="2400">
                <a:cs typeface="Arial"/>
              </a:rPr>
              <a:t> </a:t>
            </a:r>
            <a:r>
              <a:rPr lang="en-US" sz="2400" b="1">
                <a:cs typeface="Arial"/>
              </a:rPr>
              <a:t>Deletion at the end (</a:t>
            </a:r>
            <a:r>
              <a:rPr lang="en-US" sz="2400" b="1" err="1">
                <a:cs typeface="Arial"/>
              </a:rPr>
              <a:t>delete_last</a:t>
            </a:r>
            <a:r>
              <a:rPr lang="en-US" sz="2400" b="1">
                <a:cs typeface="Arial"/>
              </a:rPr>
              <a:t>)</a:t>
            </a:r>
            <a:r>
              <a:rPr lang="en-US" sz="2400">
                <a:cs typeface="Arial"/>
              </a:rPr>
              <a:t>: In this operation, the last node in the list (the tail) is removed. This operation has a time complexity of O(n), where n is the number of nodes in the list.​</a:t>
            </a:r>
          </a:p>
          <a:p>
            <a:pPr algn="just"/>
            <a:endParaRPr lang="en-US" sz="2400">
              <a:cs typeface="Arial"/>
            </a:endParaRPr>
          </a:p>
          <a:p>
            <a:pPr algn="just">
              <a:buChar char="•"/>
            </a:pPr>
            <a:r>
              <a:rPr lang="en-US" sz="2400">
                <a:cs typeface="Arial"/>
              </a:rPr>
              <a:t>  </a:t>
            </a:r>
            <a:r>
              <a:rPr lang="en-US" sz="2400" b="1">
                <a:cs typeface="Arial"/>
              </a:rPr>
              <a:t>Deletion at a specific position (delete)</a:t>
            </a:r>
            <a:r>
              <a:rPr lang="en-US" sz="2400">
                <a:cs typeface="Arial"/>
              </a:rPr>
              <a:t>: In this operation, a node at a specific position in the list is removed, shifting the remaining nodes as necessary. This operation has a time complexity of O(n), where n is the number of nodes in the list.​</a:t>
            </a:r>
          </a:p>
        </p:txBody>
      </p:sp>
    </p:spTree>
    <p:extLst>
      <p:ext uri="{BB962C8B-B14F-4D97-AF65-F5344CB8AC3E}">
        <p14:creationId xmlns:p14="http://schemas.microsoft.com/office/powerpoint/2010/main" val="757605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58</a:t>
            </a:fld>
            <a:endParaRPr lang="en-US"/>
          </a:p>
        </p:txBody>
      </p:sp>
      <p:sp>
        <p:nvSpPr>
          <p:cNvPr id="7" name="TextBox 6">
            <a:extLst>
              <a:ext uri="{FF2B5EF4-FFF2-40B4-BE49-F238E27FC236}">
                <a16:creationId xmlns:a16="http://schemas.microsoft.com/office/drawing/2014/main" id="{31F73A37-A78F-2866-6356-5F6C0C1FE13C}"/>
              </a:ext>
            </a:extLst>
          </p:cNvPr>
          <p:cNvSpPr txBox="1"/>
          <p:nvPr/>
        </p:nvSpPr>
        <p:spPr>
          <a:xfrm>
            <a:off x="238665" y="1043796"/>
            <a:ext cx="117290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200">
              <a:solidFill>
                <a:srgbClr val="374151"/>
              </a:solidFill>
              <a:latin typeface="Calibri"/>
              <a:ea typeface="Calibri"/>
              <a:cs typeface="Calibri"/>
            </a:endParaRPr>
          </a:p>
        </p:txBody>
      </p:sp>
      <p:sp>
        <p:nvSpPr>
          <p:cNvPr id="3" name="TextBox 2">
            <a:extLst>
              <a:ext uri="{FF2B5EF4-FFF2-40B4-BE49-F238E27FC236}">
                <a16:creationId xmlns:a16="http://schemas.microsoft.com/office/drawing/2014/main" id="{C41A7B09-5EC3-9628-855D-1B10C9885440}"/>
              </a:ext>
            </a:extLst>
          </p:cNvPr>
          <p:cNvSpPr txBox="1"/>
          <p:nvPr/>
        </p:nvSpPr>
        <p:spPr>
          <a:xfrm>
            <a:off x="162047" y="229565"/>
            <a:ext cx="11183071" cy="62786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374151"/>
                </a:solidFill>
                <a:latin typeface="Calibri"/>
                <a:cs typeface="Arial"/>
              </a:rPr>
              <a:t>3. </a:t>
            </a:r>
            <a:r>
              <a:rPr lang="en-US" sz="2400" b="1">
                <a:latin typeface="Calibri"/>
                <a:cs typeface="Arial"/>
              </a:rPr>
              <a:t>Traversal:​</a:t>
            </a:r>
            <a:endParaRPr lang="en-US" sz="2400" b="1">
              <a:latin typeface="Calibri"/>
              <a:cs typeface="Calibri"/>
            </a:endParaRPr>
          </a:p>
          <a:p>
            <a:endParaRPr lang="en-US" sz="2400">
              <a:latin typeface="Calibri"/>
              <a:cs typeface="Arial"/>
            </a:endParaRPr>
          </a:p>
          <a:p>
            <a:pPr marL="342900" indent="-342900">
              <a:buFont typeface="Arial"/>
              <a:buChar char="•"/>
            </a:pPr>
            <a:r>
              <a:rPr lang="en-US" sz="2400" b="1">
                <a:latin typeface="Calibri"/>
                <a:cs typeface="Arial"/>
              </a:rPr>
              <a:t>Iterative traversal</a:t>
            </a:r>
            <a:r>
              <a:rPr lang="en-US" sz="2400">
                <a:latin typeface="Calibri"/>
                <a:cs typeface="Arial"/>
              </a:rPr>
              <a:t>: In this operation, each node in the list is visited in turn, starting from the head and ending at the tail. This operation has a time complexity of O(n), where n is the number of nodes in the list.​</a:t>
            </a:r>
            <a:endParaRPr lang="en-US">
              <a:latin typeface="Calibri" panose="020F0502020204030204"/>
              <a:cs typeface="Calibri" panose="020F0502020204030204"/>
            </a:endParaRPr>
          </a:p>
          <a:p>
            <a:pPr marL="342900" indent="-342900">
              <a:buFont typeface="Arial"/>
              <a:buChar char="•"/>
            </a:pPr>
            <a:endParaRPr lang="en-US" sz="2400">
              <a:latin typeface="Calibri"/>
              <a:cs typeface="Arial"/>
            </a:endParaRPr>
          </a:p>
          <a:p>
            <a:pPr marL="342900" indent="-342900">
              <a:buFont typeface="Arial"/>
              <a:buChar char="•"/>
            </a:pPr>
            <a:r>
              <a:rPr lang="en-US" sz="2400" b="1">
                <a:latin typeface="Calibri"/>
                <a:cs typeface="Arial"/>
              </a:rPr>
              <a:t>Recursive traversal</a:t>
            </a:r>
            <a:r>
              <a:rPr lang="en-US" sz="2400">
                <a:latin typeface="Calibri"/>
                <a:cs typeface="Arial"/>
              </a:rPr>
              <a:t>: In this operation, a recursive function is used to visit each node in the list, starting from the head and ending at the tail. This operation also has a time complexity of O(n).</a:t>
            </a:r>
            <a:endParaRPr lang="en-US">
              <a:latin typeface="Calibri"/>
              <a:cs typeface="Calibri" panose="020F0502020204030204"/>
            </a:endParaRPr>
          </a:p>
          <a:p>
            <a:pPr marL="342900" indent="-342900">
              <a:buFont typeface="Arial"/>
              <a:buChar char="•"/>
            </a:pPr>
            <a:endParaRPr lang="en-US" sz="2400">
              <a:solidFill>
                <a:srgbClr val="000000"/>
              </a:solidFill>
              <a:latin typeface="Calibri"/>
              <a:cs typeface="Arial"/>
            </a:endParaRPr>
          </a:p>
          <a:p>
            <a:r>
              <a:rPr lang="en-US" sz="2400">
                <a:ea typeface="+mn-lt"/>
                <a:cs typeface="+mn-lt"/>
              </a:rPr>
              <a:t>4</a:t>
            </a:r>
            <a:r>
              <a:rPr lang="en-US" sz="2400" b="1">
                <a:ea typeface="+mn-lt"/>
                <a:cs typeface="+mn-lt"/>
              </a:rPr>
              <a:t>. Searching:</a:t>
            </a:r>
          </a:p>
          <a:p>
            <a:endParaRPr lang="en-US" sz="2400">
              <a:ea typeface="+mn-lt"/>
              <a:cs typeface="+mn-lt"/>
            </a:endParaRPr>
          </a:p>
          <a:p>
            <a:pPr marL="342900" indent="-342900">
              <a:buFont typeface="Arial"/>
              <a:buChar char="•"/>
            </a:pPr>
            <a:r>
              <a:rPr lang="en-US" sz="2400">
                <a:ea typeface="+mn-lt"/>
                <a:cs typeface="+mn-lt"/>
              </a:rPr>
              <a:t>Searching for a node with a specific value: In this operation, each node in the list is checked to see if it contains the specified value. This operation has a time complexity of O(n), where n is the number of nodes in the list.</a:t>
            </a:r>
            <a:endParaRPr lang="en-US" sz="2400">
              <a:cs typeface="Calibri"/>
            </a:endParaRPr>
          </a:p>
          <a:p>
            <a:pPr marL="342900" indent="-342900">
              <a:buFont typeface="Arial"/>
              <a:buChar char="•"/>
            </a:pPr>
            <a:endParaRPr lang="en-US" sz="2400">
              <a:solidFill>
                <a:srgbClr val="000000"/>
              </a:solidFill>
              <a:latin typeface="Calibri"/>
              <a:cs typeface="Arial"/>
            </a:endParaRPr>
          </a:p>
          <a:p>
            <a:pPr lvl="1"/>
            <a:endParaRPr lang="en-US">
              <a:solidFill>
                <a:srgbClr val="374151"/>
              </a:solidFill>
              <a:latin typeface="Calibri"/>
              <a:cs typeface="Arial"/>
            </a:endParaRPr>
          </a:p>
        </p:txBody>
      </p:sp>
    </p:spTree>
    <p:extLst>
      <p:ext uri="{BB962C8B-B14F-4D97-AF65-F5344CB8AC3E}">
        <p14:creationId xmlns:p14="http://schemas.microsoft.com/office/powerpoint/2010/main" val="6473125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descr="Table&#10;&#10;Description automatically generated">
            <a:extLst>
              <a:ext uri="{FF2B5EF4-FFF2-40B4-BE49-F238E27FC236}">
                <a16:creationId xmlns:a16="http://schemas.microsoft.com/office/drawing/2014/main" id="{78117283-2E38-3320-D883-4A7C0A9E969B}"/>
              </a:ext>
            </a:extLst>
          </p:cNvPr>
          <p:cNvPicPr>
            <a:picLocks noChangeAspect="1"/>
          </p:cNvPicPr>
          <p:nvPr/>
        </p:nvPicPr>
        <p:blipFill>
          <a:blip r:embed="rId2"/>
          <a:stretch>
            <a:fillRect/>
          </a:stretch>
        </p:blipFill>
        <p:spPr>
          <a:xfrm>
            <a:off x="730329" y="686598"/>
            <a:ext cx="10774472" cy="567170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a:solidFill>
                  <a:srgbClr val="FFFFFF"/>
                </a:solidFill>
              </a:rPr>
              <a:pPr>
                <a:spcAft>
                  <a:spcPts val="600"/>
                </a:spcAft>
              </a:pPr>
              <a:t>59</a:t>
            </a:fld>
            <a:endParaRPr lang="en-US">
              <a:solidFill>
                <a:srgbClr val="FFFFFF"/>
              </a:solidFill>
            </a:endParaRPr>
          </a:p>
        </p:txBody>
      </p:sp>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7" name="TextBox 6">
            <a:extLst>
              <a:ext uri="{FF2B5EF4-FFF2-40B4-BE49-F238E27FC236}">
                <a16:creationId xmlns:a16="http://schemas.microsoft.com/office/drawing/2014/main" id="{31F73A37-A78F-2866-6356-5F6C0C1FE13C}"/>
              </a:ext>
            </a:extLst>
          </p:cNvPr>
          <p:cNvSpPr txBox="1"/>
          <p:nvPr/>
        </p:nvSpPr>
        <p:spPr>
          <a:xfrm>
            <a:off x="238665" y="1043796"/>
            <a:ext cx="117290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200">
              <a:solidFill>
                <a:srgbClr val="374151"/>
              </a:solidFill>
              <a:latin typeface="Calibri"/>
              <a:ea typeface="Calibri"/>
              <a:cs typeface="Calibri"/>
            </a:endParaRPr>
          </a:p>
        </p:txBody>
      </p:sp>
      <p:sp>
        <p:nvSpPr>
          <p:cNvPr id="3" name="TextBox 2">
            <a:extLst>
              <a:ext uri="{FF2B5EF4-FFF2-40B4-BE49-F238E27FC236}">
                <a16:creationId xmlns:a16="http://schemas.microsoft.com/office/drawing/2014/main" id="{C41A7B09-5EC3-9628-855D-1B10C9885440}"/>
              </a:ext>
            </a:extLst>
          </p:cNvPr>
          <p:cNvSpPr txBox="1"/>
          <p:nvPr/>
        </p:nvSpPr>
        <p:spPr>
          <a:xfrm>
            <a:off x="162047" y="229565"/>
            <a:ext cx="111830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solidFill>
                <a:srgbClr val="374151"/>
              </a:solidFill>
              <a:latin typeface="Calibri"/>
              <a:cs typeface="Arial"/>
            </a:endParaRPr>
          </a:p>
        </p:txBody>
      </p:sp>
    </p:spTree>
    <p:extLst>
      <p:ext uri="{BB962C8B-B14F-4D97-AF65-F5344CB8AC3E}">
        <p14:creationId xmlns:p14="http://schemas.microsoft.com/office/powerpoint/2010/main" val="1215037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9F8B-BABE-5F8F-8AA8-7365CFDDD530}"/>
              </a:ext>
            </a:extLst>
          </p:cNvPr>
          <p:cNvSpPr>
            <a:spLocks noGrp="1"/>
          </p:cNvSpPr>
          <p:nvPr>
            <p:ph type="title"/>
          </p:nvPr>
        </p:nvSpPr>
        <p:spPr>
          <a:xfrm>
            <a:off x="780691" y="5691"/>
            <a:ext cx="10515600" cy="1325563"/>
          </a:xfrm>
        </p:spPr>
        <p:txBody>
          <a:bodyPr/>
          <a:lstStyle/>
          <a:p>
            <a:r>
              <a:rPr lang="en-US" b="1">
                <a:latin typeface="Times New Roman"/>
                <a:cs typeface="Calibri Light"/>
              </a:rPr>
              <a:t>TYPES</a:t>
            </a:r>
          </a:p>
        </p:txBody>
      </p:sp>
      <p:sp>
        <p:nvSpPr>
          <p:cNvPr id="3" name="Content Placeholder 2">
            <a:extLst>
              <a:ext uri="{FF2B5EF4-FFF2-40B4-BE49-F238E27FC236}">
                <a16:creationId xmlns:a16="http://schemas.microsoft.com/office/drawing/2014/main" id="{99DEBA3C-D614-E7DE-380D-3E46A70DFE1B}"/>
              </a:ext>
            </a:extLst>
          </p:cNvPr>
          <p:cNvSpPr>
            <a:spLocks noGrp="1"/>
          </p:cNvSpPr>
          <p:nvPr>
            <p:ph idx="1"/>
          </p:nvPr>
        </p:nvSpPr>
        <p:spPr>
          <a:xfrm>
            <a:off x="838200" y="1236154"/>
            <a:ext cx="10515600" cy="4940809"/>
          </a:xfrm>
        </p:spPr>
        <p:txBody>
          <a:bodyPr vert="horz" lIns="91440" tIns="45720" rIns="91440" bIns="45720" rtlCol="0" anchor="t">
            <a:noAutofit/>
          </a:bodyPr>
          <a:lstStyle/>
          <a:p>
            <a:pPr marL="0" indent="0">
              <a:buNone/>
            </a:pPr>
            <a:r>
              <a:rPr lang="en" sz="2400" b="1">
                <a:latin typeface="Times New Roman"/>
                <a:ea typeface="+mn-lt"/>
                <a:cs typeface="+mn-lt"/>
              </a:rPr>
              <a:t>1.Linear data structure</a:t>
            </a:r>
            <a:endParaRPr lang="en-US" sz="2400">
              <a:latin typeface="Times New Roman"/>
              <a:cs typeface="Calibri" panose="020F0502020204030204"/>
            </a:endParaRPr>
          </a:p>
          <a:p>
            <a:pPr marL="0" indent="0">
              <a:buNone/>
            </a:pPr>
            <a:endParaRPr lang="en" sz="2400" b="1">
              <a:latin typeface="Times New Roman"/>
              <a:ea typeface="+mn-lt"/>
              <a:cs typeface="+mn-lt"/>
            </a:endParaRPr>
          </a:p>
          <a:p>
            <a:r>
              <a:rPr lang="en" sz="2400">
                <a:latin typeface="Times New Roman"/>
                <a:ea typeface="+mn-lt"/>
                <a:cs typeface="+mn-lt"/>
              </a:rPr>
              <a:t>The data items are arranged in sequential order, one after the other.</a:t>
            </a:r>
            <a:endParaRPr lang="en-US" sz="2400">
              <a:latin typeface="Times New Roman"/>
              <a:cs typeface="Times New Roman"/>
            </a:endParaRPr>
          </a:p>
          <a:p>
            <a:r>
              <a:rPr lang="en" sz="2400">
                <a:latin typeface="Times New Roman"/>
                <a:ea typeface="+mn-lt"/>
                <a:cs typeface="+mn-lt"/>
              </a:rPr>
              <a:t>All the items are present on the single layer.</a:t>
            </a:r>
            <a:endParaRPr lang="en-US" sz="2400">
              <a:latin typeface="Times New Roman"/>
              <a:cs typeface="Times New Roman"/>
            </a:endParaRPr>
          </a:p>
          <a:p>
            <a:r>
              <a:rPr lang="en" sz="2400">
                <a:latin typeface="Times New Roman"/>
                <a:ea typeface="+mn-lt"/>
                <a:cs typeface="+mn-lt"/>
              </a:rPr>
              <a:t>It can be traversed on a single run. That is, if we start from the first element, we can traverse all the elements sequentially in a single pass.</a:t>
            </a:r>
            <a:endParaRPr lang="en-US" sz="2400">
              <a:latin typeface="Times New Roman"/>
              <a:cs typeface="Times New Roman"/>
            </a:endParaRPr>
          </a:p>
          <a:p>
            <a:r>
              <a:rPr lang="en" sz="2400">
                <a:latin typeface="Times New Roman"/>
                <a:ea typeface="+mn-lt"/>
                <a:cs typeface="+mn-lt"/>
              </a:rPr>
              <a:t>The memory utilization is not efficient.</a:t>
            </a:r>
            <a:endParaRPr lang="en-US" sz="2400">
              <a:latin typeface="Times New Roman"/>
              <a:cs typeface="Times New Roman"/>
            </a:endParaRPr>
          </a:p>
          <a:p>
            <a:r>
              <a:rPr lang="en" sz="2400">
                <a:latin typeface="Times New Roman"/>
                <a:ea typeface="+mn-lt"/>
                <a:cs typeface="+mn-lt"/>
              </a:rPr>
              <a:t>The time complexity increase with the data size.</a:t>
            </a:r>
            <a:endParaRPr lang="en-US" sz="2400">
              <a:latin typeface="Times New Roman"/>
              <a:cs typeface="Times New Roman"/>
            </a:endParaRPr>
          </a:p>
          <a:p>
            <a:r>
              <a:rPr lang="en" sz="2400">
                <a:latin typeface="Times New Roman"/>
                <a:ea typeface="+mn-lt"/>
                <a:cs typeface="+mn-lt"/>
              </a:rPr>
              <a:t>Example:</a:t>
            </a:r>
            <a:endParaRPr lang="en-US" sz="2400">
              <a:latin typeface="Times New Roman"/>
              <a:ea typeface="+mn-lt"/>
              <a:cs typeface="+mn-lt"/>
            </a:endParaRPr>
          </a:p>
          <a:p>
            <a:pPr marL="0" indent="0">
              <a:buNone/>
            </a:pPr>
            <a:r>
              <a:rPr lang="en" sz="2400">
                <a:latin typeface="Times New Roman"/>
                <a:ea typeface="+mn-lt"/>
                <a:cs typeface="+mn-lt"/>
              </a:rPr>
              <a:t>                Array Data Structure, Stack Data Structure, Queue Data Structure, Linked List Data Structure</a:t>
            </a:r>
            <a:endParaRPr lang="en-US" sz="2400">
              <a:latin typeface="Times New Roman"/>
              <a:cs typeface="Calibri"/>
            </a:endParaRPr>
          </a:p>
          <a:p>
            <a:endParaRPr lang="en-US">
              <a:cs typeface="Calibri"/>
            </a:endParaRPr>
          </a:p>
        </p:txBody>
      </p:sp>
      <p:sp>
        <p:nvSpPr>
          <p:cNvPr id="4" name="Footer Placeholder 3">
            <a:extLst>
              <a:ext uri="{FF2B5EF4-FFF2-40B4-BE49-F238E27FC236}">
                <a16:creationId xmlns:a16="http://schemas.microsoft.com/office/drawing/2014/main" id="{8BCA590B-7022-5418-4665-473004AFDE0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13DD8BA-41CD-AF9C-3A5D-09D459A4812D}"/>
              </a:ext>
            </a:extLst>
          </p:cNvPr>
          <p:cNvSpPr>
            <a:spLocks noGrp="1"/>
          </p:cNvSpPr>
          <p:nvPr>
            <p:ph type="sldNum" sz="quarter" idx="12"/>
          </p:nvPr>
        </p:nvSpPr>
        <p:spPr/>
        <p:txBody>
          <a:bodyPr/>
          <a:lstStyle/>
          <a:p>
            <a:fld id="{DF8A5812-A045-4ED1-AE09-1BD5E4DDFA3C}" type="slidenum">
              <a:rPr lang="en-US" smtClean="0"/>
              <a:t>6</a:t>
            </a:fld>
            <a:endParaRPr lang="en-US"/>
          </a:p>
        </p:txBody>
      </p:sp>
    </p:spTree>
    <p:extLst>
      <p:ext uri="{BB962C8B-B14F-4D97-AF65-F5344CB8AC3E}">
        <p14:creationId xmlns:p14="http://schemas.microsoft.com/office/powerpoint/2010/main" val="39188105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60</a:t>
            </a:fld>
            <a:endParaRPr lang="en-US"/>
          </a:p>
        </p:txBody>
      </p:sp>
      <p:sp>
        <p:nvSpPr>
          <p:cNvPr id="7" name="TextBox 6">
            <a:extLst>
              <a:ext uri="{FF2B5EF4-FFF2-40B4-BE49-F238E27FC236}">
                <a16:creationId xmlns:a16="http://schemas.microsoft.com/office/drawing/2014/main" id="{31F73A37-A78F-2866-6356-5F6C0C1FE13C}"/>
              </a:ext>
            </a:extLst>
          </p:cNvPr>
          <p:cNvSpPr txBox="1"/>
          <p:nvPr/>
        </p:nvSpPr>
        <p:spPr>
          <a:xfrm>
            <a:off x="238665" y="1043796"/>
            <a:ext cx="117290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200">
              <a:solidFill>
                <a:srgbClr val="374151"/>
              </a:solidFill>
              <a:latin typeface="Calibri"/>
              <a:ea typeface="Calibri"/>
              <a:cs typeface="Calibri"/>
            </a:endParaRPr>
          </a:p>
        </p:txBody>
      </p:sp>
      <p:sp>
        <p:nvSpPr>
          <p:cNvPr id="3" name="TextBox 2">
            <a:extLst>
              <a:ext uri="{FF2B5EF4-FFF2-40B4-BE49-F238E27FC236}">
                <a16:creationId xmlns:a16="http://schemas.microsoft.com/office/drawing/2014/main" id="{92C5AC84-176C-B418-9CB2-19BD8191CACD}"/>
              </a:ext>
            </a:extLst>
          </p:cNvPr>
          <p:cNvSpPr txBox="1"/>
          <p:nvPr/>
        </p:nvSpPr>
        <p:spPr>
          <a:xfrm>
            <a:off x="238665" y="324929"/>
            <a:ext cx="11844067"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Case Study: Music Player</a:t>
            </a:r>
            <a:endParaRPr lang="en-US" sz="2800" b="1">
              <a:cs typeface="Calibri"/>
            </a:endParaRPr>
          </a:p>
          <a:p>
            <a:endParaRPr lang="en-US"/>
          </a:p>
          <a:p>
            <a:pPr marL="342900" indent="-342900">
              <a:buFont typeface="Arial"/>
              <a:buChar char="•"/>
            </a:pPr>
            <a:r>
              <a:rPr lang="en-US" sz="2000"/>
              <a:t> </a:t>
            </a:r>
            <a:r>
              <a:rPr lang="en-US" sz="2400"/>
              <a:t>Singly linked lists can be used to implement a playlist feature in a music player, allowing users to create and manage their own playlists.</a:t>
            </a:r>
            <a:endParaRPr lang="en-US" sz="2400">
              <a:cs typeface="Calibri"/>
            </a:endParaRPr>
          </a:p>
          <a:p>
            <a:pPr marL="342900" indent="-342900">
              <a:buFont typeface="Arial"/>
              <a:buChar char="•"/>
            </a:pPr>
            <a:endParaRPr lang="en-US" sz="2400">
              <a:ea typeface="+mn-lt"/>
              <a:cs typeface="+mn-lt"/>
            </a:endParaRPr>
          </a:p>
          <a:p>
            <a:pPr marL="342900" indent="-342900">
              <a:buFont typeface="Arial"/>
              <a:buChar char="•"/>
            </a:pPr>
            <a:r>
              <a:rPr lang="en-US" sz="2400">
                <a:ea typeface="+mn-lt"/>
                <a:cs typeface="+mn-lt"/>
              </a:rPr>
              <a:t>In this application, each song can be represented as a node in a singly linked list. Each node contains information about the song, such as its title, artist, and file location. Each node also contains a reference to the next node in the list, allowing the songs to be linked together in a specific order.</a:t>
            </a:r>
          </a:p>
          <a:p>
            <a:pPr marL="342900" indent="-342900">
              <a:buFont typeface="Arial"/>
              <a:buChar char="•"/>
            </a:pPr>
            <a:endParaRPr lang="en-US" sz="2400">
              <a:ea typeface="+mn-lt"/>
              <a:cs typeface="+mn-lt"/>
            </a:endParaRPr>
          </a:p>
          <a:p>
            <a:pPr marL="342900" indent="-342900">
              <a:buFont typeface="Arial"/>
              <a:buChar char="•"/>
            </a:pPr>
            <a:r>
              <a:rPr lang="en-US" sz="2400">
                <a:ea typeface="+mn-lt"/>
                <a:cs typeface="+mn-lt"/>
              </a:rPr>
              <a:t>The playlist feature can be implemented using a separate singly linked list that contains references to the nodes in the song list. Each node in the playlist list contains a reference to a node in the song list, allowing users to create custom playlists by selecting specific songs in the song list and adding them to the playlist.</a:t>
            </a:r>
          </a:p>
          <a:p>
            <a:endParaRPr lang="en-US" sz="2000">
              <a:cs typeface="Calibri" panose="020F0502020204030204"/>
            </a:endParaRPr>
          </a:p>
        </p:txBody>
      </p:sp>
    </p:spTree>
    <p:extLst>
      <p:ext uri="{BB962C8B-B14F-4D97-AF65-F5344CB8AC3E}">
        <p14:creationId xmlns:p14="http://schemas.microsoft.com/office/powerpoint/2010/main" val="1229200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61</a:t>
            </a:fld>
            <a:endParaRPr lang="en-US"/>
          </a:p>
        </p:txBody>
      </p:sp>
      <p:sp>
        <p:nvSpPr>
          <p:cNvPr id="7" name="TextBox 6">
            <a:extLst>
              <a:ext uri="{FF2B5EF4-FFF2-40B4-BE49-F238E27FC236}">
                <a16:creationId xmlns:a16="http://schemas.microsoft.com/office/drawing/2014/main" id="{31F73A37-A78F-2866-6356-5F6C0C1FE13C}"/>
              </a:ext>
            </a:extLst>
          </p:cNvPr>
          <p:cNvSpPr txBox="1"/>
          <p:nvPr/>
        </p:nvSpPr>
        <p:spPr>
          <a:xfrm>
            <a:off x="217201" y="367656"/>
            <a:ext cx="11750512"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ea typeface="+mn-lt"/>
                <a:cs typeface="+mn-lt"/>
              </a:rPr>
              <a:t>The playlist feature can support the following operations: </a:t>
            </a:r>
            <a:endParaRPr lang="en-US" sz="2400">
              <a:solidFill>
                <a:srgbClr val="374151"/>
              </a:solidFill>
              <a:ea typeface="+mn-lt"/>
              <a:cs typeface="+mn-lt"/>
            </a:endParaRPr>
          </a:p>
          <a:p>
            <a:pPr marL="457200" indent="-457200">
              <a:buAutoNum type="arabicPeriod"/>
            </a:pPr>
            <a:r>
              <a:rPr lang="en-US" sz="2400">
                <a:ea typeface="+mn-lt"/>
                <a:cs typeface="+mn-lt"/>
              </a:rPr>
              <a:t>Insertion: adding a new song to the playlist </a:t>
            </a:r>
            <a:endParaRPr lang="en-US" sz="2400">
              <a:solidFill>
                <a:srgbClr val="374151"/>
              </a:solidFill>
              <a:ea typeface="+mn-lt"/>
              <a:cs typeface="+mn-lt"/>
            </a:endParaRPr>
          </a:p>
          <a:p>
            <a:pPr marL="457200" indent="-457200">
              <a:buAutoNum type="arabicPeriod"/>
            </a:pPr>
            <a:r>
              <a:rPr lang="en-US" sz="2400">
                <a:ea typeface="+mn-lt"/>
                <a:cs typeface="+mn-lt"/>
              </a:rPr>
              <a:t>Deletion: removing a song from the playlist </a:t>
            </a:r>
            <a:endParaRPr lang="en-US" sz="2400">
              <a:solidFill>
                <a:srgbClr val="374151"/>
              </a:solidFill>
              <a:ea typeface="+mn-lt"/>
              <a:cs typeface="+mn-lt"/>
            </a:endParaRPr>
          </a:p>
          <a:p>
            <a:pPr marL="457200" indent="-457200">
              <a:buAutoNum type="arabicPeriod"/>
            </a:pPr>
            <a:r>
              <a:rPr lang="en-US" sz="2400">
                <a:ea typeface="+mn-lt"/>
                <a:cs typeface="+mn-lt"/>
              </a:rPr>
              <a:t>Traversal: playing each song in the playlist in order</a:t>
            </a:r>
            <a:endParaRPr lang="en-US" sz="2400">
              <a:solidFill>
                <a:srgbClr val="000000"/>
              </a:solidFill>
              <a:ea typeface="+mn-lt"/>
              <a:cs typeface="+mn-lt"/>
            </a:endParaRPr>
          </a:p>
          <a:p>
            <a:pPr marL="457200" indent="-457200">
              <a:buFontTx/>
              <a:buAutoNum type="arabicPeriod"/>
            </a:pPr>
            <a:endParaRPr lang="en-US" sz="2400">
              <a:ea typeface="+mn-lt"/>
              <a:cs typeface="+mn-lt"/>
            </a:endParaRPr>
          </a:p>
          <a:p>
            <a:endParaRPr lang="en-US" sz="2400">
              <a:ea typeface="+mn-lt"/>
              <a:cs typeface="+mn-lt"/>
            </a:endParaRPr>
          </a:p>
          <a:p>
            <a:pPr marL="285750" indent="-285750">
              <a:buFont typeface="Arial"/>
              <a:buChar char="•"/>
            </a:pPr>
            <a:r>
              <a:rPr lang="en-US" sz="2400">
                <a:ea typeface="+mn-lt"/>
                <a:cs typeface="+mn-lt"/>
              </a:rPr>
              <a:t> Additionally, the playlist feature can be enhanced with additional features, such as the ability to shuffle the songs in the playlist or repeat the playlist. These features can be implemented by modifying the traversal algorithm to randomly select the next song in the list for shuffling, or by using a loop to repeat the playlist.</a:t>
            </a:r>
          </a:p>
          <a:p>
            <a:pPr marL="285750" indent="-285750">
              <a:buFont typeface="Arial"/>
              <a:buChar char="•"/>
            </a:pPr>
            <a:endParaRPr lang="en-US" sz="2400">
              <a:ea typeface="+mn-lt"/>
              <a:cs typeface="+mn-lt"/>
            </a:endParaRPr>
          </a:p>
          <a:p>
            <a:pPr marL="285750" indent="-285750">
              <a:buFont typeface="Arial"/>
              <a:buChar char="•"/>
            </a:pPr>
            <a:r>
              <a:rPr lang="en-US" sz="2400">
                <a:ea typeface="+mn-lt"/>
                <a:cs typeface="+mn-lt"/>
              </a:rPr>
              <a:t>In conclusion, the use of singly linked lists in a music player application can provide an efficient and flexible way to manage playlists, allowing users to create custom playlists and manage their music collections with ease.</a:t>
            </a:r>
            <a:endParaRPr lang="en-US" sz="2400">
              <a:solidFill>
                <a:srgbClr val="000000"/>
              </a:solidFill>
              <a:latin typeface="Calibri"/>
              <a:ea typeface="Calibri"/>
              <a:cs typeface="Calibri"/>
            </a:endParaRPr>
          </a:p>
        </p:txBody>
      </p:sp>
    </p:spTree>
    <p:extLst>
      <p:ext uri="{BB962C8B-B14F-4D97-AF65-F5344CB8AC3E}">
        <p14:creationId xmlns:p14="http://schemas.microsoft.com/office/powerpoint/2010/main" val="1364225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3341-7A68-4B15-9864-04D7D2ED8397}"/>
              </a:ext>
            </a:extLst>
          </p:cNvPr>
          <p:cNvSpPr>
            <a:spLocks noGrp="1"/>
          </p:cNvSpPr>
          <p:nvPr>
            <p:ph type="title"/>
          </p:nvPr>
        </p:nvSpPr>
        <p:spPr>
          <a:xfrm>
            <a:off x="793662" y="386930"/>
            <a:ext cx="10066122" cy="1298448"/>
          </a:xfrm>
        </p:spPr>
        <p:txBody>
          <a:bodyPr anchor="b">
            <a:normAutofit/>
          </a:bodyPr>
          <a:lstStyle/>
          <a:p>
            <a:r>
              <a:rPr lang="en-US" sz="4800">
                <a:latin typeface="Arial Nova"/>
              </a:rPr>
              <a:t>Doubly linked list</a:t>
            </a:r>
            <a:endParaRPr lang="en-US" sz="4800">
              <a:latin typeface="Arial Nova"/>
              <a:cs typeface="Calibri Light"/>
            </a:endParaRPr>
          </a:p>
          <a:p>
            <a:endParaRPr lang="en-US" sz="4800">
              <a:cs typeface="Calibri Light"/>
            </a:endParaRPr>
          </a:p>
        </p:txBody>
      </p:sp>
      <p:sp>
        <p:nvSpPr>
          <p:cNvPr id="3" name="Content Placeholder 2">
            <a:extLst>
              <a:ext uri="{FF2B5EF4-FFF2-40B4-BE49-F238E27FC236}">
                <a16:creationId xmlns:a16="http://schemas.microsoft.com/office/drawing/2014/main" id="{89130819-8D86-5746-057D-C85315875ACD}"/>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2000">
                <a:latin typeface="Arial Nova"/>
                <a:ea typeface="+mn-lt"/>
                <a:cs typeface="+mn-lt"/>
              </a:rPr>
              <a:t>Doubly linked list is a complex type of linked list in which a node contains a pointer to the previous as well as the next node in the sequence. </a:t>
            </a:r>
          </a:p>
          <a:p>
            <a:r>
              <a:rPr lang="en-US" sz="2000">
                <a:latin typeface="Arial Nova"/>
                <a:ea typeface="+mn-lt"/>
                <a:cs typeface="+mn-lt"/>
              </a:rPr>
              <a:t> In a doubly linked list, a node consists of three parts: node data, pointer to the next node in sequence (next pointer) , pointer to the previous node (previous pointer).</a:t>
            </a:r>
          </a:p>
          <a:p>
            <a:endParaRPr lang="en-US" sz="2000"/>
          </a:p>
          <a:p>
            <a:pPr marL="0" indent="0">
              <a:buNone/>
            </a:pPr>
            <a:endParaRPr lang="en-US" sz="2000">
              <a:latin typeface="Arial Nova"/>
              <a:cs typeface="Calibri"/>
            </a:endParaRPr>
          </a:p>
        </p:txBody>
      </p:sp>
      <p:sp>
        <p:nvSpPr>
          <p:cNvPr id="4" name="Footer Placeholder 3">
            <a:extLst>
              <a:ext uri="{FF2B5EF4-FFF2-40B4-BE49-F238E27FC236}">
                <a16:creationId xmlns:a16="http://schemas.microsoft.com/office/drawing/2014/main" id="{1FF3C5D4-E197-C79C-BAC2-C003FC8D91CC}"/>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92BEA77C-071B-4D93-41C4-B45176AA08FD}"/>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smtClean="0"/>
              <a:pPr>
                <a:spcAft>
                  <a:spcPts val="600"/>
                </a:spcAft>
              </a:pPr>
              <a:t>62</a:t>
            </a:fld>
            <a:endParaRPr lang="en-US"/>
          </a:p>
        </p:txBody>
      </p:sp>
      <p:pic>
        <p:nvPicPr>
          <p:cNvPr id="6" name="Picture 6" descr="Chart, waterfall chart&#10;&#10;Description automatically generated">
            <a:extLst>
              <a:ext uri="{FF2B5EF4-FFF2-40B4-BE49-F238E27FC236}">
                <a16:creationId xmlns:a16="http://schemas.microsoft.com/office/drawing/2014/main" id="{76A185A8-77A7-03B6-CFB8-67C699438AD7}"/>
              </a:ext>
            </a:extLst>
          </p:cNvPr>
          <p:cNvPicPr>
            <a:picLocks noChangeAspect="1"/>
          </p:cNvPicPr>
          <p:nvPr/>
        </p:nvPicPr>
        <p:blipFill>
          <a:blip r:embed="rId2"/>
          <a:stretch>
            <a:fillRect/>
          </a:stretch>
        </p:blipFill>
        <p:spPr>
          <a:xfrm>
            <a:off x="5911532" y="3601025"/>
            <a:ext cx="5150277" cy="1480704"/>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FF151230-694F-A299-E70E-F11137058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14683763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1C4A7C96-9E71-4CE8-ADCD-504C0D52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ECB3B7-B0C1-D85E-E61B-48A46A3D0BDD}"/>
              </a:ext>
            </a:extLst>
          </p:cNvPr>
          <p:cNvSpPr>
            <a:spLocks noGrp="1"/>
          </p:cNvSpPr>
          <p:nvPr>
            <p:ph type="title"/>
          </p:nvPr>
        </p:nvSpPr>
        <p:spPr>
          <a:xfrm>
            <a:off x="838200" y="365126"/>
            <a:ext cx="10515600" cy="1306440"/>
          </a:xfrm>
        </p:spPr>
        <p:txBody>
          <a:bodyPr>
            <a:normAutofit/>
          </a:bodyPr>
          <a:lstStyle/>
          <a:p>
            <a:pPr algn="ctr"/>
            <a:r>
              <a:rPr lang="en-US" sz="3200">
                <a:latin typeface="Arial Nova"/>
                <a:ea typeface="+mj-lt"/>
                <a:cs typeface="+mj-lt"/>
              </a:rPr>
              <a:t>Structure of a node in doubly linked list can be given as :</a:t>
            </a:r>
            <a:endParaRPr lang="en-US" sz="3200">
              <a:latin typeface="Arial Nova"/>
            </a:endParaRPr>
          </a:p>
        </p:txBody>
      </p:sp>
      <p:sp>
        <p:nvSpPr>
          <p:cNvPr id="3" name="Content Placeholder 2">
            <a:extLst>
              <a:ext uri="{FF2B5EF4-FFF2-40B4-BE49-F238E27FC236}">
                <a16:creationId xmlns:a16="http://schemas.microsoft.com/office/drawing/2014/main" id="{C7BF28A8-AE2C-5B84-3262-D609A6395A62}"/>
              </a:ext>
            </a:extLst>
          </p:cNvPr>
          <p:cNvSpPr>
            <a:spLocks noGrp="1"/>
          </p:cNvSpPr>
          <p:nvPr>
            <p:ph idx="1"/>
          </p:nvPr>
        </p:nvSpPr>
        <p:spPr>
          <a:xfrm>
            <a:off x="1995715" y="2000249"/>
            <a:ext cx="8571482" cy="4128837"/>
          </a:xfrm>
        </p:spPr>
        <p:txBody>
          <a:bodyPr vert="horz" lIns="91440" tIns="45720" rIns="91440" bIns="45720" rtlCol="0" anchor="t">
            <a:normAutofit/>
          </a:bodyPr>
          <a:lstStyle/>
          <a:p>
            <a:pPr marL="0" indent="0">
              <a:buNone/>
            </a:pPr>
            <a:r>
              <a:rPr lang="en-US">
                <a:ea typeface="+mn-lt"/>
                <a:cs typeface="+mn-lt"/>
              </a:rPr>
              <a:t>struct node   </a:t>
            </a:r>
            <a:endParaRPr lang="en-US">
              <a:cs typeface="Calibri" panose="020F0502020204030204"/>
            </a:endParaRPr>
          </a:p>
          <a:p>
            <a:pPr marL="0" indent="0">
              <a:buNone/>
            </a:pPr>
            <a:r>
              <a:rPr lang="en-US">
                <a:ea typeface="+mn-lt"/>
                <a:cs typeface="+mn-lt"/>
              </a:rPr>
              <a:t>{  </a:t>
            </a:r>
            <a:endParaRPr lang="en-US">
              <a:cs typeface="Calibri" panose="020F0502020204030204"/>
            </a:endParaRPr>
          </a:p>
          <a:p>
            <a:pPr marL="0" indent="0">
              <a:buNone/>
            </a:pPr>
            <a:r>
              <a:rPr lang="en-US">
                <a:ea typeface="+mn-lt"/>
                <a:cs typeface="+mn-lt"/>
              </a:rPr>
              <a:t>    struct node *</a:t>
            </a:r>
            <a:r>
              <a:rPr lang="en-US" err="1">
                <a:ea typeface="+mn-lt"/>
                <a:cs typeface="+mn-lt"/>
              </a:rPr>
              <a:t>prev</a:t>
            </a:r>
            <a:r>
              <a:rPr lang="en-US">
                <a:ea typeface="+mn-lt"/>
                <a:cs typeface="+mn-lt"/>
              </a:rPr>
              <a:t>;   </a:t>
            </a:r>
            <a:endParaRPr lang="en-US">
              <a:cs typeface="Calibri" panose="020F0502020204030204"/>
            </a:endParaRPr>
          </a:p>
          <a:p>
            <a:pPr marL="0" indent="0">
              <a:buNone/>
            </a:pPr>
            <a:r>
              <a:rPr lang="en-US">
                <a:ea typeface="+mn-lt"/>
                <a:cs typeface="+mn-lt"/>
              </a:rPr>
              <a:t>    </a:t>
            </a:r>
            <a:r>
              <a:rPr lang="en-US" b="1">
                <a:ea typeface="+mn-lt"/>
                <a:cs typeface="+mn-lt"/>
              </a:rPr>
              <a:t>int</a:t>
            </a:r>
            <a:r>
              <a:rPr lang="en-US">
                <a:ea typeface="+mn-lt"/>
                <a:cs typeface="+mn-lt"/>
              </a:rPr>
              <a:t> data;  </a:t>
            </a:r>
            <a:endParaRPr lang="en-US">
              <a:cs typeface="Calibri" panose="020F0502020204030204"/>
            </a:endParaRPr>
          </a:p>
          <a:p>
            <a:pPr marL="0" indent="0">
              <a:buNone/>
            </a:pPr>
            <a:r>
              <a:rPr lang="en-US">
                <a:ea typeface="+mn-lt"/>
                <a:cs typeface="+mn-lt"/>
              </a:rPr>
              <a:t>    struct node *next;   </a:t>
            </a:r>
            <a:endParaRPr lang="en-US">
              <a:cs typeface="Calibri" panose="020F0502020204030204"/>
            </a:endParaRPr>
          </a:p>
          <a:p>
            <a:pPr marL="0" indent="0">
              <a:buNone/>
            </a:pPr>
            <a:r>
              <a:rPr lang="en-US">
                <a:ea typeface="+mn-lt"/>
                <a:cs typeface="+mn-lt"/>
              </a:rPr>
              <a:t>}   </a:t>
            </a:r>
            <a:endParaRPr lang="en-US">
              <a:cs typeface="Calibri" panose="020F0502020204030204"/>
            </a:endParaRPr>
          </a:p>
          <a:p>
            <a:pPr marL="0" indent="0">
              <a:buNone/>
            </a:pPr>
            <a:endParaRPr lang="en-US" sz="2000">
              <a:cs typeface="Calibri" panose="020F0502020204030204"/>
            </a:endParaRPr>
          </a:p>
        </p:txBody>
      </p:sp>
      <p:sp>
        <p:nvSpPr>
          <p:cNvPr id="4" name="Footer Placeholder 3">
            <a:extLst>
              <a:ext uri="{FF2B5EF4-FFF2-40B4-BE49-F238E27FC236}">
                <a16:creationId xmlns:a16="http://schemas.microsoft.com/office/drawing/2014/main" id="{501540CF-4512-9F94-1F08-29FFD054C6A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E4E9D385-34A0-8724-2643-BD6F1BE593DD}"/>
              </a:ext>
            </a:extLst>
          </p:cNvPr>
          <p:cNvSpPr>
            <a:spLocks noGrp="1"/>
          </p:cNvSpPr>
          <p:nvPr>
            <p:ph type="sldNum" sz="quarter" idx="12"/>
          </p:nvPr>
        </p:nvSpPr>
        <p:spPr>
          <a:xfrm>
            <a:off x="8610600" y="6356350"/>
            <a:ext cx="2743200" cy="365125"/>
          </a:xfrm>
        </p:spPr>
        <p:txBody>
          <a:bodyPr>
            <a:normAutofit/>
          </a:bodyPr>
          <a:lstStyle/>
          <a:p>
            <a:pPr>
              <a:spcAft>
                <a:spcPts val="600"/>
              </a:spcAft>
            </a:pPr>
            <a:endParaRPr lang="en-US"/>
          </a:p>
          <a:p>
            <a:endParaRPr lang="en-US"/>
          </a:p>
        </p:txBody>
      </p:sp>
      <p:pic>
        <p:nvPicPr>
          <p:cNvPr id="8" name="Picture 7" descr="Shape&#10;&#10;Description automatically generated with medium confidence">
            <a:extLst>
              <a:ext uri="{FF2B5EF4-FFF2-40B4-BE49-F238E27FC236}">
                <a16:creationId xmlns:a16="http://schemas.microsoft.com/office/drawing/2014/main" id="{26151506-FCBA-99A7-95C6-B30C2E3BB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17860637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6688F3-5F17-057E-C82E-28C5E37E362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b="1" kern="1200">
                <a:solidFill>
                  <a:schemeClr val="tx1"/>
                </a:solidFill>
                <a:latin typeface="+mj-lt"/>
                <a:ea typeface="+mj-ea"/>
                <a:cs typeface="+mj-cs"/>
              </a:rPr>
              <a:t>Operations on Doubly Linked Lists</a:t>
            </a:r>
          </a:p>
        </p:txBody>
      </p:sp>
      <p:sp>
        <p:nvSpPr>
          <p:cNvPr id="4" name="Footer Placeholder 3">
            <a:extLst>
              <a:ext uri="{FF2B5EF4-FFF2-40B4-BE49-F238E27FC236}">
                <a16:creationId xmlns:a16="http://schemas.microsoft.com/office/drawing/2014/main" id="{2F84A15F-50D5-7A64-2757-E235E25BF8B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0DC1B8BF-5853-1F65-9200-2315FED978E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a:pPr>
                <a:spcAft>
                  <a:spcPts val="600"/>
                </a:spcAft>
              </a:pPr>
              <a:t>64</a:t>
            </a:fld>
            <a:endParaRPr lang="en-US"/>
          </a:p>
        </p:txBody>
      </p:sp>
      <p:graphicFrame>
        <p:nvGraphicFramePr>
          <p:cNvPr id="12" name="Content Placeholder 11">
            <a:extLst>
              <a:ext uri="{FF2B5EF4-FFF2-40B4-BE49-F238E27FC236}">
                <a16:creationId xmlns:a16="http://schemas.microsoft.com/office/drawing/2014/main" id="{2E434F91-6A07-82CF-6E54-2BC5D72179D0}"/>
              </a:ext>
            </a:extLst>
          </p:cNvPr>
          <p:cNvGraphicFramePr>
            <a:graphicFrameLocks noGrp="1"/>
          </p:cNvGraphicFramePr>
          <p:nvPr>
            <p:ph idx="1"/>
            <p:extLst>
              <p:ext uri="{D42A27DB-BD31-4B8C-83A1-F6EECF244321}">
                <p14:modId xmlns:p14="http://schemas.microsoft.com/office/powerpoint/2010/main" val="2200666943"/>
              </p:ext>
            </p:extLst>
          </p:nvPr>
        </p:nvGraphicFramePr>
        <p:xfrm>
          <a:off x="835068" y="1837150"/>
          <a:ext cx="10512549" cy="4057341"/>
        </p:xfrm>
        <a:graphic>
          <a:graphicData uri="http://schemas.openxmlformats.org/drawingml/2006/table">
            <a:tbl>
              <a:tblPr firstRow="1" bandRow="1">
                <a:solidFill>
                  <a:srgbClr val="F2F2F2">
                    <a:alpha val="45098"/>
                  </a:srgbClr>
                </a:solidFill>
                <a:tableStyleId>{5C22544A-7EE6-4342-B048-85BDC9FD1C3A}</a:tableStyleId>
              </a:tblPr>
              <a:tblGrid>
                <a:gridCol w="1069961">
                  <a:extLst>
                    <a:ext uri="{9D8B030D-6E8A-4147-A177-3AD203B41FA5}">
                      <a16:colId xmlns:a16="http://schemas.microsoft.com/office/drawing/2014/main" val="497599038"/>
                    </a:ext>
                  </a:extLst>
                </a:gridCol>
                <a:gridCol w="3670601">
                  <a:extLst>
                    <a:ext uri="{9D8B030D-6E8A-4147-A177-3AD203B41FA5}">
                      <a16:colId xmlns:a16="http://schemas.microsoft.com/office/drawing/2014/main" val="649393900"/>
                    </a:ext>
                  </a:extLst>
                </a:gridCol>
                <a:gridCol w="5771987">
                  <a:extLst>
                    <a:ext uri="{9D8B030D-6E8A-4147-A177-3AD203B41FA5}">
                      <a16:colId xmlns:a16="http://schemas.microsoft.com/office/drawing/2014/main" val="2579600463"/>
                    </a:ext>
                  </a:extLst>
                </a:gridCol>
              </a:tblGrid>
              <a:tr h="801239">
                <a:tc>
                  <a:txBody>
                    <a:bodyPr/>
                    <a:lstStyle/>
                    <a:p>
                      <a:pPr algn="l" fontAlgn="t"/>
                      <a:r>
                        <a:rPr lang="en-US" sz="2300" b="0" cap="none" spc="0">
                          <a:solidFill>
                            <a:schemeClr val="bg1"/>
                          </a:solidFill>
                          <a:effectLst/>
                        </a:rPr>
                        <a:t>SN</a:t>
                      </a:r>
                      <a:endParaRPr lang="en-US" sz="2300" b="0" cap="none" spc="0">
                        <a:solidFill>
                          <a:schemeClr val="bg1"/>
                        </a:solidFill>
                        <a:effectLst/>
                        <a:latin typeface="times new roman" panose="02020603050405020304" pitchFamily="18" charset="0"/>
                      </a:endParaRPr>
                    </a:p>
                  </a:txBody>
                  <a:tcPr marL="240993" marR="240993" marT="149064" marB="240993" anchor="ctr">
                    <a:lnL w="12700" cmpd="sng">
                      <a:noFill/>
                    </a:lnL>
                    <a:lnR w="12700" cmpd="sng">
                      <a:noFill/>
                    </a:lnR>
                    <a:lnT w="19050" cap="flat" cmpd="sng" algn="ctr">
                      <a:noFill/>
                      <a:prstDash val="solid"/>
                    </a:lnT>
                    <a:lnB w="38100" cmpd="sng">
                      <a:noFill/>
                    </a:lnB>
                    <a:solidFill>
                      <a:schemeClr val="tx1"/>
                    </a:solidFill>
                  </a:tcPr>
                </a:tc>
                <a:tc>
                  <a:txBody>
                    <a:bodyPr/>
                    <a:lstStyle/>
                    <a:p>
                      <a:pPr algn="l" fontAlgn="t"/>
                      <a:r>
                        <a:rPr lang="en-US" sz="2300" b="0" cap="none" spc="0">
                          <a:solidFill>
                            <a:schemeClr val="bg1"/>
                          </a:solidFill>
                          <a:effectLst/>
                        </a:rPr>
                        <a:t>Operation</a:t>
                      </a:r>
                      <a:endParaRPr lang="en-US" sz="2300" b="0" cap="none" spc="0">
                        <a:solidFill>
                          <a:schemeClr val="bg1"/>
                        </a:solidFill>
                        <a:effectLst/>
                        <a:latin typeface="times new roman" panose="02020603050405020304" pitchFamily="18" charset="0"/>
                      </a:endParaRPr>
                    </a:p>
                  </a:txBody>
                  <a:tcPr marL="240993" marR="240993" marT="149064" marB="240993" anchor="ctr">
                    <a:lnL w="12700" cmpd="sng">
                      <a:noFill/>
                    </a:lnL>
                    <a:lnR w="12700" cmpd="sng">
                      <a:noFill/>
                    </a:lnR>
                    <a:lnT w="19050" cap="flat" cmpd="sng" algn="ctr">
                      <a:noFill/>
                      <a:prstDash val="solid"/>
                    </a:lnT>
                    <a:lnB w="38100" cmpd="sng">
                      <a:noFill/>
                    </a:lnB>
                    <a:solidFill>
                      <a:schemeClr val="tx1"/>
                    </a:solidFill>
                  </a:tcPr>
                </a:tc>
                <a:tc>
                  <a:txBody>
                    <a:bodyPr/>
                    <a:lstStyle/>
                    <a:p>
                      <a:pPr algn="l" fontAlgn="t"/>
                      <a:r>
                        <a:rPr lang="en-US" sz="2300" b="0" cap="none" spc="0">
                          <a:solidFill>
                            <a:schemeClr val="bg1"/>
                          </a:solidFill>
                          <a:effectLst/>
                        </a:rPr>
                        <a:t>Description</a:t>
                      </a:r>
                      <a:endParaRPr lang="en-US" sz="2300" b="0" cap="none" spc="0">
                        <a:solidFill>
                          <a:schemeClr val="bg1"/>
                        </a:solidFill>
                        <a:effectLst/>
                        <a:latin typeface="times new roman" panose="02020603050405020304" pitchFamily="18" charset="0"/>
                      </a:endParaRPr>
                    </a:p>
                  </a:txBody>
                  <a:tcPr marL="240993" marR="240993" marT="149064" marB="240993"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595768013"/>
                  </a:ext>
                </a:extLst>
              </a:tr>
              <a:tr h="733049">
                <a:tc>
                  <a:txBody>
                    <a:bodyPr/>
                    <a:lstStyle/>
                    <a:p>
                      <a:pPr algn="just" fontAlgn="t"/>
                      <a:r>
                        <a:rPr lang="en-US" sz="2000" cap="none" spc="0">
                          <a:solidFill>
                            <a:schemeClr val="tx1"/>
                          </a:solidFill>
                          <a:effectLst/>
                        </a:rPr>
                        <a:t>1</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just" fontAlgn="t"/>
                      <a:r>
                        <a:rPr lang="en-US" sz="2000" u="none" strike="noStrike" cap="none" spc="0">
                          <a:solidFill>
                            <a:schemeClr val="tx1"/>
                          </a:solidFill>
                          <a:effectLst/>
                          <a:hlinkClick r:id="rId2">
                            <a:extLst>
                              <a:ext uri="{A12FA001-AC4F-418D-AE19-62706E023703}">
                                <ahyp:hlinkClr xmlns:ahyp="http://schemas.microsoft.com/office/drawing/2018/hyperlinkcolor" val="tx"/>
                              </a:ext>
                            </a:extLst>
                          </a:hlinkClick>
                        </a:rPr>
                        <a:t>Insertion at beginning</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just" fontAlgn="t"/>
                      <a:r>
                        <a:rPr lang="en-US" sz="2000" cap="none" spc="0">
                          <a:solidFill>
                            <a:schemeClr val="tx1"/>
                          </a:solidFill>
                          <a:effectLst/>
                        </a:rPr>
                        <a:t>Adding the node into the linked list at beginning.</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805352223"/>
                  </a:ext>
                </a:extLst>
              </a:tr>
              <a:tr h="733049">
                <a:tc>
                  <a:txBody>
                    <a:bodyPr/>
                    <a:lstStyle/>
                    <a:p>
                      <a:pPr algn="just" fontAlgn="t"/>
                      <a:r>
                        <a:rPr lang="en-US" sz="2000" cap="none" spc="0">
                          <a:solidFill>
                            <a:schemeClr val="tx1"/>
                          </a:solidFill>
                          <a:effectLst/>
                        </a:rPr>
                        <a:t>2</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just" fontAlgn="t"/>
                      <a:r>
                        <a:rPr lang="en-US" sz="2000" u="none" strike="noStrike" cap="none" spc="0">
                          <a:solidFill>
                            <a:schemeClr val="tx1"/>
                          </a:solidFill>
                          <a:effectLst/>
                          <a:hlinkClick r:id="rId3">
                            <a:extLst>
                              <a:ext uri="{A12FA001-AC4F-418D-AE19-62706E023703}">
                                <ahyp:hlinkClr xmlns:ahyp="http://schemas.microsoft.com/office/drawing/2018/hyperlinkcolor" val="tx"/>
                              </a:ext>
                            </a:extLst>
                          </a:hlinkClick>
                        </a:rPr>
                        <a:t>Insertion at end</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just" fontAlgn="t"/>
                      <a:r>
                        <a:rPr lang="en-US" sz="2000" cap="none" spc="0">
                          <a:solidFill>
                            <a:schemeClr val="tx1"/>
                          </a:solidFill>
                          <a:effectLst/>
                        </a:rPr>
                        <a:t>Adding the node into the linked list to the end.</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261690041"/>
                  </a:ext>
                </a:extLst>
              </a:tr>
              <a:tr h="1056955">
                <a:tc>
                  <a:txBody>
                    <a:bodyPr/>
                    <a:lstStyle/>
                    <a:p>
                      <a:pPr algn="just" fontAlgn="t"/>
                      <a:r>
                        <a:rPr lang="en-US" sz="2000" cap="none" spc="0">
                          <a:solidFill>
                            <a:schemeClr val="tx1"/>
                          </a:solidFill>
                          <a:effectLst/>
                        </a:rPr>
                        <a:t>3</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just" fontAlgn="t"/>
                      <a:r>
                        <a:rPr lang="en-US" sz="2000" u="none" strike="noStrike" cap="none" spc="0">
                          <a:solidFill>
                            <a:schemeClr val="tx1"/>
                          </a:solidFill>
                          <a:effectLst/>
                          <a:hlinkClick r:id="rId4">
                            <a:extLst>
                              <a:ext uri="{A12FA001-AC4F-418D-AE19-62706E023703}">
                                <ahyp:hlinkClr xmlns:ahyp="http://schemas.microsoft.com/office/drawing/2018/hyperlinkcolor" val="tx"/>
                              </a:ext>
                            </a:extLst>
                          </a:hlinkClick>
                        </a:rPr>
                        <a:t>Insertion after specified node</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just" fontAlgn="t"/>
                      <a:r>
                        <a:rPr lang="en-US" sz="2000" cap="none" spc="0">
                          <a:solidFill>
                            <a:schemeClr val="tx1"/>
                          </a:solidFill>
                          <a:effectLst/>
                        </a:rPr>
                        <a:t>Adding the node into the linked list after the specified node.</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4162559069"/>
                  </a:ext>
                </a:extLst>
              </a:tr>
              <a:tr h="733049">
                <a:tc>
                  <a:txBody>
                    <a:bodyPr/>
                    <a:lstStyle/>
                    <a:p>
                      <a:pPr algn="just" fontAlgn="t"/>
                      <a:r>
                        <a:rPr lang="en-US" sz="2000" cap="none" spc="0">
                          <a:solidFill>
                            <a:schemeClr val="tx1"/>
                          </a:solidFill>
                          <a:effectLst/>
                        </a:rPr>
                        <a:t>4</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just" fontAlgn="t"/>
                      <a:r>
                        <a:rPr lang="en-US" sz="2000" u="none" strike="noStrike" cap="none" spc="0">
                          <a:solidFill>
                            <a:schemeClr val="tx1"/>
                          </a:solidFill>
                          <a:effectLst/>
                          <a:hlinkClick r:id="rId5">
                            <a:extLst>
                              <a:ext uri="{A12FA001-AC4F-418D-AE19-62706E023703}">
                                <ahyp:hlinkClr xmlns:ahyp="http://schemas.microsoft.com/office/drawing/2018/hyperlinkcolor" val="tx"/>
                              </a:ext>
                            </a:extLst>
                          </a:hlinkClick>
                        </a:rPr>
                        <a:t>Deletion at beginning</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just" fontAlgn="t"/>
                      <a:r>
                        <a:rPr lang="en-US" sz="2000" cap="none" spc="0">
                          <a:solidFill>
                            <a:schemeClr val="tx1"/>
                          </a:solidFill>
                          <a:effectLst/>
                        </a:rPr>
                        <a:t>Removing the node from beginning of the list</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20152806"/>
                  </a:ext>
                </a:extLst>
              </a:tr>
            </a:tbl>
          </a:graphicData>
        </a:graphic>
      </p:graphicFrame>
      <p:pic>
        <p:nvPicPr>
          <p:cNvPr id="6" name="Picture 5" descr="Shape&#10;&#10;Description automatically generated with medium confidence">
            <a:extLst>
              <a:ext uri="{FF2B5EF4-FFF2-40B4-BE49-F238E27FC236}">
                <a16:creationId xmlns:a16="http://schemas.microsoft.com/office/drawing/2014/main" id="{3E8102A0-79F6-D8BC-9EE2-BDFCA739C4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17936269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E70D7629-A0FC-97C7-A3AA-ABD131FF73B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38E97CCE-EA5E-8B14-96F2-8D7DBF0C54F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smtClean="0"/>
              <a:pPr>
                <a:spcAft>
                  <a:spcPts val="600"/>
                </a:spcAft>
              </a:pPr>
              <a:t>65</a:t>
            </a:fld>
            <a:endParaRPr lang="en-US"/>
          </a:p>
        </p:txBody>
      </p:sp>
      <p:graphicFrame>
        <p:nvGraphicFramePr>
          <p:cNvPr id="15" name="Content Placeholder 14">
            <a:extLst>
              <a:ext uri="{FF2B5EF4-FFF2-40B4-BE49-F238E27FC236}">
                <a16:creationId xmlns:a16="http://schemas.microsoft.com/office/drawing/2014/main" id="{9C393684-CB78-F995-4A81-965F6356893F}"/>
              </a:ext>
            </a:extLst>
          </p:cNvPr>
          <p:cNvGraphicFramePr>
            <a:graphicFrameLocks noGrp="1"/>
          </p:cNvGraphicFramePr>
          <p:nvPr>
            <p:ph idx="1"/>
            <p:extLst>
              <p:ext uri="{D42A27DB-BD31-4B8C-83A1-F6EECF244321}">
                <p14:modId xmlns:p14="http://schemas.microsoft.com/office/powerpoint/2010/main" val="1220762532"/>
              </p:ext>
            </p:extLst>
          </p:nvPr>
        </p:nvGraphicFramePr>
        <p:xfrm>
          <a:off x="831272" y="775854"/>
          <a:ext cx="10512547" cy="4792198"/>
        </p:xfrm>
        <a:graphic>
          <a:graphicData uri="http://schemas.openxmlformats.org/drawingml/2006/table">
            <a:tbl>
              <a:tblPr firstRow="1" bandRow="1">
                <a:noFill/>
                <a:tableStyleId>{5C22544A-7EE6-4342-B048-85BDC9FD1C3A}</a:tableStyleId>
              </a:tblPr>
              <a:tblGrid>
                <a:gridCol w="935181">
                  <a:extLst>
                    <a:ext uri="{9D8B030D-6E8A-4147-A177-3AD203B41FA5}">
                      <a16:colId xmlns:a16="http://schemas.microsoft.com/office/drawing/2014/main" val="3236899162"/>
                    </a:ext>
                  </a:extLst>
                </a:gridCol>
                <a:gridCol w="3761509">
                  <a:extLst>
                    <a:ext uri="{9D8B030D-6E8A-4147-A177-3AD203B41FA5}">
                      <a16:colId xmlns:a16="http://schemas.microsoft.com/office/drawing/2014/main" val="652541494"/>
                    </a:ext>
                  </a:extLst>
                </a:gridCol>
                <a:gridCol w="5815857">
                  <a:extLst>
                    <a:ext uri="{9D8B030D-6E8A-4147-A177-3AD203B41FA5}">
                      <a16:colId xmlns:a16="http://schemas.microsoft.com/office/drawing/2014/main" val="2994001413"/>
                    </a:ext>
                  </a:extLst>
                </a:gridCol>
              </a:tblGrid>
              <a:tr h="823659">
                <a:tc>
                  <a:txBody>
                    <a:bodyPr/>
                    <a:lstStyle/>
                    <a:p>
                      <a:pPr marL="0" algn="just" defTabSz="914400" rtl="0" eaLnBrk="1" fontAlgn="t" latinLnBrk="0" hangingPunct="1"/>
                      <a:r>
                        <a:rPr lang="en-US" sz="1800" b="0" kern="1200" cap="none" spc="0">
                          <a:solidFill>
                            <a:schemeClr val="tx1"/>
                          </a:solidFill>
                          <a:effectLst/>
                          <a:latin typeface="+mn-lt"/>
                          <a:ea typeface="+mn-ea"/>
                          <a:cs typeface="+mn-cs"/>
                        </a:rPr>
                        <a:t>5</a:t>
                      </a:r>
                    </a:p>
                  </a:txBody>
                  <a:tcPr marL="0" marR="80117" marT="32047" marB="240350">
                    <a:lnL w="12700" cmpd="sng">
                      <a:noFill/>
                    </a:lnL>
                    <a:lnR w="12700" cmpd="sng">
                      <a:noFill/>
                    </a:lnR>
                    <a:lnT w="28575" cap="flat" cmpd="sng" algn="ctr">
                      <a:solidFill>
                        <a:schemeClr val="tx1"/>
                      </a:solidFill>
                      <a:prstDash val="solid"/>
                    </a:lnT>
                    <a:lnB w="38100" cmpd="sng">
                      <a:noFill/>
                    </a:lnB>
                    <a:noFill/>
                  </a:tcPr>
                </a:tc>
                <a:tc>
                  <a:txBody>
                    <a:bodyPr/>
                    <a:lstStyle/>
                    <a:p>
                      <a:pPr marL="0" algn="just" defTabSz="914400" rtl="0" eaLnBrk="1" fontAlgn="t" latinLnBrk="0" hangingPunct="1"/>
                      <a:r>
                        <a:rPr lang="en-US" sz="1800" b="0" kern="1200" cap="none" spc="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Deletion at the end</a:t>
                      </a:r>
                    </a:p>
                  </a:txBody>
                  <a:tcPr marL="0" marR="80117" marT="32047" marB="240350">
                    <a:lnL w="12700" cmpd="sng">
                      <a:noFill/>
                    </a:lnL>
                    <a:lnR w="12700" cmpd="sng">
                      <a:noFill/>
                    </a:lnR>
                    <a:lnT w="28575" cap="flat" cmpd="sng" algn="ctr">
                      <a:solidFill>
                        <a:schemeClr val="tx1"/>
                      </a:solidFill>
                      <a:prstDash val="solid"/>
                    </a:lnT>
                    <a:lnB w="38100" cmpd="sng">
                      <a:noFill/>
                    </a:lnB>
                    <a:noFill/>
                  </a:tcPr>
                </a:tc>
                <a:tc>
                  <a:txBody>
                    <a:bodyPr/>
                    <a:lstStyle/>
                    <a:p>
                      <a:pPr marL="0" algn="just" defTabSz="914400" rtl="0" eaLnBrk="1" fontAlgn="t" latinLnBrk="0" hangingPunct="1"/>
                      <a:r>
                        <a:rPr lang="en-US" sz="1800" b="0" kern="1200" cap="none" spc="0">
                          <a:solidFill>
                            <a:schemeClr val="tx1"/>
                          </a:solidFill>
                          <a:effectLst/>
                          <a:latin typeface="+mn-lt"/>
                          <a:ea typeface="+mn-ea"/>
                          <a:cs typeface="+mn-cs"/>
                        </a:rPr>
                        <a:t>Removing the node from end of the list.</a:t>
                      </a:r>
                    </a:p>
                  </a:txBody>
                  <a:tcPr marL="0" marR="80117" marT="32047" marB="240350">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28294056"/>
                  </a:ext>
                </a:extLst>
              </a:tr>
              <a:tr h="1198050">
                <a:tc>
                  <a:txBody>
                    <a:bodyPr/>
                    <a:lstStyle/>
                    <a:p>
                      <a:pPr algn="just" fontAlgn="t"/>
                      <a:r>
                        <a:rPr lang="en-US" sz="1800" cap="none" spc="0">
                          <a:solidFill>
                            <a:schemeClr val="tx1"/>
                          </a:solidFill>
                          <a:effectLst/>
                        </a:rPr>
                        <a:t>6</a:t>
                      </a:r>
                    </a:p>
                  </a:txBody>
                  <a:tcPr marL="0" marR="80117" marT="32047" marB="240350">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just" fontAlgn="t"/>
                      <a:r>
                        <a:rPr lang="en-US" sz="1800" cap="none" spc="0">
                          <a:solidFill>
                            <a:schemeClr val="tx1"/>
                          </a:solidFill>
                          <a:effectLst/>
                          <a:hlinkClick r:id="rId3">
                            <a:extLst>
                              <a:ext uri="{A12FA001-AC4F-418D-AE19-62706E023703}">
                                <ahyp:hlinkClr xmlns:ahyp="http://schemas.microsoft.com/office/drawing/2018/hyperlinkcolor" val="tx"/>
                              </a:ext>
                            </a:extLst>
                          </a:hlinkClick>
                        </a:rPr>
                        <a:t>Deletion of the node having given data</a:t>
                      </a:r>
                      <a:endParaRPr lang="en-US" sz="1800" cap="none" spc="0">
                        <a:solidFill>
                          <a:schemeClr val="tx1"/>
                        </a:solidFill>
                        <a:effectLst/>
                      </a:endParaRPr>
                    </a:p>
                  </a:txBody>
                  <a:tcPr marL="0" marR="80117" marT="32047" marB="240350">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just" fontAlgn="t"/>
                      <a:r>
                        <a:rPr lang="en-US" sz="1800" cap="none" spc="0">
                          <a:solidFill>
                            <a:schemeClr val="tx1"/>
                          </a:solidFill>
                          <a:effectLst/>
                        </a:rPr>
                        <a:t>Removing the node which is present just after the node containing the given data.</a:t>
                      </a:r>
                    </a:p>
                  </a:txBody>
                  <a:tcPr marL="0" marR="80117" marT="32047" marB="240350">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1774965612"/>
                  </a:ext>
                </a:extLst>
              </a:tr>
              <a:tr h="1572439">
                <a:tc>
                  <a:txBody>
                    <a:bodyPr/>
                    <a:lstStyle/>
                    <a:p>
                      <a:pPr algn="just" fontAlgn="t"/>
                      <a:r>
                        <a:rPr lang="en-US" sz="1800" cap="none" spc="0">
                          <a:solidFill>
                            <a:schemeClr val="tx1"/>
                          </a:solidFill>
                          <a:effectLst/>
                        </a:rPr>
                        <a:t>7</a:t>
                      </a:r>
                    </a:p>
                  </a:txBody>
                  <a:tcPr marL="0" marR="80117" marT="32047" marB="240350">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US" sz="1800" cap="none" spc="0">
                          <a:solidFill>
                            <a:schemeClr val="tx1"/>
                          </a:solidFill>
                          <a:effectLst/>
                          <a:hlinkClick r:id="rId4">
                            <a:extLst>
                              <a:ext uri="{A12FA001-AC4F-418D-AE19-62706E023703}">
                                <ahyp:hlinkClr xmlns:ahyp="http://schemas.microsoft.com/office/drawing/2018/hyperlinkcolor" val="tx"/>
                              </a:ext>
                            </a:extLst>
                          </a:hlinkClick>
                        </a:rPr>
                        <a:t>Searching</a:t>
                      </a:r>
                      <a:endParaRPr lang="en-US" sz="1800" cap="none" spc="0">
                        <a:solidFill>
                          <a:schemeClr val="tx1"/>
                        </a:solidFill>
                        <a:effectLst/>
                      </a:endParaRPr>
                    </a:p>
                  </a:txBody>
                  <a:tcPr marL="0" marR="80117" marT="32047" marB="240350">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US" sz="1800" cap="none" spc="0">
                          <a:solidFill>
                            <a:schemeClr val="tx1"/>
                          </a:solidFill>
                          <a:effectLst/>
                        </a:rPr>
                        <a:t>Comparing each node data with the item to be searched and return the location of the item in the list if the item found else return null.</a:t>
                      </a:r>
                    </a:p>
                  </a:txBody>
                  <a:tcPr marL="0" marR="80117" marT="32047" marB="240350">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008173489"/>
                  </a:ext>
                </a:extLst>
              </a:tr>
              <a:tr h="1198050">
                <a:tc>
                  <a:txBody>
                    <a:bodyPr/>
                    <a:lstStyle/>
                    <a:p>
                      <a:pPr algn="just" fontAlgn="t"/>
                      <a:r>
                        <a:rPr lang="en-US" sz="1800" cap="none" spc="0">
                          <a:solidFill>
                            <a:schemeClr val="tx1"/>
                          </a:solidFill>
                          <a:effectLst/>
                        </a:rPr>
                        <a:t>8</a:t>
                      </a:r>
                    </a:p>
                  </a:txBody>
                  <a:tcPr marL="0" marR="80117" marT="32047" marB="240350">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US" sz="1800" cap="none" spc="0">
                          <a:solidFill>
                            <a:schemeClr val="tx1"/>
                          </a:solidFill>
                          <a:effectLst/>
                          <a:hlinkClick r:id="rId5">
                            <a:extLst>
                              <a:ext uri="{A12FA001-AC4F-418D-AE19-62706E023703}">
                                <ahyp:hlinkClr xmlns:ahyp="http://schemas.microsoft.com/office/drawing/2018/hyperlinkcolor" val="tx"/>
                              </a:ext>
                            </a:extLst>
                          </a:hlinkClick>
                        </a:rPr>
                        <a:t>Traversing</a:t>
                      </a:r>
                      <a:endParaRPr lang="en-US" sz="1800" cap="none" spc="0">
                        <a:solidFill>
                          <a:schemeClr val="tx1"/>
                        </a:solidFill>
                        <a:effectLst/>
                      </a:endParaRPr>
                    </a:p>
                  </a:txBody>
                  <a:tcPr marL="0" marR="80117" marT="32047" marB="240350">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US" sz="1800" cap="none" spc="0">
                          <a:solidFill>
                            <a:schemeClr val="tx1"/>
                          </a:solidFill>
                          <a:effectLst/>
                        </a:rPr>
                        <a:t>Visiting each node of the list at least once in order to perform some specific operation like searching, sorting, display, etc.</a:t>
                      </a:r>
                    </a:p>
                  </a:txBody>
                  <a:tcPr marL="0" marR="80117" marT="32047" marB="24035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362831755"/>
                  </a:ext>
                </a:extLst>
              </a:tr>
            </a:tbl>
          </a:graphicData>
        </a:graphic>
      </p:graphicFrame>
      <p:sp>
        <p:nvSpPr>
          <p:cNvPr id="2" name="TextBox 1">
            <a:extLst>
              <a:ext uri="{FF2B5EF4-FFF2-40B4-BE49-F238E27FC236}">
                <a16:creationId xmlns:a16="http://schemas.microsoft.com/office/drawing/2014/main" id="{0C098547-ACEF-923E-E3F8-5713F620DEC5}"/>
              </a:ext>
            </a:extLst>
          </p:cNvPr>
          <p:cNvSpPr txBox="1"/>
          <p:nvPr/>
        </p:nvSpPr>
        <p:spPr>
          <a:xfrm>
            <a:off x="9663545" y="-2286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6" name="Picture 5" descr="Shape&#10;&#10;Description automatically generated with medium confidence">
            <a:extLst>
              <a:ext uri="{FF2B5EF4-FFF2-40B4-BE49-F238E27FC236}">
                <a16:creationId xmlns:a16="http://schemas.microsoft.com/office/drawing/2014/main" id="{65B2AA4E-8614-2A7D-F003-6734EC0B85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2999816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BEAB8-A23F-72C5-FE9C-FFD2200FDF32}"/>
              </a:ext>
            </a:extLst>
          </p:cNvPr>
          <p:cNvSpPr>
            <a:spLocks noGrp="1"/>
          </p:cNvSpPr>
          <p:nvPr>
            <p:ph type="title"/>
          </p:nvPr>
        </p:nvSpPr>
        <p:spPr>
          <a:xfrm>
            <a:off x="808638" y="386930"/>
            <a:ext cx="9236700" cy="1188950"/>
          </a:xfrm>
        </p:spPr>
        <p:txBody>
          <a:bodyPr anchor="b">
            <a:normAutofit/>
          </a:bodyPr>
          <a:lstStyle/>
          <a:p>
            <a:r>
              <a:rPr lang="en-US" sz="3600" b="1">
                <a:latin typeface="Arial Nova"/>
                <a:ea typeface="+mj-lt"/>
                <a:cs typeface="+mj-lt"/>
              </a:rPr>
              <a:t>Advantages</a:t>
            </a:r>
            <a:r>
              <a:rPr lang="en-US" sz="5400" b="1">
                <a:latin typeface="Arial Nova"/>
                <a:ea typeface="+mj-lt"/>
                <a:cs typeface="+mj-lt"/>
              </a:rPr>
              <a:t> </a:t>
            </a:r>
            <a:endParaRPr lang="en-US" sz="5400" b="1">
              <a:latin typeface="Arial Nova"/>
            </a:endParaRPr>
          </a:p>
        </p:txBody>
      </p:sp>
      <p:sp>
        <p:nvSpPr>
          <p:cNvPr id="3" name="Content Placeholder 2">
            <a:extLst>
              <a:ext uri="{FF2B5EF4-FFF2-40B4-BE49-F238E27FC236}">
                <a16:creationId xmlns:a16="http://schemas.microsoft.com/office/drawing/2014/main" id="{A2274512-AC3E-9A14-96CE-31E51F766122}"/>
              </a:ext>
            </a:extLst>
          </p:cNvPr>
          <p:cNvSpPr>
            <a:spLocks noGrp="1"/>
          </p:cNvSpPr>
          <p:nvPr>
            <p:ph idx="1"/>
          </p:nvPr>
        </p:nvSpPr>
        <p:spPr>
          <a:xfrm>
            <a:off x="804098" y="1816632"/>
            <a:ext cx="10143668" cy="3435531"/>
          </a:xfrm>
        </p:spPr>
        <p:txBody>
          <a:bodyPr vert="horz" lIns="91440" tIns="45720" rIns="91440" bIns="45720" rtlCol="0" anchor="ctr">
            <a:normAutofit/>
          </a:bodyPr>
          <a:lstStyle/>
          <a:p>
            <a:r>
              <a:rPr lang="en-US" sz="2400">
                <a:ea typeface="+mn-lt"/>
                <a:cs typeface="+mn-lt"/>
              </a:rPr>
              <a:t>Bidirectional traversal</a:t>
            </a:r>
          </a:p>
          <a:p>
            <a:r>
              <a:rPr lang="en-US" sz="2400">
                <a:ea typeface="+mn-lt"/>
                <a:cs typeface="+mn-lt"/>
              </a:rPr>
              <a:t>Efficient insertion and deletion</a:t>
            </a:r>
            <a:endParaRPr lang="en-US" sz="2400">
              <a:cs typeface="Calibri"/>
            </a:endParaRPr>
          </a:p>
          <a:p>
            <a:r>
              <a:rPr lang="en-US" sz="2400">
                <a:ea typeface="+mn-lt"/>
                <a:cs typeface="+mn-lt"/>
              </a:rPr>
              <a:t>Versatility</a:t>
            </a:r>
          </a:p>
          <a:p>
            <a:r>
              <a:rPr lang="en-US" sz="2400">
                <a:ea typeface="+mn-lt"/>
                <a:cs typeface="+mn-lt"/>
              </a:rPr>
              <a:t>Space efficiency</a:t>
            </a:r>
          </a:p>
          <a:p>
            <a:r>
              <a:rPr lang="en-US" sz="2400">
                <a:ea typeface="+mn-lt"/>
                <a:cs typeface="+mn-lt"/>
              </a:rPr>
              <a:t>Flexibility</a:t>
            </a:r>
          </a:p>
        </p:txBody>
      </p:sp>
      <p:sp>
        <p:nvSpPr>
          <p:cNvPr id="4" name="Footer Placeholder 3">
            <a:extLst>
              <a:ext uri="{FF2B5EF4-FFF2-40B4-BE49-F238E27FC236}">
                <a16:creationId xmlns:a16="http://schemas.microsoft.com/office/drawing/2014/main" id="{CC2BD70B-EE46-FDAC-A72E-9694B6FEFBAE}"/>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ABB0AE20-A935-29F4-1724-9164DE0F466B}"/>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smtClean="0"/>
              <a:pPr>
                <a:spcAft>
                  <a:spcPts val="600"/>
                </a:spcAft>
              </a:pPr>
              <a:t>66</a:t>
            </a:fld>
            <a:endParaRPr lang="en-US"/>
          </a:p>
        </p:txBody>
      </p:sp>
      <p:pic>
        <p:nvPicPr>
          <p:cNvPr id="7" name="Picture 6" descr="Shape&#10;&#10;Description automatically generated with medium confidence">
            <a:extLst>
              <a:ext uri="{FF2B5EF4-FFF2-40B4-BE49-F238E27FC236}">
                <a16:creationId xmlns:a16="http://schemas.microsoft.com/office/drawing/2014/main" id="{15B69366-920F-E07F-DB01-6FD0BFC6A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478843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E9F0B8-5273-D140-1C7D-327B7FC40B9B}"/>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b="1" kern="1200">
                <a:solidFill>
                  <a:schemeClr val="tx1"/>
                </a:solidFill>
                <a:latin typeface="+mj-lt"/>
                <a:ea typeface="+mj-ea"/>
                <a:cs typeface="+mj-cs"/>
              </a:rPr>
              <a:t>Time and Space Complexity</a:t>
            </a:r>
          </a:p>
        </p:txBody>
      </p:sp>
      <p:sp>
        <p:nvSpPr>
          <p:cNvPr id="4" name="Footer Placeholder 3">
            <a:extLst>
              <a:ext uri="{FF2B5EF4-FFF2-40B4-BE49-F238E27FC236}">
                <a16:creationId xmlns:a16="http://schemas.microsoft.com/office/drawing/2014/main" id="{B6F01776-6F43-794A-2382-E6BBF43D391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E92AAD94-0B91-87AE-FF84-6AAC7EECC7A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smtClean="0"/>
              <a:pPr>
                <a:spcAft>
                  <a:spcPts val="600"/>
                </a:spcAft>
              </a:pPr>
              <a:t>67</a:t>
            </a:fld>
            <a:endParaRPr lang="en-US"/>
          </a:p>
        </p:txBody>
      </p:sp>
      <p:graphicFrame>
        <p:nvGraphicFramePr>
          <p:cNvPr id="6" name="Content Placeholder 5">
            <a:extLst>
              <a:ext uri="{FF2B5EF4-FFF2-40B4-BE49-F238E27FC236}">
                <a16:creationId xmlns:a16="http://schemas.microsoft.com/office/drawing/2014/main" id="{B8459E90-DAC3-8017-4EB2-38B1B6DD0234}"/>
              </a:ext>
            </a:extLst>
          </p:cNvPr>
          <p:cNvGraphicFramePr>
            <a:graphicFrameLocks noGrp="1"/>
          </p:cNvGraphicFramePr>
          <p:nvPr>
            <p:ph idx="1"/>
            <p:extLst>
              <p:ext uri="{D42A27DB-BD31-4B8C-83A1-F6EECF244321}">
                <p14:modId xmlns:p14="http://schemas.microsoft.com/office/powerpoint/2010/main" val="3367036826"/>
              </p:ext>
            </p:extLst>
          </p:nvPr>
        </p:nvGraphicFramePr>
        <p:xfrm>
          <a:off x="838200" y="2007834"/>
          <a:ext cx="9847501" cy="3838368"/>
        </p:xfrm>
        <a:graphic>
          <a:graphicData uri="http://schemas.openxmlformats.org/drawingml/2006/table">
            <a:tbl>
              <a:tblPr firstRow="1" bandRow="1">
                <a:noFill/>
                <a:tableStyleId>{5C22544A-7EE6-4342-B048-85BDC9FD1C3A}</a:tableStyleId>
              </a:tblPr>
              <a:tblGrid>
                <a:gridCol w="3100908">
                  <a:extLst>
                    <a:ext uri="{9D8B030D-6E8A-4147-A177-3AD203B41FA5}">
                      <a16:colId xmlns:a16="http://schemas.microsoft.com/office/drawing/2014/main" val="3776591399"/>
                    </a:ext>
                  </a:extLst>
                </a:gridCol>
                <a:gridCol w="3304694">
                  <a:extLst>
                    <a:ext uri="{9D8B030D-6E8A-4147-A177-3AD203B41FA5}">
                      <a16:colId xmlns:a16="http://schemas.microsoft.com/office/drawing/2014/main" val="2315779012"/>
                    </a:ext>
                  </a:extLst>
                </a:gridCol>
                <a:gridCol w="3441899">
                  <a:extLst>
                    <a:ext uri="{9D8B030D-6E8A-4147-A177-3AD203B41FA5}">
                      <a16:colId xmlns:a16="http://schemas.microsoft.com/office/drawing/2014/main" val="2535381472"/>
                    </a:ext>
                  </a:extLst>
                </a:gridCol>
              </a:tblGrid>
              <a:tr h="494048">
                <a:tc>
                  <a:txBody>
                    <a:bodyPr/>
                    <a:lstStyle/>
                    <a:p>
                      <a:pPr fontAlgn="b"/>
                      <a:r>
                        <a:rPr lang="en-US" sz="1900" b="1">
                          <a:solidFill>
                            <a:schemeClr val="tx1">
                              <a:lumMod val="75000"/>
                              <a:lumOff val="25000"/>
                            </a:schemeClr>
                          </a:solidFill>
                          <a:effectLst/>
                        </a:rPr>
                        <a:t>Operation</a:t>
                      </a:r>
                    </a:p>
                  </a:txBody>
                  <a:tcPr marL="196764" marR="147573" marT="98382" marB="98382"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fontAlgn="b"/>
                      <a:r>
                        <a:rPr lang="en-US" sz="1900" b="1">
                          <a:solidFill>
                            <a:schemeClr val="tx1">
                              <a:lumMod val="75000"/>
                              <a:lumOff val="25000"/>
                            </a:schemeClr>
                          </a:solidFill>
                          <a:effectLst/>
                        </a:rPr>
                        <a:t>Time Complexity</a:t>
                      </a:r>
                    </a:p>
                  </a:txBody>
                  <a:tcPr marL="196764" marR="147573" marT="98382" marB="98382"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fontAlgn="b"/>
                      <a:r>
                        <a:rPr lang="en-US" sz="1900" b="1">
                          <a:solidFill>
                            <a:schemeClr val="tx1">
                              <a:lumMod val="75000"/>
                              <a:lumOff val="25000"/>
                            </a:schemeClr>
                          </a:solidFill>
                          <a:effectLst/>
                        </a:rPr>
                        <a:t>Space Complexity</a:t>
                      </a:r>
                    </a:p>
                  </a:txBody>
                  <a:tcPr marL="196764" marR="147573" marT="98382" marB="98382"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3531201270"/>
                  </a:ext>
                </a:extLst>
              </a:tr>
              <a:tr h="418040">
                <a:tc>
                  <a:txBody>
                    <a:bodyPr/>
                    <a:lstStyle/>
                    <a:p>
                      <a:pPr fontAlgn="base"/>
                      <a:r>
                        <a:rPr lang="en-US" sz="1400">
                          <a:solidFill>
                            <a:schemeClr val="tx1">
                              <a:lumMod val="75000"/>
                              <a:lumOff val="25000"/>
                            </a:schemeClr>
                          </a:solidFill>
                          <a:effectLst/>
                        </a:rPr>
                        <a:t>Access</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O(n)</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570312649"/>
                  </a:ext>
                </a:extLst>
              </a:tr>
              <a:tr h="418040">
                <a:tc>
                  <a:txBody>
                    <a:bodyPr/>
                    <a:lstStyle/>
                    <a:p>
                      <a:pPr fontAlgn="base"/>
                      <a:r>
                        <a:rPr lang="en-US" sz="1400">
                          <a:solidFill>
                            <a:schemeClr val="tx1">
                              <a:lumMod val="75000"/>
                              <a:lumOff val="25000"/>
                            </a:schemeClr>
                          </a:solidFill>
                          <a:effectLst/>
                        </a:rPr>
                        <a:t>Search</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O(n)</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643191258"/>
                  </a:ext>
                </a:extLst>
              </a:tr>
              <a:tr h="418040">
                <a:tc>
                  <a:txBody>
                    <a:bodyPr/>
                    <a:lstStyle/>
                    <a:p>
                      <a:pPr fontAlgn="base"/>
                      <a:r>
                        <a:rPr lang="en-US" sz="1400">
                          <a:solidFill>
                            <a:schemeClr val="tx1">
                              <a:lumMod val="75000"/>
                              <a:lumOff val="25000"/>
                            </a:schemeClr>
                          </a:solidFill>
                          <a:effectLst/>
                        </a:rPr>
                        <a:t>Insertion at beginning</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141638643"/>
                  </a:ext>
                </a:extLst>
              </a:tr>
              <a:tr h="418040">
                <a:tc>
                  <a:txBody>
                    <a:bodyPr/>
                    <a:lstStyle/>
                    <a:p>
                      <a:pPr fontAlgn="base"/>
                      <a:r>
                        <a:rPr lang="en-US" sz="1400">
                          <a:solidFill>
                            <a:schemeClr val="tx1">
                              <a:lumMod val="75000"/>
                              <a:lumOff val="25000"/>
                            </a:schemeClr>
                          </a:solidFill>
                          <a:effectLst/>
                        </a:rPr>
                        <a:t>Insertion at end</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826203785"/>
                  </a:ext>
                </a:extLst>
              </a:tr>
              <a:tr h="418040">
                <a:tc>
                  <a:txBody>
                    <a:bodyPr/>
                    <a:lstStyle/>
                    <a:p>
                      <a:pPr fontAlgn="base"/>
                      <a:r>
                        <a:rPr lang="en-US" sz="1400">
                          <a:solidFill>
                            <a:schemeClr val="tx1">
                              <a:lumMod val="75000"/>
                              <a:lumOff val="25000"/>
                            </a:schemeClr>
                          </a:solidFill>
                          <a:effectLst/>
                        </a:rPr>
                        <a:t>Insertion at index </a:t>
                      </a:r>
                      <a:r>
                        <a:rPr lang="en-US" sz="1400" err="1">
                          <a:solidFill>
                            <a:schemeClr val="tx1">
                              <a:lumMod val="75000"/>
                              <a:lumOff val="25000"/>
                            </a:schemeClr>
                          </a:solidFill>
                          <a:effectLst/>
                        </a:rPr>
                        <a:t>i</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O(n)</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37095388"/>
                  </a:ext>
                </a:extLst>
              </a:tr>
              <a:tr h="418040">
                <a:tc>
                  <a:txBody>
                    <a:bodyPr/>
                    <a:lstStyle/>
                    <a:p>
                      <a:pPr fontAlgn="base"/>
                      <a:r>
                        <a:rPr lang="en-US" sz="1400">
                          <a:solidFill>
                            <a:schemeClr val="tx1">
                              <a:lumMod val="75000"/>
                              <a:lumOff val="25000"/>
                            </a:schemeClr>
                          </a:solidFill>
                          <a:effectLst/>
                        </a:rPr>
                        <a:t>Deletion at beginning</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678840867"/>
                  </a:ext>
                </a:extLst>
              </a:tr>
              <a:tr h="418040">
                <a:tc>
                  <a:txBody>
                    <a:bodyPr/>
                    <a:lstStyle/>
                    <a:p>
                      <a:pPr fontAlgn="base"/>
                      <a:r>
                        <a:rPr lang="en-US" sz="1400">
                          <a:solidFill>
                            <a:schemeClr val="tx1">
                              <a:lumMod val="75000"/>
                              <a:lumOff val="25000"/>
                            </a:schemeClr>
                          </a:solidFill>
                          <a:effectLst/>
                        </a:rPr>
                        <a:t>Deletion at end</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535164435"/>
                  </a:ext>
                </a:extLst>
              </a:tr>
              <a:tr h="418040">
                <a:tc>
                  <a:txBody>
                    <a:bodyPr/>
                    <a:lstStyle/>
                    <a:p>
                      <a:pPr fontAlgn="base"/>
                      <a:r>
                        <a:rPr lang="en-US" sz="1400">
                          <a:solidFill>
                            <a:schemeClr val="tx1">
                              <a:lumMod val="75000"/>
                              <a:lumOff val="25000"/>
                            </a:schemeClr>
                          </a:solidFill>
                          <a:effectLst/>
                        </a:rPr>
                        <a:t>Deletion at index </a:t>
                      </a:r>
                      <a:r>
                        <a:rPr lang="en-US" sz="1400" err="1">
                          <a:solidFill>
                            <a:schemeClr val="tx1">
                              <a:lumMod val="75000"/>
                              <a:lumOff val="25000"/>
                            </a:schemeClr>
                          </a:solidFill>
                          <a:effectLst/>
                        </a:rPr>
                        <a:t>i</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O(n)</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589635703"/>
                  </a:ext>
                </a:extLst>
              </a:tr>
            </a:tbl>
          </a:graphicData>
        </a:graphic>
      </p:graphicFrame>
      <p:pic>
        <p:nvPicPr>
          <p:cNvPr id="7" name="Picture 6" descr="Shape&#10;&#10;Description automatically generated with medium confidence">
            <a:extLst>
              <a:ext uri="{FF2B5EF4-FFF2-40B4-BE49-F238E27FC236}">
                <a16:creationId xmlns:a16="http://schemas.microsoft.com/office/drawing/2014/main" id="{5C69B862-C965-24C0-4197-058069DC7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4178295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FFC62-4117-2A1B-A243-94663351DEDA}"/>
              </a:ext>
            </a:extLst>
          </p:cNvPr>
          <p:cNvSpPr>
            <a:spLocks noGrp="1"/>
          </p:cNvSpPr>
          <p:nvPr>
            <p:ph type="title"/>
          </p:nvPr>
        </p:nvSpPr>
        <p:spPr/>
        <p:txBody>
          <a:bodyPr>
            <a:normAutofit/>
          </a:bodyPr>
          <a:lstStyle/>
          <a:p>
            <a:r>
              <a:rPr lang="en-US" sz="3600" b="1">
                <a:latin typeface="Arial Nova"/>
                <a:cs typeface="Calibri Light"/>
              </a:rPr>
              <a:t>Case Study</a:t>
            </a:r>
            <a:endParaRPr lang="en-US" sz="3600" b="1">
              <a:latin typeface="Arial Nova"/>
            </a:endParaRPr>
          </a:p>
        </p:txBody>
      </p:sp>
      <p:sp>
        <p:nvSpPr>
          <p:cNvPr id="3" name="Content Placeholder 2">
            <a:extLst>
              <a:ext uri="{FF2B5EF4-FFF2-40B4-BE49-F238E27FC236}">
                <a16:creationId xmlns:a16="http://schemas.microsoft.com/office/drawing/2014/main" id="{473943B3-2379-E296-B67A-910E9B43C669}"/>
              </a:ext>
            </a:extLst>
          </p:cNvPr>
          <p:cNvSpPr>
            <a:spLocks noGrp="1"/>
          </p:cNvSpPr>
          <p:nvPr>
            <p:ph idx="1"/>
          </p:nvPr>
        </p:nvSpPr>
        <p:spPr>
          <a:xfrm>
            <a:off x="838200" y="1929384"/>
            <a:ext cx="10515600" cy="4251960"/>
          </a:xfrm>
        </p:spPr>
        <p:txBody>
          <a:bodyPr vert="horz" lIns="91440" tIns="45720" rIns="91440" bIns="45720" rtlCol="0" anchor="t">
            <a:normAutofit fontScale="92500" lnSpcReduction="10000"/>
          </a:bodyPr>
          <a:lstStyle/>
          <a:p>
            <a:pPr algn="just">
              <a:buNone/>
            </a:pPr>
            <a:r>
              <a:rPr lang="en-US" sz="2200">
                <a:ea typeface="+mn-lt"/>
                <a:cs typeface="+mn-lt"/>
              </a:rPr>
              <a:t>   </a:t>
            </a:r>
            <a:r>
              <a:rPr lang="en-US" sz="2400">
                <a:ea typeface="+mn-lt"/>
                <a:cs typeface="+mn-lt"/>
              </a:rPr>
              <a:t>Suppose we have a library management system that allows librarians to add, remove, and search for books in the library. To represent the list of books, we can use a doubly linked list, where each node represents a book in the list, and each node has a reference to the previous and next nodes in the list.</a:t>
            </a:r>
            <a:endParaRPr lang="en-US" sz="2400">
              <a:cs typeface="Calibri"/>
            </a:endParaRPr>
          </a:p>
          <a:p>
            <a:pPr algn="just">
              <a:buNone/>
            </a:pPr>
            <a:r>
              <a:rPr lang="en-US" sz="2400">
                <a:ea typeface="+mn-lt"/>
                <a:cs typeface="+mn-lt"/>
              </a:rPr>
              <a:t>    Here's an example list of books represented as a doubly linked list:</a:t>
            </a:r>
            <a:endParaRPr lang="en-US" sz="2400">
              <a:cs typeface="Calibri"/>
            </a:endParaRPr>
          </a:p>
          <a:p>
            <a:pPr algn="just">
              <a:buNone/>
            </a:pPr>
            <a:r>
              <a:rPr lang="en-US" sz="2400">
                <a:ea typeface="+mn-lt"/>
                <a:cs typeface="+mn-lt"/>
              </a:rPr>
              <a:t>    HEAD &lt;-&gt; Book 1 &lt;-&gt; Book 2 &lt;-&gt; Book 3 &lt;-&gt; Book 4 &lt;-&gt; Book 5 &lt;-&gt; TAIL</a:t>
            </a:r>
            <a:endParaRPr lang="en-US" sz="2400">
              <a:cs typeface="Calibri"/>
            </a:endParaRPr>
          </a:p>
          <a:p>
            <a:pPr algn="just">
              <a:buNone/>
            </a:pPr>
            <a:r>
              <a:rPr lang="en-US" sz="2400">
                <a:ea typeface="+mn-lt"/>
                <a:cs typeface="+mn-lt"/>
              </a:rPr>
              <a:t>   In this example, the </a:t>
            </a:r>
            <a:r>
              <a:rPr lang="en-US" sz="2400" b="1">
                <a:latin typeface="Consolas"/>
                <a:ea typeface="+mn-lt"/>
                <a:cs typeface="+mn-lt"/>
              </a:rPr>
              <a:t>HEAD</a:t>
            </a:r>
            <a:r>
              <a:rPr lang="en-US" sz="2400">
                <a:ea typeface="+mn-lt"/>
                <a:cs typeface="+mn-lt"/>
              </a:rPr>
              <a:t> and </a:t>
            </a:r>
            <a:r>
              <a:rPr lang="en-US" sz="2400" b="1">
                <a:latin typeface="Consolas"/>
                <a:ea typeface="+mn-lt"/>
                <a:cs typeface="+mn-lt"/>
              </a:rPr>
              <a:t>TAIL</a:t>
            </a:r>
            <a:r>
              <a:rPr lang="en-US" sz="2400">
                <a:ea typeface="+mn-lt"/>
                <a:cs typeface="+mn-lt"/>
              </a:rPr>
              <a:t> nodes represent the start and end of the  list, respectively. The </a:t>
            </a:r>
            <a:r>
              <a:rPr lang="en-US" sz="2400" b="1">
                <a:latin typeface="Consolas"/>
                <a:ea typeface="+mn-lt"/>
                <a:cs typeface="+mn-lt"/>
              </a:rPr>
              <a:t>Book 1</a:t>
            </a:r>
            <a:r>
              <a:rPr lang="en-US" sz="2400">
                <a:ea typeface="+mn-lt"/>
                <a:cs typeface="+mn-lt"/>
              </a:rPr>
              <a:t> node represents the first book in the list, and it has a reference to the </a:t>
            </a:r>
            <a:r>
              <a:rPr lang="en-US" sz="2400" b="1">
                <a:latin typeface="Consolas"/>
                <a:ea typeface="+mn-lt"/>
                <a:cs typeface="+mn-lt"/>
              </a:rPr>
              <a:t>HEAD</a:t>
            </a:r>
            <a:r>
              <a:rPr lang="en-US" sz="2400">
                <a:ea typeface="+mn-lt"/>
                <a:cs typeface="+mn-lt"/>
              </a:rPr>
              <a:t> node as its previous node, and the </a:t>
            </a:r>
            <a:r>
              <a:rPr lang="en-US" sz="2400" b="1">
                <a:latin typeface="Consolas"/>
                <a:ea typeface="+mn-lt"/>
                <a:cs typeface="+mn-lt"/>
              </a:rPr>
              <a:t>Book 2</a:t>
            </a:r>
            <a:r>
              <a:rPr lang="en-US" sz="2400">
                <a:ea typeface="+mn-lt"/>
                <a:cs typeface="+mn-lt"/>
              </a:rPr>
              <a:t> node as its next node. Similarly, the </a:t>
            </a:r>
            <a:r>
              <a:rPr lang="en-US" sz="2400" b="1">
                <a:latin typeface="Consolas"/>
                <a:ea typeface="+mn-lt"/>
                <a:cs typeface="+mn-lt"/>
              </a:rPr>
              <a:t>Book 2</a:t>
            </a:r>
            <a:r>
              <a:rPr lang="en-US" sz="2400">
                <a:ea typeface="+mn-lt"/>
                <a:cs typeface="+mn-lt"/>
              </a:rPr>
              <a:t> node has a reference to the </a:t>
            </a:r>
            <a:r>
              <a:rPr lang="en-US" sz="2400" b="1">
                <a:latin typeface="Consolas"/>
                <a:ea typeface="+mn-lt"/>
                <a:cs typeface="+mn-lt"/>
              </a:rPr>
              <a:t>Book 1</a:t>
            </a:r>
            <a:r>
              <a:rPr lang="en-US" sz="2400">
                <a:ea typeface="+mn-lt"/>
                <a:cs typeface="+mn-lt"/>
              </a:rPr>
              <a:t> node as its previous node, and the </a:t>
            </a:r>
            <a:r>
              <a:rPr lang="en-US" sz="2400" b="1">
                <a:latin typeface="Consolas"/>
                <a:ea typeface="+mn-lt"/>
                <a:cs typeface="+mn-lt"/>
              </a:rPr>
              <a:t>Book 3</a:t>
            </a:r>
            <a:r>
              <a:rPr lang="en-US" sz="2400">
                <a:ea typeface="+mn-lt"/>
                <a:cs typeface="+mn-lt"/>
              </a:rPr>
              <a:t> node as its next node, and so on.</a:t>
            </a:r>
          </a:p>
          <a:p>
            <a:pPr algn="just">
              <a:buNone/>
            </a:pPr>
            <a:endParaRPr lang="en-US" sz="2400">
              <a:ea typeface="+mn-lt"/>
              <a:cs typeface="+mn-lt"/>
            </a:endParaRPr>
          </a:p>
          <a:p>
            <a:pPr marL="0" indent="0" algn="just">
              <a:buNone/>
            </a:pPr>
            <a:r>
              <a:rPr lang="en-US" sz="2400">
                <a:ea typeface="+mn-lt"/>
                <a:cs typeface="+mn-lt"/>
              </a:rPr>
              <a:t>  </a:t>
            </a:r>
            <a:endParaRPr lang="en-US" sz="2400">
              <a:cs typeface="Calibri" panose="020F0502020204030204"/>
            </a:endParaRPr>
          </a:p>
        </p:txBody>
      </p:sp>
      <p:sp>
        <p:nvSpPr>
          <p:cNvPr id="4" name="Footer Placeholder 3">
            <a:extLst>
              <a:ext uri="{FF2B5EF4-FFF2-40B4-BE49-F238E27FC236}">
                <a16:creationId xmlns:a16="http://schemas.microsoft.com/office/drawing/2014/main" id="{F5C6CF42-4391-26AC-6FA6-CCE3B6E28B61}"/>
              </a:ext>
            </a:extLst>
          </p:cNvPr>
          <p:cNvSpPr>
            <a:spLocks noGrp="1"/>
          </p:cNvSpPr>
          <p:nvPr>
            <p:ph type="ftr" sz="quarter" idx="11"/>
          </p:nvPr>
        </p:nvSpPr>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8DE5BF4F-1343-58DA-2401-61D4105A2BEA}"/>
              </a:ext>
            </a:extLst>
          </p:cNvPr>
          <p:cNvSpPr>
            <a:spLocks noGrp="1"/>
          </p:cNvSpPr>
          <p:nvPr>
            <p:ph type="sldNum" sz="quarter" idx="12"/>
          </p:nvPr>
        </p:nvSpPr>
        <p:spPr/>
        <p:txBody>
          <a:bodyPr>
            <a:normAutofit/>
          </a:bodyPr>
          <a:lstStyle/>
          <a:p>
            <a:pPr>
              <a:spcAft>
                <a:spcPts val="600"/>
              </a:spcAft>
            </a:pPr>
            <a:fld id="{DF8A5812-A045-4ED1-AE09-1BD5E4DDFA3C}" type="slidenum">
              <a:rPr lang="en-US"/>
              <a:pPr>
                <a:spcAft>
                  <a:spcPts val="600"/>
                </a:spcAft>
              </a:pPr>
              <a:t>68</a:t>
            </a:fld>
            <a:endParaRPr lang="en-US"/>
          </a:p>
        </p:txBody>
      </p:sp>
      <p:pic>
        <p:nvPicPr>
          <p:cNvPr id="7" name="Picture 6" descr="Shape&#10;&#10;Description automatically generated with medium confidence">
            <a:extLst>
              <a:ext uri="{FF2B5EF4-FFF2-40B4-BE49-F238E27FC236}">
                <a16:creationId xmlns:a16="http://schemas.microsoft.com/office/drawing/2014/main" id="{ACDCA923-687C-BEED-71A3-E86B1F591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20836402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8ACDB2-0D93-A685-99E1-DA8E75609298}"/>
              </a:ext>
            </a:extLst>
          </p:cNvPr>
          <p:cNvSpPr>
            <a:spLocks noGrp="1"/>
          </p:cNvSpPr>
          <p:nvPr>
            <p:ph idx="1"/>
          </p:nvPr>
        </p:nvSpPr>
        <p:spPr>
          <a:xfrm>
            <a:off x="838200" y="848730"/>
            <a:ext cx="10501746" cy="5332614"/>
          </a:xfrm>
        </p:spPr>
        <p:txBody>
          <a:bodyPr vert="horz" lIns="91440" tIns="45720" rIns="91440" bIns="45720" rtlCol="0" anchor="t">
            <a:normAutofit/>
          </a:bodyPr>
          <a:lstStyle/>
          <a:p>
            <a:pPr>
              <a:buNone/>
            </a:pPr>
            <a:endParaRPr lang="en-US" sz="2000">
              <a:cs typeface="Calibri"/>
            </a:endParaRPr>
          </a:p>
          <a:p>
            <a:pPr marL="0" indent="0" algn="just">
              <a:buNone/>
            </a:pPr>
            <a:r>
              <a:rPr lang="en-US" sz="2000">
                <a:ea typeface="+mn-lt"/>
                <a:cs typeface="+mn-lt"/>
              </a:rPr>
              <a:t>Suppose a librarian wants to add a new book to the list between </a:t>
            </a:r>
            <a:r>
              <a:rPr lang="en-US" sz="2000" b="1">
                <a:latin typeface="Consolas"/>
                <a:cs typeface="Calibri"/>
              </a:rPr>
              <a:t>Book 2</a:t>
            </a:r>
            <a:r>
              <a:rPr lang="en-US" sz="2000">
                <a:ea typeface="+mn-lt"/>
                <a:cs typeface="+mn-lt"/>
              </a:rPr>
              <a:t> and </a:t>
            </a:r>
            <a:r>
              <a:rPr lang="en-US" sz="2000" b="1">
                <a:latin typeface="Consolas"/>
                <a:cs typeface="Calibri"/>
              </a:rPr>
              <a:t>Book3</a:t>
            </a:r>
            <a:r>
              <a:rPr lang="en-US" sz="2000">
                <a:ea typeface="+mn-lt"/>
                <a:cs typeface="+mn-lt"/>
              </a:rPr>
              <a:t>. To  do this, we can create a new node for the new book and update the references of the adjacent nodes to include the new node. Here's what the list would look like after adding the new book:</a:t>
            </a:r>
            <a:endParaRPr lang="en-US" sz="2000">
              <a:cs typeface="Calibri"/>
            </a:endParaRPr>
          </a:p>
          <a:p>
            <a:pPr marL="0" indent="0" algn="just">
              <a:buNone/>
            </a:pPr>
            <a:endParaRPr lang="en-US" sz="2000">
              <a:ea typeface="+mn-lt"/>
              <a:cs typeface="+mn-lt"/>
            </a:endParaRPr>
          </a:p>
          <a:p>
            <a:pPr marL="0" indent="0" algn="just">
              <a:buNone/>
            </a:pPr>
            <a:r>
              <a:rPr lang="en-US" sz="2000">
                <a:ea typeface="+mn-lt"/>
                <a:cs typeface="+mn-lt"/>
              </a:rPr>
              <a:t>HEAD &lt;-&gt; Book 1 &lt;-&gt; Book 2 &lt;-&gt; New Book &lt;-&gt; Book 3 &lt;-&gt; Book 4 &lt;-&gt; Book 5 &lt;-&gt; TAIL</a:t>
            </a:r>
            <a:endParaRPr lang="en-US" sz="2000">
              <a:cs typeface="Calibri"/>
            </a:endParaRPr>
          </a:p>
          <a:p>
            <a:pPr marL="0" indent="0" algn="just">
              <a:buNone/>
            </a:pPr>
            <a:endParaRPr lang="en-US" sz="2000">
              <a:ea typeface="+mn-lt"/>
              <a:cs typeface="+mn-lt"/>
            </a:endParaRPr>
          </a:p>
          <a:p>
            <a:pPr marL="0" indent="0" algn="just">
              <a:buNone/>
            </a:pPr>
            <a:r>
              <a:rPr lang="en-US" sz="2000">
                <a:ea typeface="+mn-lt"/>
                <a:cs typeface="+mn-lt"/>
              </a:rPr>
              <a:t>In this updated list, the </a:t>
            </a:r>
            <a:r>
              <a:rPr lang="en-US" sz="2000" b="1">
                <a:latin typeface="Consolas"/>
                <a:cs typeface="Calibri"/>
              </a:rPr>
              <a:t>New Book</a:t>
            </a:r>
            <a:r>
              <a:rPr lang="en-US" sz="2000">
                <a:ea typeface="+mn-lt"/>
                <a:cs typeface="+mn-lt"/>
              </a:rPr>
              <a:t> node has a reference to the </a:t>
            </a:r>
            <a:r>
              <a:rPr lang="en-US" sz="2000" b="1">
                <a:latin typeface="Consolas"/>
                <a:cs typeface="Calibri"/>
              </a:rPr>
              <a:t>Book 2</a:t>
            </a:r>
            <a:r>
              <a:rPr lang="en-US" sz="2000">
                <a:ea typeface="+mn-lt"/>
                <a:cs typeface="+mn-lt"/>
              </a:rPr>
              <a:t> node as its previous node, and the </a:t>
            </a:r>
            <a:r>
              <a:rPr lang="en-US" sz="2000" b="1">
                <a:latin typeface="Consolas"/>
                <a:cs typeface="Calibri"/>
              </a:rPr>
              <a:t>Book 3</a:t>
            </a:r>
            <a:r>
              <a:rPr lang="en-US" sz="2000">
                <a:ea typeface="+mn-lt"/>
                <a:cs typeface="+mn-lt"/>
              </a:rPr>
              <a:t> node as its next node, and the references of the adjacent nodes have been updated accordingly.</a:t>
            </a:r>
            <a:endParaRPr lang="en-US" sz="2000">
              <a:cs typeface="Calibri"/>
            </a:endParaRPr>
          </a:p>
          <a:p>
            <a:pPr marL="0" indent="0" algn="just">
              <a:buNone/>
            </a:pPr>
            <a:endParaRPr lang="en-US" sz="2000">
              <a:cs typeface="Calibri"/>
            </a:endParaRPr>
          </a:p>
          <a:p>
            <a:pPr algn="just">
              <a:buNone/>
            </a:pPr>
            <a:r>
              <a:rPr lang="en-US" sz="2200">
                <a:cs typeface="Calibri"/>
              </a:rPr>
              <a:t>Suppose a librarian wants to remove </a:t>
            </a:r>
            <a:r>
              <a:rPr lang="en-US" sz="2200" b="1">
                <a:latin typeface="Consolas"/>
                <a:cs typeface="Calibri"/>
              </a:rPr>
              <a:t>Book 4</a:t>
            </a:r>
            <a:r>
              <a:rPr lang="en-US" sz="2200">
                <a:cs typeface="Calibri"/>
              </a:rPr>
              <a:t> from the list. To do this, we can update the references of the adjacent nodes to skip over the </a:t>
            </a:r>
            <a:r>
              <a:rPr lang="en-US" sz="2200" b="1">
                <a:latin typeface="Consolas"/>
                <a:cs typeface="Calibri"/>
              </a:rPr>
              <a:t>Book 4</a:t>
            </a:r>
            <a:r>
              <a:rPr lang="en-US" sz="2200">
                <a:cs typeface="Calibri"/>
              </a:rPr>
              <a:t> node, and then delete the node from the list. Here's what the list would look like after removing </a:t>
            </a:r>
            <a:r>
              <a:rPr lang="en-US" sz="2200" b="1">
                <a:latin typeface="Consolas"/>
                <a:cs typeface="Calibri"/>
              </a:rPr>
              <a:t>Book 4</a:t>
            </a:r>
            <a:r>
              <a:rPr lang="en-US" sz="2200">
                <a:cs typeface="Calibri"/>
              </a:rPr>
              <a:t>:</a:t>
            </a:r>
          </a:p>
          <a:p>
            <a:pPr marL="0" indent="0">
              <a:buNone/>
            </a:pPr>
            <a:endParaRPr lang="en-US" sz="2000">
              <a:cs typeface="Calibri"/>
            </a:endParaRPr>
          </a:p>
          <a:p>
            <a:endParaRPr lang="en-US" sz="2000">
              <a:cs typeface="Calibri"/>
            </a:endParaRPr>
          </a:p>
        </p:txBody>
      </p:sp>
      <p:sp>
        <p:nvSpPr>
          <p:cNvPr id="4" name="Footer Placeholder 3">
            <a:extLst>
              <a:ext uri="{FF2B5EF4-FFF2-40B4-BE49-F238E27FC236}">
                <a16:creationId xmlns:a16="http://schemas.microsoft.com/office/drawing/2014/main" id="{35F54817-D681-DA14-7D2E-64530CB8BC9B}"/>
              </a:ext>
            </a:extLst>
          </p:cNvPr>
          <p:cNvSpPr>
            <a:spLocks noGrp="1"/>
          </p:cNvSpPr>
          <p:nvPr>
            <p:ph type="ftr" sz="quarter" idx="11"/>
          </p:nvPr>
        </p:nvSpPr>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476A8AA6-1643-5D77-993B-9D9CA38D579E}"/>
              </a:ext>
            </a:extLst>
          </p:cNvPr>
          <p:cNvSpPr>
            <a:spLocks noGrp="1"/>
          </p:cNvSpPr>
          <p:nvPr>
            <p:ph type="sldNum" sz="quarter" idx="12"/>
          </p:nvPr>
        </p:nvSpPr>
        <p:spPr/>
        <p:txBody>
          <a:bodyPr>
            <a:normAutofit/>
          </a:bodyPr>
          <a:lstStyle/>
          <a:p>
            <a:pPr>
              <a:spcAft>
                <a:spcPts val="600"/>
              </a:spcAft>
            </a:pPr>
            <a:fld id="{DF8A5812-A045-4ED1-AE09-1BD5E4DDFA3C}" type="slidenum">
              <a:rPr lang="en-US"/>
              <a:pPr>
                <a:spcAft>
                  <a:spcPts val="600"/>
                </a:spcAft>
              </a:pPr>
              <a:t>69</a:t>
            </a:fld>
            <a:endParaRPr lang="en-US"/>
          </a:p>
        </p:txBody>
      </p:sp>
      <p:pic>
        <p:nvPicPr>
          <p:cNvPr id="6" name="Picture 5" descr="Shape&#10;&#10;Description automatically generated with medium confidence">
            <a:extLst>
              <a:ext uri="{FF2B5EF4-FFF2-40B4-BE49-F238E27FC236}">
                <a16:creationId xmlns:a16="http://schemas.microsoft.com/office/drawing/2014/main" id="{5C47E4E4-7F65-9A6A-C900-0E98407E8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3364029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06AB7-976F-06F0-5763-8CB6429FDE8C}"/>
              </a:ext>
            </a:extLst>
          </p:cNvPr>
          <p:cNvSpPr>
            <a:spLocks noGrp="1"/>
          </p:cNvSpPr>
          <p:nvPr>
            <p:ph idx="1"/>
          </p:nvPr>
        </p:nvSpPr>
        <p:spPr>
          <a:xfrm>
            <a:off x="838200" y="589172"/>
            <a:ext cx="10515600" cy="5587791"/>
          </a:xfrm>
        </p:spPr>
        <p:txBody>
          <a:bodyPr vert="horz" lIns="91440" tIns="45720" rIns="91440" bIns="45720" rtlCol="0" anchor="t">
            <a:normAutofit/>
          </a:bodyPr>
          <a:lstStyle/>
          <a:p>
            <a:pPr>
              <a:buNone/>
            </a:pPr>
            <a:r>
              <a:rPr lang="en-US" sz="2400" b="1">
                <a:latin typeface="Times New Roman"/>
                <a:cs typeface="Calibri" panose="020F0502020204030204"/>
              </a:rPr>
              <a:t>2.Non-linear data structure</a:t>
            </a:r>
            <a:endParaRPr lang="en-US" sz="2400">
              <a:latin typeface="Times New Roman"/>
              <a:cs typeface="Times New Roman"/>
            </a:endParaRPr>
          </a:p>
          <a:p>
            <a:pPr>
              <a:buNone/>
            </a:pPr>
            <a:endParaRPr lang="en-US" sz="2400" b="1">
              <a:latin typeface="Times New Roman"/>
              <a:cs typeface="Calibri" panose="020F0502020204030204"/>
            </a:endParaRPr>
          </a:p>
          <a:p>
            <a:r>
              <a:rPr lang="en-US" sz="2400">
                <a:latin typeface="Times New Roman"/>
                <a:cs typeface="Calibri" panose="020F0502020204030204"/>
              </a:rPr>
              <a:t>The data items are arranged in non-sequential order (hierarchical manner, where one element will be connected to one or more elements).</a:t>
            </a:r>
            <a:endParaRPr lang="en-US" sz="2400">
              <a:latin typeface="Times New Roman"/>
              <a:cs typeface="Times New Roman"/>
            </a:endParaRPr>
          </a:p>
          <a:p>
            <a:r>
              <a:rPr lang="en-US" sz="2400">
                <a:latin typeface="Times New Roman"/>
                <a:cs typeface="Calibri" panose="020F0502020204030204"/>
              </a:rPr>
              <a:t>The data items are present at different layers.</a:t>
            </a:r>
            <a:endParaRPr lang="en-US" sz="2400">
              <a:latin typeface="Times New Roman"/>
              <a:cs typeface="Times New Roman"/>
            </a:endParaRPr>
          </a:p>
          <a:p>
            <a:r>
              <a:rPr lang="en-US" sz="2400">
                <a:latin typeface="Times New Roman"/>
                <a:cs typeface="Calibri" panose="020F0502020204030204"/>
              </a:rPr>
              <a:t>It requires multiple runs. That is, if we start from the first element it might not be possible to traverse all the elements in a single pass.</a:t>
            </a:r>
            <a:endParaRPr lang="en-US" sz="2400">
              <a:latin typeface="Times New Roman"/>
              <a:cs typeface="Times New Roman"/>
            </a:endParaRPr>
          </a:p>
          <a:p>
            <a:r>
              <a:rPr lang="en-US" sz="2400">
                <a:latin typeface="Times New Roman"/>
                <a:cs typeface="Calibri" panose="020F0502020204030204"/>
              </a:rPr>
              <a:t>Different structures utilize memory in different efficient ways depending on the need.</a:t>
            </a:r>
            <a:endParaRPr lang="en-US" sz="2400">
              <a:latin typeface="Times New Roman"/>
              <a:cs typeface="Times New Roman"/>
            </a:endParaRPr>
          </a:p>
          <a:p>
            <a:r>
              <a:rPr lang="en-US" sz="2400">
                <a:latin typeface="Times New Roman"/>
                <a:cs typeface="Calibri" panose="020F0502020204030204"/>
              </a:rPr>
              <a:t>Time complexity remains the same.</a:t>
            </a:r>
            <a:endParaRPr lang="en-US" sz="2400">
              <a:latin typeface="Times New Roman"/>
              <a:cs typeface="Times New Roman"/>
            </a:endParaRPr>
          </a:p>
          <a:p>
            <a:r>
              <a:rPr lang="en-US" sz="2400">
                <a:latin typeface="Times New Roman"/>
                <a:cs typeface="Calibri" panose="020F0502020204030204"/>
              </a:rPr>
              <a:t>Example:</a:t>
            </a:r>
            <a:endParaRPr lang="en-US" sz="2400">
              <a:latin typeface="Times New Roman"/>
              <a:cs typeface="Times New Roman"/>
            </a:endParaRPr>
          </a:p>
          <a:p>
            <a:pPr>
              <a:buNone/>
            </a:pPr>
            <a:r>
              <a:rPr lang="en-US" sz="2400">
                <a:latin typeface="Times New Roman"/>
                <a:cs typeface="Calibri"/>
              </a:rPr>
              <a:t>                Graph Data Structure, Trees Data Structure, Map Data Structure</a:t>
            </a:r>
            <a:endParaRPr lang="en-US" sz="2400">
              <a:latin typeface="Times New Roman"/>
              <a:cs typeface="Times New Roman"/>
            </a:endParaRPr>
          </a:p>
          <a:p>
            <a:pPr>
              <a:buNone/>
            </a:pPr>
            <a:endParaRPr lang="en-US" sz="2400">
              <a:latin typeface="Times New Roman"/>
              <a:cs typeface="Calibri"/>
            </a:endParaRPr>
          </a:p>
          <a:p>
            <a:pPr>
              <a:buNone/>
            </a:pPr>
            <a:endParaRPr lang="en-US" sz="2400">
              <a:latin typeface="Times New Roman"/>
              <a:cs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95173451-FFE4-9EE3-ADD3-A4BCB9D42E5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D411C67-28A7-6348-8C60-7B4A663C3B08}"/>
              </a:ext>
            </a:extLst>
          </p:cNvPr>
          <p:cNvSpPr>
            <a:spLocks noGrp="1"/>
          </p:cNvSpPr>
          <p:nvPr>
            <p:ph type="sldNum" sz="quarter" idx="12"/>
          </p:nvPr>
        </p:nvSpPr>
        <p:spPr/>
        <p:txBody>
          <a:bodyPr/>
          <a:lstStyle/>
          <a:p>
            <a:fld id="{DF8A5812-A045-4ED1-AE09-1BD5E4DDFA3C}" type="slidenum">
              <a:rPr lang="en-US" smtClean="0"/>
              <a:t>7</a:t>
            </a:fld>
            <a:endParaRPr lang="en-US"/>
          </a:p>
        </p:txBody>
      </p:sp>
    </p:spTree>
    <p:extLst>
      <p:ext uri="{BB962C8B-B14F-4D97-AF65-F5344CB8AC3E}">
        <p14:creationId xmlns:p14="http://schemas.microsoft.com/office/powerpoint/2010/main" val="12658612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47AF0-998A-341F-7590-9EFECC4FEBD8}"/>
              </a:ext>
            </a:extLst>
          </p:cNvPr>
          <p:cNvSpPr>
            <a:spLocks noGrp="1"/>
          </p:cNvSpPr>
          <p:nvPr>
            <p:ph idx="1"/>
          </p:nvPr>
        </p:nvSpPr>
        <p:spPr>
          <a:xfrm>
            <a:off x="838200" y="807166"/>
            <a:ext cx="10501746" cy="5374178"/>
          </a:xfrm>
        </p:spPr>
        <p:txBody>
          <a:bodyPr vert="horz" lIns="91440" tIns="45720" rIns="91440" bIns="45720" rtlCol="0" anchor="t">
            <a:normAutofit/>
          </a:bodyPr>
          <a:lstStyle/>
          <a:p>
            <a:pPr marL="0" indent="0" algn="just">
              <a:buNone/>
            </a:pPr>
            <a:r>
              <a:rPr lang="en-US" sz="2200">
                <a:ea typeface="+mn-lt"/>
                <a:cs typeface="+mn-lt"/>
              </a:rPr>
              <a:t>HEAD &lt;-&gt; Book 1 &lt;-&gt; Book 2 &lt;-&gt; New Book &lt;-&gt; Book 3 &lt;-&gt; Book 5 &lt;-&gt; TAIL</a:t>
            </a:r>
            <a:endParaRPr lang="en-US">
              <a:cs typeface="Calibri" panose="020F0502020204030204"/>
            </a:endParaRPr>
          </a:p>
          <a:p>
            <a:pPr marL="0" indent="0" algn="just">
              <a:buNone/>
            </a:pPr>
            <a:endParaRPr lang="en-US" sz="2200">
              <a:ea typeface="+mn-lt"/>
              <a:cs typeface="+mn-lt"/>
            </a:endParaRPr>
          </a:p>
          <a:p>
            <a:pPr marL="0" indent="0" algn="just">
              <a:buNone/>
            </a:pPr>
            <a:r>
              <a:rPr lang="en-US" sz="2200">
                <a:ea typeface="+mn-lt"/>
                <a:cs typeface="+mn-lt"/>
              </a:rPr>
              <a:t>In this updated list, the </a:t>
            </a:r>
            <a:r>
              <a:rPr lang="en-US" sz="2200" b="1">
                <a:latin typeface="Consolas"/>
              </a:rPr>
              <a:t>New Book</a:t>
            </a:r>
            <a:r>
              <a:rPr lang="en-US" sz="2200">
                <a:ea typeface="+mn-lt"/>
                <a:cs typeface="+mn-lt"/>
              </a:rPr>
              <a:t> node has a reference to the </a:t>
            </a:r>
            <a:r>
              <a:rPr lang="en-US" sz="2200" b="1">
                <a:latin typeface="Consolas"/>
              </a:rPr>
              <a:t>Book 2</a:t>
            </a:r>
            <a:r>
              <a:rPr lang="en-US" sz="2200">
                <a:ea typeface="+mn-lt"/>
                <a:cs typeface="+mn-lt"/>
              </a:rPr>
              <a:t> node as its previous node, and the </a:t>
            </a:r>
            <a:r>
              <a:rPr lang="en-US" sz="2200" b="1">
                <a:latin typeface="Consolas"/>
              </a:rPr>
              <a:t>Book 3</a:t>
            </a:r>
            <a:r>
              <a:rPr lang="en-US" sz="2200">
                <a:ea typeface="+mn-lt"/>
                <a:cs typeface="+mn-lt"/>
              </a:rPr>
              <a:t> node as its next node, and the references of the adjacent nodes have been updated to skip over the </a:t>
            </a:r>
            <a:r>
              <a:rPr lang="en-US" sz="2200" b="1">
                <a:latin typeface="Consolas"/>
              </a:rPr>
              <a:t>Book 4</a:t>
            </a:r>
            <a:r>
              <a:rPr lang="en-US" sz="2200">
                <a:ea typeface="+mn-lt"/>
                <a:cs typeface="+mn-lt"/>
              </a:rPr>
              <a:t> node, which has been deleted from the list.</a:t>
            </a:r>
            <a:endParaRPr lang="en-US" sz="2200">
              <a:cs typeface="Calibri"/>
            </a:endParaRPr>
          </a:p>
          <a:p>
            <a:pPr marL="0" indent="0" algn="just">
              <a:buNone/>
            </a:pPr>
            <a:endParaRPr lang="en-US" sz="2200">
              <a:ea typeface="+mn-lt"/>
              <a:cs typeface="+mn-lt"/>
            </a:endParaRPr>
          </a:p>
          <a:p>
            <a:pPr marL="0" indent="0" algn="just">
              <a:buNone/>
            </a:pPr>
            <a:r>
              <a:rPr lang="en-US" sz="2200">
                <a:ea typeface="+mn-lt"/>
                <a:cs typeface="+mn-lt"/>
              </a:rPr>
              <a:t>This is just a simple example, but it demonstrates how a doubly linked list can be used to represent a list of books in a library management system. By using a doubly linked list, the system can efficiently navigate the list in both forward and backward directions, as well as support adding or deleting books from any position in the list.</a:t>
            </a:r>
          </a:p>
          <a:p>
            <a:endParaRPr lang="en-US" sz="2200">
              <a:cs typeface="Calibri"/>
            </a:endParaRPr>
          </a:p>
        </p:txBody>
      </p:sp>
      <p:sp>
        <p:nvSpPr>
          <p:cNvPr id="4" name="Footer Placeholder 3">
            <a:extLst>
              <a:ext uri="{FF2B5EF4-FFF2-40B4-BE49-F238E27FC236}">
                <a16:creationId xmlns:a16="http://schemas.microsoft.com/office/drawing/2014/main" id="{F3499E7B-F73C-5469-71FA-725AD1F3D84C}"/>
              </a:ext>
            </a:extLst>
          </p:cNvPr>
          <p:cNvSpPr>
            <a:spLocks noGrp="1"/>
          </p:cNvSpPr>
          <p:nvPr>
            <p:ph type="ftr" sz="quarter" idx="11"/>
          </p:nvPr>
        </p:nvSpPr>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83782F6C-9DEA-9D7F-D7A6-7F86B9F0D9B9}"/>
              </a:ext>
            </a:extLst>
          </p:cNvPr>
          <p:cNvSpPr>
            <a:spLocks noGrp="1"/>
          </p:cNvSpPr>
          <p:nvPr>
            <p:ph type="sldNum" sz="quarter" idx="12"/>
          </p:nvPr>
        </p:nvSpPr>
        <p:spPr/>
        <p:txBody>
          <a:bodyPr>
            <a:normAutofit/>
          </a:bodyPr>
          <a:lstStyle/>
          <a:p>
            <a:pPr>
              <a:spcAft>
                <a:spcPts val="600"/>
              </a:spcAft>
            </a:pPr>
            <a:fld id="{DF8A5812-A045-4ED1-AE09-1BD5E4DDFA3C}" type="slidenum">
              <a:rPr lang="en-US" dirty="0"/>
              <a:pPr>
                <a:spcAft>
                  <a:spcPts val="600"/>
                </a:spcAft>
              </a:pPr>
              <a:t>70</a:t>
            </a:fld>
            <a:endParaRPr lang="en-US"/>
          </a:p>
        </p:txBody>
      </p:sp>
      <p:pic>
        <p:nvPicPr>
          <p:cNvPr id="6" name="Picture 5" descr="Shape&#10;&#10;Description automatically generated with medium confidence">
            <a:extLst>
              <a:ext uri="{FF2B5EF4-FFF2-40B4-BE49-F238E27FC236}">
                <a16:creationId xmlns:a16="http://schemas.microsoft.com/office/drawing/2014/main" id="{A59C4FB3-46EA-9227-CDB6-74CF15E58F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39153311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71</a:t>
            </a:fld>
            <a:endParaRPr lang="en-US"/>
          </a:p>
        </p:txBody>
      </p:sp>
      <p:sp>
        <p:nvSpPr>
          <p:cNvPr id="4" name="Title 1">
            <a:extLst>
              <a:ext uri="{FF2B5EF4-FFF2-40B4-BE49-F238E27FC236}">
                <a16:creationId xmlns:a16="http://schemas.microsoft.com/office/drawing/2014/main" id="{A4EBF84D-61AA-DC1C-3F0C-FA039B920608}"/>
              </a:ext>
            </a:extLst>
          </p:cNvPr>
          <p:cNvSpPr txBox="1">
            <a:spLocks/>
          </p:cNvSpPr>
          <p:nvPr/>
        </p:nvSpPr>
        <p:spPr>
          <a:xfrm>
            <a:off x="838200" y="834851"/>
            <a:ext cx="10515600" cy="8767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cs typeface="Calibri Light"/>
              </a:rPr>
              <a:t>Circular Linked List</a:t>
            </a: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838200" y="2107460"/>
            <a:ext cx="10515600" cy="406950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Char char="•"/>
            </a:pPr>
            <a:r>
              <a:rPr lang="en-US">
                <a:ea typeface="+mn-lt"/>
                <a:cs typeface="+mn-lt"/>
              </a:rPr>
              <a:t>Type of linked list where the last node points to the first node</a:t>
            </a:r>
            <a:endParaRPr lang="en-US"/>
          </a:p>
          <a:p>
            <a:pPr marL="342900" indent="-342900" algn="l">
              <a:buChar char="•"/>
            </a:pPr>
            <a:r>
              <a:rPr lang="en-US">
                <a:solidFill>
                  <a:srgbClr val="000000"/>
                </a:solidFill>
                <a:ea typeface="+mn-lt"/>
                <a:cs typeface="+mn-lt"/>
              </a:rPr>
              <a:t>Creates a circular loop.</a:t>
            </a:r>
            <a:r>
              <a:rPr lang="en-US">
                <a:ea typeface="+mn-lt"/>
                <a:cs typeface="+mn-lt"/>
              </a:rPr>
              <a:t> </a:t>
            </a:r>
            <a:endParaRPr lang="en-US"/>
          </a:p>
          <a:p>
            <a:pPr marL="342900" indent="-342900" algn="l">
              <a:buChar char="•"/>
            </a:pPr>
            <a:r>
              <a:rPr lang="en-US">
                <a:solidFill>
                  <a:srgbClr val="000000"/>
                </a:solidFill>
                <a:ea typeface="+mn-lt"/>
                <a:cs typeface="+mn-lt"/>
              </a:rPr>
              <a:t>The first node and the last node are connected to each other.</a:t>
            </a:r>
          </a:p>
          <a:p>
            <a:pPr marL="342900" indent="-342900" algn="l">
              <a:buChar char="•"/>
            </a:pPr>
            <a:r>
              <a:rPr lang="en-US">
                <a:solidFill>
                  <a:srgbClr val="000000"/>
                </a:solidFill>
                <a:cs typeface="Calibri" panose="020F0502020204030204"/>
              </a:rPr>
              <a:t>There is no null at the end</a:t>
            </a: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p:txBody>
      </p:sp>
      <p:pic>
        <p:nvPicPr>
          <p:cNvPr id="9" name="Picture 9" descr="A picture containing text, clock&#10;&#10;Description automatically generated">
            <a:extLst>
              <a:ext uri="{FF2B5EF4-FFF2-40B4-BE49-F238E27FC236}">
                <a16:creationId xmlns:a16="http://schemas.microsoft.com/office/drawing/2014/main" id="{4A637AD3-A643-80D2-4935-51095BC405A1}"/>
              </a:ext>
            </a:extLst>
          </p:cNvPr>
          <p:cNvPicPr>
            <a:picLocks noChangeAspect="1"/>
          </p:cNvPicPr>
          <p:nvPr/>
        </p:nvPicPr>
        <p:blipFill>
          <a:blip r:embed="rId3"/>
          <a:stretch>
            <a:fillRect/>
          </a:stretch>
        </p:blipFill>
        <p:spPr>
          <a:xfrm>
            <a:off x="1828802" y="4437182"/>
            <a:ext cx="7855522" cy="1380847"/>
          </a:xfrm>
          <a:prstGeom prst="rect">
            <a:avLst/>
          </a:prstGeom>
        </p:spPr>
      </p:pic>
    </p:spTree>
    <p:extLst>
      <p:ext uri="{BB962C8B-B14F-4D97-AF65-F5344CB8AC3E}">
        <p14:creationId xmlns:p14="http://schemas.microsoft.com/office/powerpoint/2010/main" val="27195500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EBF84D-61AA-DC1C-3F0C-FA039B920608}"/>
              </a:ext>
            </a:extLst>
          </p:cNvPr>
          <p:cNvSpPr txBox="1">
            <a:spLocks/>
          </p:cNvSpPr>
          <p:nvPr/>
        </p:nvSpPr>
        <p:spPr>
          <a:xfrm>
            <a:off x="1156851" y="637763"/>
            <a:ext cx="2910051" cy="55767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4800" b="1" kern="1200">
                <a:latin typeface="+mj-lt"/>
                <a:ea typeface="+mj-ea"/>
                <a:cs typeface="+mj-cs"/>
              </a:rPr>
              <a:t>Circular Linked List: </a:t>
            </a:r>
            <a:r>
              <a:rPr lang="en-US" sz="4800" b="1"/>
              <a:t>2 Types</a:t>
            </a:r>
            <a:endParaRPr lang="en-US" sz="4800" b="1" kern="1200">
              <a:latin typeface="+mj-lt"/>
              <a:cs typeface="Calibri Light"/>
            </a:endParaRPr>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a:xfrm rot="5400000">
            <a:off x="-349845" y="5226028"/>
            <a:ext cx="1663495" cy="313512"/>
          </a:xfrm>
        </p:spPr>
        <p:txBody>
          <a:bodyPr vert="horz" lIns="91440" tIns="45720" rIns="91440" bIns="45720" rtlCol="0" anchor="ctr">
            <a:normAutofit/>
          </a:bodyPr>
          <a:lstStyle/>
          <a:p>
            <a:pPr algn="r">
              <a:lnSpc>
                <a:spcPct val="90000"/>
              </a:lnSpc>
              <a:spcAft>
                <a:spcPts val="600"/>
              </a:spcAft>
            </a:pPr>
            <a:r>
              <a:rPr lang="en-US" sz="800" kern="1200">
                <a:solidFill>
                  <a:schemeClr val="bg1"/>
                </a:solidFill>
                <a:latin typeface="+mn-lt"/>
                <a:ea typeface="+mn-ea"/>
                <a:cs typeface="+mn-cs"/>
              </a:rPr>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DF8A5812-A045-4ED1-AE09-1BD5E4DDFA3C}" type="slidenum">
              <a:rPr lang="en-US" sz="1400" dirty="0">
                <a:solidFill>
                  <a:schemeClr val="bg1"/>
                </a:solidFill>
              </a:rPr>
              <a:pPr algn="ctr">
                <a:spcAft>
                  <a:spcPts val="600"/>
                </a:spcAft>
              </a:pPr>
              <a:t>72</a:t>
            </a:fld>
            <a:endParaRPr lang="en-US" sz="1400">
              <a:solidFill>
                <a:schemeClr val="bg1"/>
              </a:solidFill>
            </a:endParaRPr>
          </a:p>
        </p:txBody>
      </p:sp>
      <p:pic>
        <p:nvPicPr>
          <p:cNvPr id="3" name="Picture 6" descr="A picture containing text, clock&#10;&#10;Description automatically generated">
            <a:extLst>
              <a:ext uri="{FF2B5EF4-FFF2-40B4-BE49-F238E27FC236}">
                <a16:creationId xmlns:a16="http://schemas.microsoft.com/office/drawing/2014/main" id="{A1EF8805-04C5-E183-D94B-EC3D0D2ABA44}"/>
              </a:ext>
            </a:extLst>
          </p:cNvPr>
          <p:cNvPicPr>
            <a:picLocks noChangeAspect="1"/>
          </p:cNvPicPr>
          <p:nvPr/>
        </p:nvPicPr>
        <p:blipFill>
          <a:blip r:embed="rId2"/>
          <a:stretch>
            <a:fillRect/>
          </a:stretch>
        </p:blipFill>
        <p:spPr>
          <a:xfrm>
            <a:off x="5439976" y="779265"/>
            <a:ext cx="6500954" cy="1694214"/>
          </a:xfrm>
          <a:prstGeom prst="rect">
            <a:avLst/>
          </a:prstGeom>
        </p:spPr>
      </p:pic>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5439965" y="2828773"/>
            <a:ext cx="6505936" cy="336487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u="sng"/>
              <a:t>Circular Singly Linked List</a:t>
            </a:r>
            <a:endParaRPr lang="en-US" u="sng">
              <a:cs typeface="Calibri"/>
            </a:endParaRPr>
          </a:p>
          <a:p>
            <a:pPr marL="342900" indent="-228600" algn="l">
              <a:buFont typeface="Arial" panose="020B0604020202020204" pitchFamily="34" charset="0"/>
              <a:buChar char="•"/>
            </a:pPr>
            <a:r>
              <a:rPr lang="en-US"/>
              <a:t>The last node of the list contains a pointer to the first node of the list. </a:t>
            </a:r>
            <a:endParaRPr lang="en-US">
              <a:cs typeface="Calibri"/>
            </a:endParaRPr>
          </a:p>
          <a:p>
            <a:pPr marL="342900" indent="-228600" algn="l">
              <a:buFont typeface="Arial" panose="020B0604020202020204" pitchFamily="34" charset="0"/>
              <a:buChar char="•"/>
            </a:pPr>
            <a:r>
              <a:rPr lang="en-US"/>
              <a:t>We traverse the circular singly linked list until we reach the same node where we started. </a:t>
            </a:r>
            <a:endParaRPr lang="en-US">
              <a:cs typeface="Calibri"/>
            </a:endParaRPr>
          </a:p>
          <a:p>
            <a:pPr marL="342900" indent="-228600" algn="l">
              <a:buFont typeface="Arial" panose="020B0604020202020204" pitchFamily="34" charset="0"/>
              <a:buChar char="•"/>
            </a:pPr>
            <a:r>
              <a:rPr lang="en-US"/>
              <a:t>Has no beginning or end. </a:t>
            </a:r>
            <a:endParaRPr lang="en-US">
              <a:cs typeface="Calibri"/>
            </a:endParaRPr>
          </a:p>
          <a:p>
            <a:pPr marL="342900" indent="-228600" algn="l">
              <a:buFont typeface="Arial" panose="020B0604020202020204" pitchFamily="34" charset="0"/>
              <a:buChar char="•"/>
            </a:pPr>
            <a:r>
              <a:rPr lang="en-US"/>
              <a:t>No null value is present in the next part of any of the nodes.</a:t>
            </a:r>
            <a:endParaRPr lang="en-US">
              <a:cs typeface="Calibri"/>
            </a:endParaRPr>
          </a:p>
          <a:p>
            <a:pPr marL="342900" indent="-228600" algn="l">
              <a:buFont typeface="Arial" panose="020B0604020202020204" pitchFamily="34" charset="0"/>
              <a:buChar char="•"/>
            </a:pPr>
            <a:endParaRPr lang="en-US" sz="1300"/>
          </a:p>
          <a:p>
            <a:pPr marL="342900" indent="-228600" algn="l">
              <a:buFont typeface="Arial" panose="020B0604020202020204" pitchFamily="34" charset="0"/>
              <a:buChar char="•"/>
            </a:pPr>
            <a:endParaRPr lang="en-US" sz="1300"/>
          </a:p>
          <a:p>
            <a:pPr marL="342900" indent="-228600" algn="l">
              <a:buFont typeface="Arial" panose="020B0604020202020204" pitchFamily="34" charset="0"/>
              <a:buChar char="•"/>
            </a:pPr>
            <a:endParaRPr lang="en-US" sz="1300"/>
          </a:p>
        </p:txBody>
      </p:sp>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11616846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EBF84D-61AA-DC1C-3F0C-FA039B920608}"/>
              </a:ext>
            </a:extLst>
          </p:cNvPr>
          <p:cNvSpPr txBox="1">
            <a:spLocks/>
          </p:cNvSpPr>
          <p:nvPr/>
        </p:nvSpPr>
        <p:spPr>
          <a:xfrm>
            <a:off x="1156851" y="637763"/>
            <a:ext cx="2910051" cy="55767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4800" b="1" kern="1200">
                <a:latin typeface="+mj-lt"/>
                <a:ea typeface="+mj-ea"/>
                <a:cs typeface="+mj-cs"/>
              </a:rPr>
              <a:t>Circular Linked List: </a:t>
            </a:r>
            <a:r>
              <a:rPr lang="en-US" sz="4800" b="1"/>
              <a:t>2 Types</a:t>
            </a:r>
            <a:endParaRPr lang="en-US" sz="4800" b="1" kern="1200">
              <a:latin typeface="+mj-lt"/>
              <a:cs typeface="Calibri Light"/>
            </a:endParaRPr>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a:xfrm rot="5400000">
            <a:off x="-349845" y="5226028"/>
            <a:ext cx="1663495" cy="313512"/>
          </a:xfrm>
        </p:spPr>
        <p:txBody>
          <a:bodyPr vert="horz" lIns="91440" tIns="45720" rIns="91440" bIns="45720" rtlCol="0" anchor="ctr">
            <a:normAutofit/>
          </a:bodyPr>
          <a:lstStyle/>
          <a:p>
            <a:pPr algn="r">
              <a:lnSpc>
                <a:spcPct val="90000"/>
              </a:lnSpc>
              <a:spcAft>
                <a:spcPts val="600"/>
              </a:spcAft>
            </a:pPr>
            <a:r>
              <a:rPr lang="en-US" sz="800" kern="1200">
                <a:solidFill>
                  <a:schemeClr val="bg1"/>
                </a:solidFill>
                <a:latin typeface="+mn-lt"/>
                <a:ea typeface="+mn-ea"/>
                <a:cs typeface="+mn-cs"/>
              </a:rPr>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DF8A5812-A045-4ED1-AE09-1BD5E4DDFA3C}" type="slidenum">
              <a:rPr lang="en-US" sz="1400" dirty="0">
                <a:solidFill>
                  <a:schemeClr val="bg1"/>
                </a:solidFill>
              </a:rPr>
              <a:pPr algn="ctr">
                <a:spcAft>
                  <a:spcPts val="600"/>
                </a:spcAft>
              </a:pPr>
              <a:t>73</a:t>
            </a:fld>
            <a:endParaRPr lang="en-US" sz="1400">
              <a:solidFill>
                <a:schemeClr val="bg1"/>
              </a:solidFill>
            </a:endParaRP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5439965" y="2828773"/>
            <a:ext cx="6505936" cy="3270934"/>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u="sng"/>
              <a:t>Circular Doubly Linked List</a:t>
            </a:r>
            <a:endParaRPr lang="en-US" u="sng">
              <a:cs typeface="Calibri"/>
            </a:endParaRPr>
          </a:p>
          <a:p>
            <a:pPr marL="342900" indent="-228600" algn="l">
              <a:buFont typeface="Arial" panose="020B0604020202020204" pitchFamily="34" charset="0"/>
              <a:buChar char="•"/>
            </a:pPr>
            <a:r>
              <a:rPr lang="en-US">
                <a:solidFill>
                  <a:srgbClr val="273239"/>
                </a:solidFill>
                <a:ea typeface="+mn-lt"/>
                <a:cs typeface="+mn-lt"/>
              </a:rPr>
              <a:t>Has properties of both doubly linked list and circular linked list </a:t>
            </a:r>
            <a:endParaRPr lang="en-US">
              <a:solidFill>
                <a:srgbClr val="000000"/>
              </a:solidFill>
              <a:ea typeface="+mn-lt"/>
              <a:cs typeface="+mn-lt"/>
            </a:endParaRPr>
          </a:p>
          <a:p>
            <a:pPr marL="342900" indent="-228600" algn="l">
              <a:buFont typeface="Arial" panose="020B0604020202020204" pitchFamily="34" charset="0"/>
              <a:buChar char="•"/>
            </a:pPr>
            <a:r>
              <a:rPr lang="en-US">
                <a:solidFill>
                  <a:srgbClr val="273239"/>
                </a:solidFill>
                <a:ea typeface="+mn-lt"/>
                <a:cs typeface="+mn-lt"/>
              </a:rPr>
              <a:t>Two consecutive elements are linked or connected by the previous and next pointer </a:t>
            </a:r>
            <a:endParaRPr lang="en-US">
              <a:solidFill>
                <a:srgbClr val="000000"/>
              </a:solidFill>
              <a:ea typeface="+mn-lt"/>
              <a:cs typeface="+mn-lt"/>
            </a:endParaRPr>
          </a:p>
          <a:p>
            <a:pPr marL="342900" indent="-228600" algn="l">
              <a:buFont typeface="Arial" panose="020B0604020202020204" pitchFamily="34" charset="0"/>
              <a:buChar char="•"/>
            </a:pPr>
            <a:r>
              <a:rPr lang="en-US">
                <a:solidFill>
                  <a:srgbClr val="273239"/>
                </a:solidFill>
                <a:ea typeface="+mn-lt"/>
                <a:cs typeface="+mn-lt"/>
              </a:rPr>
              <a:t>The last node points to the first node by the next pointer </a:t>
            </a:r>
            <a:endParaRPr lang="en-US">
              <a:solidFill>
                <a:srgbClr val="000000"/>
              </a:solidFill>
              <a:ea typeface="+mn-lt"/>
              <a:cs typeface="+mn-lt"/>
            </a:endParaRPr>
          </a:p>
          <a:p>
            <a:pPr marL="342900" indent="-228600" algn="l">
              <a:buFont typeface="Arial" panose="020B0604020202020204" pitchFamily="34" charset="0"/>
              <a:buChar char="•"/>
            </a:pPr>
            <a:r>
              <a:rPr lang="en-US">
                <a:solidFill>
                  <a:srgbClr val="273239"/>
                </a:solidFill>
                <a:ea typeface="+mn-lt"/>
                <a:cs typeface="+mn-lt"/>
              </a:rPr>
              <a:t>The first node points to the last node by the previous pointer</a:t>
            </a:r>
            <a:endParaRPr lang="en-US">
              <a:cs typeface="Calibri"/>
            </a:endParaRPr>
          </a:p>
          <a:p>
            <a:pPr marL="342900" indent="-228600" algn="l">
              <a:buFont typeface="Arial" panose="020B0604020202020204" pitchFamily="34" charset="0"/>
              <a:buChar char="•"/>
            </a:pPr>
            <a:endParaRPr lang="en-US" sz="1300"/>
          </a:p>
          <a:p>
            <a:pPr marL="342900" indent="-228600" algn="l">
              <a:buFont typeface="Arial" panose="020B0604020202020204" pitchFamily="34" charset="0"/>
              <a:buChar char="•"/>
            </a:pPr>
            <a:endParaRPr lang="en-US" sz="1300"/>
          </a:p>
          <a:p>
            <a:pPr marL="342900" indent="-228600" algn="l">
              <a:buFont typeface="Arial" panose="020B0604020202020204" pitchFamily="34" charset="0"/>
              <a:buChar char="•"/>
            </a:pPr>
            <a:endParaRPr lang="en-US" sz="1300"/>
          </a:p>
        </p:txBody>
      </p:sp>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pic>
        <p:nvPicPr>
          <p:cNvPr id="7" name="Picture 8" descr="Diagram&#10;&#10;Description automatically generated">
            <a:extLst>
              <a:ext uri="{FF2B5EF4-FFF2-40B4-BE49-F238E27FC236}">
                <a16:creationId xmlns:a16="http://schemas.microsoft.com/office/drawing/2014/main" id="{E47F3AE6-32D0-780D-3A5A-96E6ABAA8A12}"/>
              </a:ext>
            </a:extLst>
          </p:cNvPr>
          <p:cNvPicPr>
            <a:picLocks noChangeAspect="1"/>
          </p:cNvPicPr>
          <p:nvPr/>
        </p:nvPicPr>
        <p:blipFill>
          <a:blip r:embed="rId3"/>
          <a:stretch>
            <a:fillRect/>
          </a:stretch>
        </p:blipFill>
        <p:spPr>
          <a:xfrm>
            <a:off x="5444647" y="758252"/>
            <a:ext cx="6501007" cy="1792453"/>
          </a:xfrm>
          <a:prstGeom prst="rect">
            <a:avLst/>
          </a:prstGeom>
        </p:spPr>
      </p:pic>
    </p:spTree>
    <p:extLst>
      <p:ext uri="{BB962C8B-B14F-4D97-AF65-F5344CB8AC3E}">
        <p14:creationId xmlns:p14="http://schemas.microsoft.com/office/powerpoint/2010/main" val="21215437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74</a:t>
            </a:fld>
            <a:endParaRPr lang="en-US"/>
          </a:p>
        </p:txBody>
      </p:sp>
      <p:sp>
        <p:nvSpPr>
          <p:cNvPr id="4" name="Title 1">
            <a:extLst>
              <a:ext uri="{FF2B5EF4-FFF2-40B4-BE49-F238E27FC236}">
                <a16:creationId xmlns:a16="http://schemas.microsoft.com/office/drawing/2014/main" id="{A4EBF84D-61AA-DC1C-3F0C-FA039B920608}"/>
              </a:ext>
            </a:extLst>
          </p:cNvPr>
          <p:cNvSpPr txBox="1">
            <a:spLocks/>
          </p:cNvSpPr>
          <p:nvPr/>
        </p:nvSpPr>
        <p:spPr>
          <a:xfrm>
            <a:off x="838200" y="636522"/>
            <a:ext cx="10515600" cy="8767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cs typeface="Calibri Light"/>
              </a:rPr>
              <a:t>Circular Linked List: Usage</a:t>
            </a: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838200" y="1856939"/>
            <a:ext cx="10515600" cy="406950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Char char="•"/>
            </a:pPr>
            <a:r>
              <a:rPr lang="en-US" b="1">
                <a:ea typeface="+mn-lt"/>
                <a:cs typeface="+mn-lt"/>
              </a:rPr>
              <a:t>Dynamic memory allocation</a:t>
            </a:r>
            <a:r>
              <a:rPr lang="en-US">
                <a:ea typeface="+mn-lt"/>
                <a:cs typeface="+mn-lt"/>
              </a:rPr>
              <a:t>: Nodes can be added or removed from the list dynamically.</a:t>
            </a:r>
            <a:endParaRPr lang="en-US">
              <a:cs typeface="Calibri" panose="020F0502020204030204"/>
            </a:endParaRPr>
          </a:p>
          <a:p>
            <a:pPr marL="342900" indent="-342900" algn="l">
              <a:buChar char="•"/>
            </a:pPr>
            <a:r>
              <a:rPr lang="en-US" b="1">
                <a:solidFill>
                  <a:srgbClr val="000000"/>
                </a:solidFill>
                <a:cs typeface="Calibri" panose="020F0502020204030204"/>
              </a:rPr>
              <a:t>Efficient Traversal</a:t>
            </a:r>
            <a:r>
              <a:rPr lang="en-US">
                <a:solidFill>
                  <a:srgbClr val="000000"/>
                </a:solidFill>
                <a:cs typeface="Calibri" panose="020F0502020204030204"/>
              </a:rPr>
              <a:t>: </a:t>
            </a:r>
            <a:r>
              <a:rPr lang="en-US">
                <a:ea typeface="+mn-lt"/>
                <a:cs typeface="+mn-lt"/>
              </a:rPr>
              <a:t>Any node can be set as the starting point.</a:t>
            </a:r>
          </a:p>
          <a:p>
            <a:pPr marL="342900" indent="-342900" algn="l">
              <a:buChar char="•"/>
            </a:pPr>
            <a:r>
              <a:rPr lang="en-US" b="1">
                <a:ea typeface="+mn-lt"/>
                <a:cs typeface="+mn-lt"/>
              </a:rPr>
              <a:t>Memory management</a:t>
            </a:r>
            <a:r>
              <a:rPr lang="en-US">
                <a:ea typeface="+mn-lt"/>
                <a:cs typeface="+mn-lt"/>
              </a:rPr>
              <a:t>: Memory can be efficiently managed by reusing nodes that have been deleted from the list. This can help to reduce memory fragmentation and improve overall system performance.</a:t>
            </a:r>
            <a:endParaRPr lang="en-US">
              <a:cs typeface="Calibri" panose="020F0502020204030204"/>
            </a:endParaRPr>
          </a:p>
          <a:p>
            <a:pPr marL="342900" indent="-342900" algn="l">
              <a:buChar char="•"/>
            </a:pPr>
            <a:r>
              <a:rPr lang="en-US">
                <a:ea typeface="+mn-lt"/>
                <a:cs typeface="+mn-lt"/>
              </a:rPr>
              <a:t>Can be used in a wide range of applications, from computer graphics to operating system design.</a:t>
            </a:r>
            <a:endParaRPr lang="en-US">
              <a:cs typeface="Calibri" panose="020F0502020204030204"/>
            </a:endParaRPr>
          </a:p>
          <a:p>
            <a:pPr marL="342900" indent="-342900" algn="l">
              <a:buFont typeface="Arial,Sans-Serif" panose="020B0604020202020204" pitchFamily="34" charset="0"/>
              <a:buChar char="•"/>
            </a:pPr>
            <a:r>
              <a:rPr lang="en-US">
                <a:solidFill>
                  <a:srgbClr val="000000"/>
                </a:solidFill>
                <a:cs typeface="Calibri" panose="020F0502020204030204"/>
              </a:rPr>
              <a:t>A node always points to another node, so NULL assignment is not necessary.</a:t>
            </a:r>
          </a:p>
          <a:p>
            <a:pPr marL="342900" indent="-342900" algn="l">
              <a:buFont typeface="Arial,Sans-Serif" panose="020B0604020202020204" pitchFamily="34" charset="0"/>
              <a:buChar char="•"/>
            </a:pPr>
            <a:r>
              <a:rPr lang="en-US">
                <a:solidFill>
                  <a:srgbClr val="000000"/>
                </a:solidFill>
                <a:cs typeface="Calibri" panose="020F0502020204030204"/>
              </a:rPr>
              <a:t>Nodes are traversed quickly from the first to the last.</a:t>
            </a:r>
            <a:endParaRPr lang="en-US"/>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sz="1200">
              <a:solidFill>
                <a:srgbClr val="D1D5DB"/>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p:txBody>
      </p:sp>
    </p:spTree>
    <p:extLst>
      <p:ext uri="{BB962C8B-B14F-4D97-AF65-F5344CB8AC3E}">
        <p14:creationId xmlns:p14="http://schemas.microsoft.com/office/powerpoint/2010/main" val="41837031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75</a:t>
            </a:fld>
            <a:endParaRPr lang="en-US"/>
          </a:p>
        </p:txBody>
      </p:sp>
      <p:sp>
        <p:nvSpPr>
          <p:cNvPr id="4" name="Title 1">
            <a:extLst>
              <a:ext uri="{FF2B5EF4-FFF2-40B4-BE49-F238E27FC236}">
                <a16:creationId xmlns:a16="http://schemas.microsoft.com/office/drawing/2014/main" id="{A4EBF84D-61AA-DC1C-3F0C-FA039B920608}"/>
              </a:ext>
            </a:extLst>
          </p:cNvPr>
          <p:cNvSpPr txBox="1">
            <a:spLocks/>
          </p:cNvSpPr>
          <p:nvPr/>
        </p:nvSpPr>
        <p:spPr>
          <a:xfrm>
            <a:off x="838200" y="532138"/>
            <a:ext cx="10515600" cy="87671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cs typeface="Calibri Light"/>
              </a:rPr>
              <a:t>Circular Linked List: Time and Space Complexity</a:t>
            </a: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838200" y="1971761"/>
            <a:ext cx="10515600" cy="378766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Char char="•"/>
            </a:pPr>
            <a:endParaRPr lang="en-US"/>
          </a:p>
          <a:p>
            <a:pPr marL="342900" indent="-342900" algn="l">
              <a:buChar char="•"/>
            </a:pPr>
            <a:endParaRPr lang="en-US">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sz="1200">
              <a:solidFill>
                <a:srgbClr val="D1D5DB"/>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p:txBody>
      </p:sp>
      <p:graphicFrame>
        <p:nvGraphicFramePr>
          <p:cNvPr id="3" name="Table 6">
            <a:extLst>
              <a:ext uri="{FF2B5EF4-FFF2-40B4-BE49-F238E27FC236}">
                <a16:creationId xmlns:a16="http://schemas.microsoft.com/office/drawing/2014/main" id="{8C72D144-D99F-444D-C2B5-8B4C9B3303E4}"/>
              </a:ext>
            </a:extLst>
          </p:cNvPr>
          <p:cNvGraphicFramePr>
            <a:graphicFrameLocks noGrp="1"/>
          </p:cNvGraphicFramePr>
          <p:nvPr>
            <p:extLst>
              <p:ext uri="{D42A27DB-BD31-4B8C-83A1-F6EECF244321}">
                <p14:modId xmlns:p14="http://schemas.microsoft.com/office/powerpoint/2010/main" val="4033256570"/>
              </p:ext>
            </p:extLst>
          </p:nvPr>
        </p:nvGraphicFramePr>
        <p:xfrm>
          <a:off x="967845" y="1870595"/>
          <a:ext cx="9875440" cy="3828431"/>
        </p:xfrm>
        <a:graphic>
          <a:graphicData uri="http://schemas.openxmlformats.org/drawingml/2006/table">
            <a:tbl>
              <a:tblPr firstRow="1" bandRow="1">
                <a:tableStyleId>{5C22544A-7EE6-4342-B048-85BDC9FD1C3A}</a:tableStyleId>
              </a:tblPr>
              <a:tblGrid>
                <a:gridCol w="2468860">
                  <a:extLst>
                    <a:ext uri="{9D8B030D-6E8A-4147-A177-3AD203B41FA5}">
                      <a16:colId xmlns:a16="http://schemas.microsoft.com/office/drawing/2014/main" val="8708147"/>
                    </a:ext>
                  </a:extLst>
                </a:gridCol>
                <a:gridCol w="2468860">
                  <a:extLst>
                    <a:ext uri="{9D8B030D-6E8A-4147-A177-3AD203B41FA5}">
                      <a16:colId xmlns:a16="http://schemas.microsoft.com/office/drawing/2014/main" val="3957341901"/>
                    </a:ext>
                  </a:extLst>
                </a:gridCol>
                <a:gridCol w="2468860">
                  <a:extLst>
                    <a:ext uri="{9D8B030D-6E8A-4147-A177-3AD203B41FA5}">
                      <a16:colId xmlns:a16="http://schemas.microsoft.com/office/drawing/2014/main" val="2580255289"/>
                    </a:ext>
                  </a:extLst>
                </a:gridCol>
                <a:gridCol w="2468860">
                  <a:extLst>
                    <a:ext uri="{9D8B030D-6E8A-4147-A177-3AD203B41FA5}">
                      <a16:colId xmlns:a16="http://schemas.microsoft.com/office/drawing/2014/main" val="2311466055"/>
                    </a:ext>
                  </a:extLst>
                </a:gridCol>
              </a:tblGrid>
              <a:tr h="531199">
                <a:tc>
                  <a:txBody>
                    <a:bodyPr/>
                    <a:lstStyle/>
                    <a:p>
                      <a:pPr lvl="0" algn="ctr">
                        <a:buNone/>
                      </a:pPr>
                      <a:r>
                        <a:rPr lang="en-US"/>
                        <a:t>Operation</a:t>
                      </a:r>
                    </a:p>
                  </a:txBody>
                  <a:tcPr/>
                </a:tc>
                <a:tc>
                  <a:txBody>
                    <a:bodyPr/>
                    <a:lstStyle/>
                    <a:p>
                      <a:pPr algn="ctr"/>
                      <a:r>
                        <a:rPr lang="en-US"/>
                        <a:t>Best Case Time Complexity</a:t>
                      </a:r>
                    </a:p>
                  </a:txBody>
                  <a:tcPr/>
                </a:tc>
                <a:tc>
                  <a:txBody>
                    <a:bodyPr/>
                    <a:lstStyle/>
                    <a:p>
                      <a:pPr lvl="0" algn="ctr">
                        <a:buNone/>
                      </a:pPr>
                      <a:r>
                        <a:rPr lang="en-US" sz="1800" b="1" i="0" u="none" strike="noStrike" noProof="0">
                          <a:solidFill>
                            <a:srgbClr val="FFFFFF"/>
                          </a:solidFill>
                          <a:latin typeface="Calibri"/>
                        </a:rPr>
                        <a:t>Worst Case Time Complexity</a:t>
                      </a:r>
                      <a:endParaRPr lang="en-US"/>
                    </a:p>
                  </a:txBody>
                  <a:tcPr/>
                </a:tc>
                <a:tc>
                  <a:txBody>
                    <a:bodyPr/>
                    <a:lstStyle/>
                    <a:p>
                      <a:pPr algn="ctr"/>
                      <a:r>
                        <a:rPr lang="en-US"/>
                        <a:t>Space Complexity</a:t>
                      </a:r>
                    </a:p>
                  </a:txBody>
                  <a:tcPr/>
                </a:tc>
                <a:extLst>
                  <a:ext uri="{0D108BD9-81ED-4DB2-BD59-A6C34878D82A}">
                    <a16:rowId xmlns:a16="http://schemas.microsoft.com/office/drawing/2014/main" val="1021537193"/>
                  </a:ext>
                </a:extLst>
              </a:tr>
              <a:tr h="531199">
                <a:tc>
                  <a:txBody>
                    <a:bodyPr/>
                    <a:lstStyle/>
                    <a:p>
                      <a:pPr algn="ctr"/>
                      <a:r>
                        <a:rPr lang="en-US"/>
                        <a:t>Accessing a Node</a:t>
                      </a:r>
                    </a:p>
                  </a:txBody>
                  <a:tcPr/>
                </a:tc>
                <a:tc>
                  <a:txBody>
                    <a:bodyPr/>
                    <a:lstStyle/>
                    <a:p>
                      <a:pPr algn="ctr"/>
                      <a:r>
                        <a:rPr lang="en-US"/>
                        <a:t>O(1)</a:t>
                      </a:r>
                    </a:p>
                  </a:txBody>
                  <a:tcPr/>
                </a:tc>
                <a:tc>
                  <a:txBody>
                    <a:bodyPr/>
                    <a:lstStyle/>
                    <a:p>
                      <a:pPr algn="ctr"/>
                      <a:r>
                        <a:rPr lang="en-US"/>
                        <a:t>O(n)</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3322494359"/>
                  </a:ext>
                </a:extLst>
              </a:tr>
              <a:tr h="531199">
                <a:tc>
                  <a:txBody>
                    <a:bodyPr/>
                    <a:lstStyle/>
                    <a:p>
                      <a:pPr algn="ctr"/>
                      <a:r>
                        <a:rPr lang="en-US"/>
                        <a:t>Inserting at Beginning</a:t>
                      </a:r>
                    </a:p>
                  </a:txBody>
                  <a:tcPr/>
                </a:tc>
                <a:tc>
                  <a:txBody>
                    <a:bodyPr/>
                    <a:lstStyle/>
                    <a:p>
                      <a:pPr algn="ctr"/>
                      <a:r>
                        <a:rPr lang="en-US"/>
                        <a:t>O(1)</a:t>
                      </a:r>
                    </a:p>
                  </a:txBody>
                  <a:tcPr/>
                </a:tc>
                <a:tc>
                  <a:txBody>
                    <a:bodyPr/>
                    <a:lstStyle/>
                    <a:p>
                      <a:pPr algn="ctr"/>
                      <a:r>
                        <a:rPr lang="en-US"/>
                        <a:t>O(1)</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989339968"/>
                  </a:ext>
                </a:extLst>
              </a:tr>
              <a:tr h="531199">
                <a:tc>
                  <a:txBody>
                    <a:bodyPr/>
                    <a:lstStyle/>
                    <a:p>
                      <a:pPr algn="ctr"/>
                      <a:r>
                        <a:rPr lang="en-US"/>
                        <a:t>Inserting at End</a:t>
                      </a:r>
                    </a:p>
                  </a:txBody>
                  <a:tcPr/>
                </a:tc>
                <a:tc>
                  <a:txBody>
                    <a:bodyPr/>
                    <a:lstStyle/>
                    <a:p>
                      <a:pPr algn="ctr"/>
                      <a:r>
                        <a:rPr lang="en-US"/>
                        <a:t>O(1)</a:t>
                      </a:r>
                    </a:p>
                  </a:txBody>
                  <a:tcPr/>
                </a:tc>
                <a:tc>
                  <a:txBody>
                    <a:bodyPr/>
                    <a:lstStyle/>
                    <a:p>
                      <a:pPr algn="ctr"/>
                      <a:r>
                        <a:rPr lang="en-US"/>
                        <a:t>O(n)</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995184919"/>
                  </a:ext>
                </a:extLst>
              </a:tr>
              <a:tr h="532356">
                <a:tc>
                  <a:txBody>
                    <a:bodyPr/>
                    <a:lstStyle/>
                    <a:p>
                      <a:pPr algn="ctr"/>
                      <a:r>
                        <a:rPr lang="en-US"/>
                        <a:t>Inserting in Middle</a:t>
                      </a:r>
                    </a:p>
                  </a:txBody>
                  <a:tcPr/>
                </a:tc>
                <a:tc>
                  <a:txBody>
                    <a:bodyPr/>
                    <a:lstStyle/>
                    <a:p>
                      <a:pPr algn="ctr"/>
                      <a:r>
                        <a:rPr lang="en-US"/>
                        <a:t>O(n/2)</a:t>
                      </a:r>
                    </a:p>
                  </a:txBody>
                  <a:tcPr/>
                </a:tc>
                <a:tc>
                  <a:txBody>
                    <a:bodyPr/>
                    <a:lstStyle/>
                    <a:p>
                      <a:pPr algn="ctr"/>
                      <a:r>
                        <a:rPr lang="en-US"/>
                        <a:t>O(n)</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1765705474"/>
                  </a:ext>
                </a:extLst>
              </a:tr>
              <a:tr h="531199">
                <a:tc>
                  <a:txBody>
                    <a:bodyPr/>
                    <a:lstStyle/>
                    <a:p>
                      <a:pPr algn="ctr"/>
                      <a:r>
                        <a:rPr lang="en-US"/>
                        <a:t>Deleting a Node</a:t>
                      </a:r>
                    </a:p>
                  </a:txBody>
                  <a:tcPr/>
                </a:tc>
                <a:tc>
                  <a:txBody>
                    <a:bodyPr/>
                    <a:lstStyle/>
                    <a:p>
                      <a:pPr algn="ctr"/>
                      <a:r>
                        <a:rPr lang="en-US"/>
                        <a:t>O(n)</a:t>
                      </a:r>
                    </a:p>
                  </a:txBody>
                  <a:tcPr/>
                </a:tc>
                <a:tc>
                  <a:txBody>
                    <a:bodyPr/>
                    <a:lstStyle/>
                    <a:p>
                      <a:pPr algn="ctr"/>
                      <a:r>
                        <a:rPr lang="en-US"/>
                        <a:t>O(n)</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1519239041"/>
                  </a:ext>
                </a:extLst>
              </a:tr>
              <a:tr h="531199">
                <a:tc>
                  <a:txBody>
                    <a:bodyPr/>
                    <a:lstStyle/>
                    <a:p>
                      <a:pPr algn="ctr"/>
                      <a:r>
                        <a:rPr lang="en-US"/>
                        <a:t>Traversing the List</a:t>
                      </a:r>
                    </a:p>
                  </a:txBody>
                  <a:tcPr/>
                </a:tc>
                <a:tc>
                  <a:txBody>
                    <a:bodyPr/>
                    <a:lstStyle/>
                    <a:p>
                      <a:pPr algn="ctr"/>
                      <a:r>
                        <a:rPr lang="en-US"/>
                        <a:t>O(n)</a:t>
                      </a:r>
                    </a:p>
                  </a:txBody>
                  <a:tcPr/>
                </a:tc>
                <a:tc>
                  <a:txBody>
                    <a:bodyPr/>
                    <a:lstStyle/>
                    <a:p>
                      <a:pPr algn="ctr"/>
                      <a:r>
                        <a:rPr lang="en-US"/>
                        <a:t>O(n)</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3944411339"/>
                  </a:ext>
                </a:extLst>
              </a:tr>
            </a:tbl>
          </a:graphicData>
        </a:graphic>
      </p:graphicFrame>
    </p:spTree>
    <p:extLst>
      <p:ext uri="{BB962C8B-B14F-4D97-AF65-F5344CB8AC3E}">
        <p14:creationId xmlns:p14="http://schemas.microsoft.com/office/powerpoint/2010/main" val="28854807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76</a:t>
            </a:fld>
            <a:endParaRPr lang="en-US"/>
          </a:p>
        </p:txBody>
      </p:sp>
      <p:sp>
        <p:nvSpPr>
          <p:cNvPr id="4" name="Title 1">
            <a:extLst>
              <a:ext uri="{FF2B5EF4-FFF2-40B4-BE49-F238E27FC236}">
                <a16:creationId xmlns:a16="http://schemas.microsoft.com/office/drawing/2014/main" id="{A4EBF84D-61AA-DC1C-3F0C-FA039B920608}"/>
              </a:ext>
            </a:extLst>
          </p:cNvPr>
          <p:cNvSpPr txBox="1">
            <a:spLocks/>
          </p:cNvSpPr>
          <p:nvPr/>
        </p:nvSpPr>
        <p:spPr>
          <a:xfrm>
            <a:off x="838200" y="636522"/>
            <a:ext cx="10515600" cy="8767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cs typeface="Calibri Light"/>
              </a:rPr>
              <a:t>Case Study: Circular Playlist in Music Players</a:t>
            </a: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838200" y="1971761"/>
            <a:ext cx="10515600" cy="378766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Char char="•"/>
            </a:pPr>
            <a:r>
              <a:rPr lang="en-US">
                <a:ea typeface="+mn-lt"/>
                <a:cs typeface="+mn-lt"/>
              </a:rPr>
              <a:t>Circular playlist is a list of music tracks that is played in a continuous loop, meaning that the last track is connected to the first track to form a circular structure. </a:t>
            </a:r>
          </a:p>
          <a:p>
            <a:pPr marL="342900" indent="-342900" algn="l">
              <a:buChar char="•"/>
            </a:pPr>
            <a:r>
              <a:rPr lang="en-US">
                <a:ea typeface="+mn-lt"/>
                <a:cs typeface="+mn-lt"/>
              </a:rPr>
              <a:t>Here circular linked list can be used to represent the circular playlist, where each node in the list represents a music track.</a:t>
            </a:r>
          </a:p>
          <a:p>
            <a:pPr marL="342900" indent="-342900" algn="l">
              <a:buChar char="•"/>
            </a:pPr>
            <a:r>
              <a:rPr lang="en-US">
                <a:ea typeface="+mn-lt"/>
                <a:cs typeface="+mn-lt"/>
              </a:rPr>
              <a:t>The "next" pointer of each node points to the next track in the playlist.</a:t>
            </a:r>
          </a:p>
          <a:p>
            <a:pPr marL="342900" indent="-342900" algn="l">
              <a:buChar char="•"/>
            </a:pPr>
            <a:r>
              <a:rPr lang="en-US">
                <a:ea typeface="+mn-lt"/>
                <a:cs typeface="+mn-lt"/>
              </a:rPr>
              <a:t> Final node pointing back to the first node to complete the circular structure.</a:t>
            </a:r>
            <a:endParaRPr lang="en-US">
              <a:cs typeface="Calibri" panose="020F0502020204030204"/>
            </a:endParaRPr>
          </a:p>
          <a:p>
            <a:pPr marL="342900" indent="-342900" algn="l">
              <a:buChar char="•"/>
            </a:pPr>
            <a:r>
              <a:rPr lang="en-US">
                <a:ea typeface="+mn-lt"/>
                <a:cs typeface="+mn-lt"/>
              </a:rPr>
              <a:t>Provides an efficient and seamless User Experience for music playback, and is a common technique used in many music player applications.</a:t>
            </a:r>
            <a:endParaRPr lang="en-US">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sz="1200">
              <a:solidFill>
                <a:srgbClr val="D1D5DB"/>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p:txBody>
      </p:sp>
    </p:spTree>
    <p:extLst>
      <p:ext uri="{BB962C8B-B14F-4D97-AF65-F5344CB8AC3E}">
        <p14:creationId xmlns:p14="http://schemas.microsoft.com/office/powerpoint/2010/main" val="41688970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77</a:t>
            </a:fld>
            <a:endParaRPr lang="en-US"/>
          </a:p>
        </p:txBody>
      </p:sp>
      <p:sp>
        <p:nvSpPr>
          <p:cNvPr id="4" name="Title 1">
            <a:extLst>
              <a:ext uri="{FF2B5EF4-FFF2-40B4-BE49-F238E27FC236}">
                <a16:creationId xmlns:a16="http://schemas.microsoft.com/office/drawing/2014/main" id="{A4EBF84D-61AA-DC1C-3F0C-FA039B920608}"/>
              </a:ext>
            </a:extLst>
          </p:cNvPr>
          <p:cNvSpPr txBox="1">
            <a:spLocks/>
          </p:cNvSpPr>
          <p:nvPr/>
        </p:nvSpPr>
        <p:spPr>
          <a:xfrm>
            <a:off x="838200" y="636522"/>
            <a:ext cx="10515600" cy="8767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cs typeface="Calibri Light"/>
              </a:rPr>
              <a:t>Case Study: Benefits</a:t>
            </a: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838200" y="1971761"/>
            <a:ext cx="10515600" cy="378766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Char char="•"/>
            </a:pPr>
            <a:r>
              <a:rPr lang="en-US" b="1">
                <a:ea typeface="+mn-lt"/>
                <a:cs typeface="+mn-lt"/>
              </a:rPr>
              <a:t>Seamless Playback</a:t>
            </a:r>
            <a:r>
              <a:rPr lang="en-US">
                <a:ea typeface="+mn-lt"/>
                <a:cs typeface="+mn-lt"/>
              </a:rPr>
              <a:t>: As the playlist is circular in nature, the music player can seamlessly transition from the last track to the first track without any interruptions or pauses.</a:t>
            </a:r>
            <a:endParaRPr lang="en-US">
              <a:cs typeface="Calibri" panose="020F0502020204030204"/>
            </a:endParaRPr>
          </a:p>
          <a:p>
            <a:pPr algn="l">
              <a:buChar char="•"/>
            </a:pPr>
            <a:r>
              <a:rPr lang="en-US" b="1">
                <a:ea typeface="+mn-lt"/>
                <a:cs typeface="+mn-lt"/>
              </a:rPr>
              <a:t>Dynamic Playlist Size</a:t>
            </a:r>
            <a:r>
              <a:rPr lang="en-US">
                <a:ea typeface="+mn-lt"/>
                <a:cs typeface="+mn-lt"/>
              </a:rPr>
              <a:t>: The circular linked list implementation allows for the playlist size to be dynamically adjusted during runtime, which is useful in applications where the playlist needs to be optimized based on the user's preferences.</a:t>
            </a:r>
            <a:endParaRPr lang="en-US">
              <a:cs typeface="Calibri"/>
            </a:endParaRPr>
          </a:p>
          <a:p>
            <a:pPr algn="l">
              <a:buChar char="•"/>
            </a:pPr>
            <a:r>
              <a:rPr lang="en-US" b="1">
                <a:ea typeface="+mn-lt"/>
                <a:cs typeface="+mn-lt"/>
              </a:rPr>
              <a:t>Efficient Navigation</a:t>
            </a:r>
            <a:r>
              <a:rPr lang="en-US">
                <a:ea typeface="+mn-lt"/>
                <a:cs typeface="+mn-lt"/>
              </a:rPr>
              <a:t>: As the playlist is implemented as a circular linked list, navigating to the next or previous track in the playlist has a constant time complexity, regardless of the position of the track in the playlist.</a:t>
            </a:r>
            <a:endParaRPr lang="en-US"/>
          </a:p>
          <a:p>
            <a:pPr marL="342900" indent="-342900" algn="l">
              <a:buChar char="•"/>
            </a:pPr>
            <a:endParaRPr lang="en-US">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sz="1200">
              <a:solidFill>
                <a:srgbClr val="D1D5DB"/>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p:txBody>
      </p:sp>
    </p:spTree>
    <p:extLst>
      <p:ext uri="{BB962C8B-B14F-4D97-AF65-F5344CB8AC3E}">
        <p14:creationId xmlns:p14="http://schemas.microsoft.com/office/powerpoint/2010/main" val="9217250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17B886-416A-C564-B60E-DE8C4B7791CE}"/>
              </a:ext>
            </a:extLst>
          </p:cNvPr>
          <p:cNvSpPr>
            <a:spLocks noGrp="1"/>
          </p:cNvSpPr>
          <p:nvPr>
            <p:ph idx="1"/>
          </p:nvPr>
        </p:nvSpPr>
        <p:spPr>
          <a:xfrm>
            <a:off x="4308229" y="2693133"/>
            <a:ext cx="7045571" cy="3483830"/>
          </a:xfrm>
        </p:spPr>
        <p:txBody>
          <a:bodyPr vert="horz" lIns="91440" tIns="45720" rIns="91440" bIns="45720" rtlCol="0" anchor="t">
            <a:normAutofit/>
          </a:bodyPr>
          <a:lstStyle/>
          <a:p>
            <a:pPr marL="0" indent="0">
              <a:buNone/>
            </a:pPr>
            <a:r>
              <a:rPr lang="en-US">
                <a:cs typeface="Calibri"/>
              </a:rPr>
              <a:t> </a:t>
            </a:r>
            <a:r>
              <a:rPr lang="en-US" sz="4400">
                <a:cs typeface="Calibri"/>
              </a:rPr>
              <a:t>QUEUE </a:t>
            </a:r>
          </a:p>
        </p:txBody>
      </p:sp>
      <p:sp>
        <p:nvSpPr>
          <p:cNvPr id="4" name="Footer Placeholder 3">
            <a:extLst>
              <a:ext uri="{FF2B5EF4-FFF2-40B4-BE49-F238E27FC236}">
                <a16:creationId xmlns:a16="http://schemas.microsoft.com/office/drawing/2014/main" id="{50E3F00F-092D-063A-2003-E7190AD184B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4DC03E7-55EB-FC4E-FBD0-16D5A1F299C1}"/>
              </a:ext>
            </a:extLst>
          </p:cNvPr>
          <p:cNvSpPr>
            <a:spLocks noGrp="1"/>
          </p:cNvSpPr>
          <p:nvPr>
            <p:ph type="sldNum" sz="quarter" idx="12"/>
          </p:nvPr>
        </p:nvSpPr>
        <p:spPr/>
        <p:txBody>
          <a:bodyPr/>
          <a:lstStyle/>
          <a:p>
            <a:fld id="{DF8A5812-A045-4ED1-AE09-1BD5E4DDFA3C}" type="slidenum">
              <a:rPr lang="en-US" smtClean="0"/>
              <a:t>78</a:t>
            </a:fld>
            <a:endParaRPr lang="en-US"/>
          </a:p>
        </p:txBody>
      </p:sp>
    </p:spTree>
    <p:extLst>
      <p:ext uri="{BB962C8B-B14F-4D97-AF65-F5344CB8AC3E}">
        <p14:creationId xmlns:p14="http://schemas.microsoft.com/office/powerpoint/2010/main" val="23838067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384E7-D605-66D9-4526-757CCEF2C935}"/>
              </a:ext>
            </a:extLst>
          </p:cNvPr>
          <p:cNvSpPr>
            <a:spLocks noGrp="1"/>
          </p:cNvSpPr>
          <p:nvPr>
            <p:ph type="title"/>
          </p:nvPr>
        </p:nvSpPr>
        <p:spPr>
          <a:xfrm>
            <a:off x="838200" y="916109"/>
            <a:ext cx="10527323" cy="786302"/>
          </a:xfrm>
        </p:spPr>
        <p:txBody>
          <a:bodyPr/>
          <a:lstStyle/>
          <a:p>
            <a:r>
              <a:rPr lang="en-US" sz="3600">
                <a:cs typeface="Calibri Light"/>
              </a:rPr>
              <a:t> QUEUE  DATA STRUCTURE</a:t>
            </a:r>
            <a:endParaRPr lang="en-US"/>
          </a:p>
        </p:txBody>
      </p:sp>
      <p:sp>
        <p:nvSpPr>
          <p:cNvPr id="3" name="Content Placeholder 2">
            <a:extLst>
              <a:ext uri="{FF2B5EF4-FFF2-40B4-BE49-F238E27FC236}">
                <a16:creationId xmlns:a16="http://schemas.microsoft.com/office/drawing/2014/main" id="{1DCF691B-A8B8-65E0-877B-C9C1ADDE758F}"/>
              </a:ext>
            </a:extLst>
          </p:cNvPr>
          <p:cNvSpPr>
            <a:spLocks noGrp="1"/>
          </p:cNvSpPr>
          <p:nvPr>
            <p:ph idx="1"/>
          </p:nvPr>
        </p:nvSpPr>
        <p:spPr>
          <a:xfrm>
            <a:off x="838200" y="2095256"/>
            <a:ext cx="10539046" cy="4081707"/>
          </a:xfrm>
        </p:spPr>
        <p:txBody>
          <a:bodyPr vert="horz" lIns="91440" tIns="45720" rIns="91440" bIns="45720" rtlCol="0" anchor="t">
            <a:normAutofit/>
          </a:bodyPr>
          <a:lstStyle/>
          <a:p>
            <a:pPr algn="just"/>
            <a:r>
              <a:rPr lang="en-US" sz="2400">
                <a:ea typeface="+mn-lt"/>
                <a:cs typeface="+mn-lt"/>
              </a:rPr>
              <a:t>queue is a type of data structure in the Java programming language that stores elements of the same kind</a:t>
            </a:r>
            <a:endParaRPr lang="en-US" sz="2400">
              <a:cs typeface="Calibri" panose="020F0502020204030204"/>
            </a:endParaRPr>
          </a:p>
          <a:p>
            <a:pPr algn="just"/>
            <a:r>
              <a:rPr lang="en-US" sz="2400">
                <a:ea typeface="+mn-lt"/>
                <a:cs typeface="+mn-lt"/>
              </a:rPr>
              <a:t>linear data structure</a:t>
            </a:r>
            <a:endParaRPr lang="en-US" sz="2400">
              <a:cs typeface="Calibri"/>
            </a:endParaRPr>
          </a:p>
          <a:p>
            <a:pPr algn="just"/>
            <a:r>
              <a:rPr lang="en-US" sz="2400">
                <a:ea typeface="+mn-lt"/>
                <a:cs typeface="+mn-lt"/>
              </a:rPr>
              <a:t> The components in a queue are stored in a FIFO (First In, First Out) behavior</a:t>
            </a:r>
            <a:endParaRPr lang="en-US" sz="2400">
              <a:cs typeface="Calibri"/>
            </a:endParaRPr>
          </a:p>
          <a:p>
            <a:pPr algn="just"/>
            <a:r>
              <a:rPr lang="en-US" sz="2400">
                <a:ea typeface="+mn-lt"/>
                <a:cs typeface="+mn-lt"/>
              </a:rPr>
              <a:t>Queues are useful in situations where elements need to be processed in the order they were added, such as handling requests in a web server or processing messages in a messaging system.</a:t>
            </a:r>
            <a:endParaRPr lang="en-US" sz="2400">
              <a:cs typeface="Calibri"/>
            </a:endParaRPr>
          </a:p>
          <a:p>
            <a:pPr marL="0" indent="0" algn="just">
              <a:buNone/>
            </a:pPr>
            <a:endParaRPr lang="en-US">
              <a:solidFill>
                <a:srgbClr val="333333"/>
              </a:solidFill>
              <a:cs typeface="Calibri"/>
            </a:endParaRPr>
          </a:p>
          <a:p>
            <a:pPr marL="0" indent="0" algn="just">
              <a:buNone/>
            </a:pPr>
            <a:endParaRPr lang="en-US" sz="2400">
              <a:cs typeface="Calibri"/>
            </a:endParaRPr>
          </a:p>
          <a:p>
            <a:pPr marL="0" indent="0" algn="just">
              <a:buNone/>
            </a:pPr>
            <a:endParaRPr lang="en-US" sz="2400">
              <a:cs typeface="Calibri"/>
            </a:endParaRPr>
          </a:p>
          <a:p>
            <a:endParaRPr lang="en-US">
              <a:cs typeface="Calibri"/>
            </a:endParaRPr>
          </a:p>
        </p:txBody>
      </p:sp>
      <p:sp>
        <p:nvSpPr>
          <p:cNvPr id="4" name="Footer Placeholder 3">
            <a:extLst>
              <a:ext uri="{FF2B5EF4-FFF2-40B4-BE49-F238E27FC236}">
                <a16:creationId xmlns:a16="http://schemas.microsoft.com/office/drawing/2014/main" id="{DAAC9CAC-CC7D-73EB-791F-757AF1F6054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4F5E25C-92AA-73B6-CF9A-BAC9255C39A5}"/>
              </a:ext>
            </a:extLst>
          </p:cNvPr>
          <p:cNvSpPr>
            <a:spLocks noGrp="1"/>
          </p:cNvSpPr>
          <p:nvPr>
            <p:ph type="sldNum" sz="quarter" idx="12"/>
          </p:nvPr>
        </p:nvSpPr>
        <p:spPr/>
        <p:txBody>
          <a:bodyPr/>
          <a:lstStyle/>
          <a:p>
            <a:fld id="{DF8A5812-A045-4ED1-AE09-1BD5E4DDFA3C}" type="slidenum">
              <a:rPr lang="en-US" dirty="0" smtClean="0"/>
              <a:t>79</a:t>
            </a:fld>
            <a:endParaRPr lang="en-US"/>
          </a:p>
        </p:txBody>
      </p:sp>
    </p:spTree>
    <p:extLst>
      <p:ext uri="{BB962C8B-B14F-4D97-AF65-F5344CB8AC3E}">
        <p14:creationId xmlns:p14="http://schemas.microsoft.com/office/powerpoint/2010/main" val="2459963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6" descr="Graphical user interface, application&#10;&#10;Description automatically generated">
            <a:extLst>
              <a:ext uri="{FF2B5EF4-FFF2-40B4-BE49-F238E27FC236}">
                <a16:creationId xmlns:a16="http://schemas.microsoft.com/office/drawing/2014/main" id="{343F04AF-C63C-5EF5-9115-B7230FF43CAF}"/>
              </a:ext>
            </a:extLst>
          </p:cNvPr>
          <p:cNvPicPr>
            <a:picLocks noChangeAspect="1"/>
          </p:cNvPicPr>
          <p:nvPr/>
        </p:nvPicPr>
        <p:blipFill rotWithShape="1">
          <a:blip r:embed="rId2"/>
          <a:srcRect t="5081"/>
          <a:stretch/>
        </p:blipFill>
        <p:spPr>
          <a:xfrm>
            <a:off x="20" y="1282"/>
            <a:ext cx="12191980" cy="6856718"/>
          </a:xfrm>
          <a:prstGeom prst="rect">
            <a:avLst/>
          </a:prstGeom>
        </p:spPr>
      </p:pic>
      <p:sp>
        <p:nvSpPr>
          <p:cNvPr id="4" name="Footer Placeholder 3">
            <a:extLst>
              <a:ext uri="{FF2B5EF4-FFF2-40B4-BE49-F238E27FC236}">
                <a16:creationId xmlns:a16="http://schemas.microsoft.com/office/drawing/2014/main" id="{2EF39650-A463-25A0-4DC9-5F03D2B91B40}"/>
              </a:ext>
            </a:extLst>
          </p:cNvPr>
          <p:cNvSpPr>
            <a:spLocks noGrp="1"/>
          </p:cNvSpPr>
          <p:nvPr>
            <p:ph type="ftr" sz="quarter" idx="11"/>
          </p:nvPr>
        </p:nvSpPr>
        <p:spPr>
          <a:xfrm>
            <a:off x="8084127" y="6425623"/>
            <a:ext cx="4114800"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Confidential and Proprietary. ©2023 UST</a:t>
            </a:r>
            <a:r>
              <a:rPr lang="en-US" kern="1200">
                <a:solidFill>
                  <a:srgbClr val="FFFFFF"/>
                </a:solidFill>
                <a:latin typeface="+mn-lt"/>
                <a:ea typeface="+mn-ea"/>
                <a:cs typeface="+mn-cs"/>
              </a:rPr>
              <a:t> Inc</a:t>
            </a:r>
          </a:p>
        </p:txBody>
      </p:sp>
      <p:sp>
        <p:nvSpPr>
          <p:cNvPr id="5" name="Slide Number Placeholder 4">
            <a:extLst>
              <a:ext uri="{FF2B5EF4-FFF2-40B4-BE49-F238E27FC236}">
                <a16:creationId xmlns:a16="http://schemas.microsoft.com/office/drawing/2014/main" id="{14EB84B8-A10A-BEDF-390C-3E6586B03FB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a:solidFill>
                  <a:srgbClr val="FFFFFF"/>
                </a:solidFill>
              </a:rPr>
              <a:pPr>
                <a:spcAft>
                  <a:spcPts val="600"/>
                </a:spcAft>
              </a:pPr>
              <a:t>8</a:t>
            </a:fld>
            <a:endParaRPr lang="en-US">
              <a:solidFill>
                <a:srgbClr val="FFFFFF"/>
              </a:solidFill>
            </a:endParaRPr>
          </a:p>
        </p:txBody>
      </p:sp>
      <p:sp>
        <p:nvSpPr>
          <p:cNvPr id="7" name="TextBox 6">
            <a:extLst>
              <a:ext uri="{FF2B5EF4-FFF2-40B4-BE49-F238E27FC236}">
                <a16:creationId xmlns:a16="http://schemas.microsoft.com/office/drawing/2014/main" id="{DDA43DD4-A870-CBE6-1035-1E7CB8C85604}"/>
              </a:ext>
            </a:extLst>
          </p:cNvPr>
          <p:cNvSpPr txBox="1"/>
          <p:nvPr/>
        </p:nvSpPr>
        <p:spPr>
          <a:xfrm>
            <a:off x="7571509" y="1482435"/>
            <a:ext cx="349134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solidFill>
                <a:latin typeface="Times New Roman"/>
                <a:cs typeface="Calibri"/>
              </a:rPr>
              <a:t>Social Media Application</a:t>
            </a:r>
            <a:endParaRPr lang="en-US" sz="2400" b="1">
              <a:solidFill>
                <a:schemeClr val="bg1"/>
              </a:solidFill>
              <a:latin typeface="Times New Roman"/>
            </a:endParaRPr>
          </a:p>
        </p:txBody>
      </p:sp>
    </p:spTree>
    <p:extLst>
      <p:ext uri="{BB962C8B-B14F-4D97-AF65-F5344CB8AC3E}">
        <p14:creationId xmlns:p14="http://schemas.microsoft.com/office/powerpoint/2010/main" val="22959988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B96322-98DD-39E0-AE40-4C1AB19E9765}"/>
              </a:ext>
            </a:extLst>
          </p:cNvPr>
          <p:cNvSpPr>
            <a:spLocks noGrp="1"/>
          </p:cNvSpPr>
          <p:nvPr>
            <p:ph idx="1"/>
          </p:nvPr>
        </p:nvSpPr>
        <p:spPr>
          <a:xfrm>
            <a:off x="838200" y="1145688"/>
            <a:ext cx="10539046" cy="5031275"/>
          </a:xfrm>
        </p:spPr>
        <p:txBody>
          <a:bodyPr vert="horz" lIns="91440" tIns="45720" rIns="91440" bIns="45720" rtlCol="0" anchor="t">
            <a:normAutofit/>
          </a:bodyPr>
          <a:lstStyle/>
          <a:p>
            <a:r>
              <a:rPr lang="en-US" sz="2400">
                <a:ea typeface="+mn-lt"/>
                <a:cs typeface="+mn-lt"/>
              </a:rPr>
              <a:t>Two ends - Front and Rear</a:t>
            </a:r>
            <a:endParaRPr lang="en-US">
              <a:cs typeface="Calibri" panose="020F0502020204030204"/>
            </a:endParaRPr>
          </a:p>
          <a:p>
            <a:endParaRPr lang="en-US" sz="2400">
              <a:solidFill>
                <a:srgbClr val="333333"/>
              </a:solidFill>
              <a:ea typeface="+mn-lt"/>
              <a:cs typeface="+mn-lt"/>
            </a:endParaRPr>
          </a:p>
          <a:p>
            <a:endParaRPr lang="en-US" sz="2400">
              <a:solidFill>
                <a:srgbClr val="333333"/>
              </a:solidFill>
              <a:ea typeface="+mn-lt"/>
              <a:cs typeface="+mn-lt"/>
            </a:endParaRPr>
          </a:p>
          <a:p>
            <a:endParaRPr lang="en-US" sz="2400">
              <a:solidFill>
                <a:srgbClr val="333333"/>
              </a:solidFill>
              <a:ea typeface="+mn-lt"/>
              <a:cs typeface="+mn-lt"/>
            </a:endParaRPr>
          </a:p>
          <a:p>
            <a:endParaRPr lang="en-US" sz="2400">
              <a:solidFill>
                <a:srgbClr val="333333"/>
              </a:solidFill>
              <a:ea typeface="+mn-lt"/>
              <a:cs typeface="+mn-lt"/>
            </a:endParaRPr>
          </a:p>
          <a:p>
            <a:endParaRPr lang="en-US" sz="2400">
              <a:solidFill>
                <a:srgbClr val="333333"/>
              </a:solidFill>
              <a:ea typeface="+mn-lt"/>
              <a:cs typeface="+mn-lt"/>
            </a:endParaRPr>
          </a:p>
          <a:p>
            <a:endParaRPr lang="en-US" sz="2400">
              <a:solidFill>
                <a:srgbClr val="333333"/>
              </a:solidFill>
              <a:ea typeface="+mn-lt"/>
              <a:cs typeface="+mn-lt"/>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ADC4B251-5F41-61E9-3EBE-34B24085520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D1B18E5-01DA-08B1-697E-BB5AB96C4A4A}"/>
              </a:ext>
            </a:extLst>
          </p:cNvPr>
          <p:cNvSpPr>
            <a:spLocks noGrp="1"/>
          </p:cNvSpPr>
          <p:nvPr>
            <p:ph type="sldNum" sz="quarter" idx="12"/>
          </p:nvPr>
        </p:nvSpPr>
        <p:spPr/>
        <p:txBody>
          <a:bodyPr/>
          <a:lstStyle/>
          <a:p>
            <a:fld id="{DF8A5812-A045-4ED1-AE09-1BD5E4DDFA3C}" type="slidenum">
              <a:rPr lang="en-US" dirty="0" smtClean="0"/>
              <a:t>80</a:t>
            </a:fld>
            <a:endParaRPr lang="en-US"/>
          </a:p>
        </p:txBody>
      </p:sp>
      <p:pic>
        <p:nvPicPr>
          <p:cNvPr id="6" name="Picture 6" descr="Chart&#10;&#10;Description automatically generated">
            <a:extLst>
              <a:ext uri="{FF2B5EF4-FFF2-40B4-BE49-F238E27FC236}">
                <a16:creationId xmlns:a16="http://schemas.microsoft.com/office/drawing/2014/main" id="{1AD4FCC4-46C8-9C57-4F0D-5A591046E19C}"/>
              </a:ext>
            </a:extLst>
          </p:cNvPr>
          <p:cNvPicPr>
            <a:picLocks noChangeAspect="1"/>
          </p:cNvPicPr>
          <p:nvPr/>
        </p:nvPicPr>
        <p:blipFill>
          <a:blip r:embed="rId2"/>
          <a:stretch>
            <a:fillRect/>
          </a:stretch>
        </p:blipFill>
        <p:spPr>
          <a:xfrm>
            <a:off x="2743200" y="1718832"/>
            <a:ext cx="6611815" cy="3818920"/>
          </a:xfrm>
          <a:prstGeom prst="rect">
            <a:avLst/>
          </a:prstGeom>
        </p:spPr>
      </p:pic>
    </p:spTree>
    <p:extLst>
      <p:ext uri="{BB962C8B-B14F-4D97-AF65-F5344CB8AC3E}">
        <p14:creationId xmlns:p14="http://schemas.microsoft.com/office/powerpoint/2010/main" val="910565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DB8D7-17F5-379D-EF38-47B0EA652EA2}"/>
              </a:ext>
            </a:extLst>
          </p:cNvPr>
          <p:cNvSpPr>
            <a:spLocks noGrp="1"/>
          </p:cNvSpPr>
          <p:nvPr>
            <p:ph type="title"/>
          </p:nvPr>
        </p:nvSpPr>
        <p:spPr>
          <a:xfrm>
            <a:off x="838200" y="1197463"/>
            <a:ext cx="10539046" cy="1407624"/>
          </a:xfrm>
        </p:spPr>
        <p:txBody>
          <a:bodyPr>
            <a:normAutofit/>
          </a:bodyPr>
          <a:lstStyle/>
          <a:p>
            <a:r>
              <a:rPr lang="en-US" sz="3200"/>
              <a:t>Basic Operations for Queue</a:t>
            </a:r>
            <a:endParaRPr lang="en-US" sz="3200">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BB086FF5-0C90-5A7B-7CFD-701E69DF4D96}"/>
              </a:ext>
            </a:extLst>
          </p:cNvPr>
          <p:cNvSpPr>
            <a:spLocks noGrp="1"/>
          </p:cNvSpPr>
          <p:nvPr>
            <p:ph idx="1"/>
          </p:nvPr>
        </p:nvSpPr>
        <p:spPr>
          <a:xfrm>
            <a:off x="838200" y="2341440"/>
            <a:ext cx="10527323" cy="3835523"/>
          </a:xfrm>
        </p:spPr>
        <p:txBody>
          <a:bodyPr vert="horz" lIns="91440" tIns="45720" rIns="91440" bIns="45720" rtlCol="0" anchor="t">
            <a:normAutofit/>
          </a:bodyPr>
          <a:lstStyle/>
          <a:p>
            <a:r>
              <a:rPr lang="en-US" sz="2400">
                <a:ea typeface="+mn-lt"/>
                <a:cs typeface="+mn-lt"/>
              </a:rPr>
              <a:t>Enqueue() - Insertion of elements to the queue.</a:t>
            </a:r>
            <a:endParaRPr lang="en-US" sz="2400">
              <a:cs typeface="Calibri" panose="020F0502020204030204"/>
            </a:endParaRPr>
          </a:p>
          <a:p>
            <a:r>
              <a:rPr lang="en-US" sz="2400">
                <a:ea typeface="+mn-lt"/>
                <a:cs typeface="+mn-lt"/>
              </a:rPr>
              <a:t>Dequeue() - Removal of elements from the queue.</a:t>
            </a:r>
            <a:endParaRPr lang="en-US" sz="2400">
              <a:cs typeface="Calibri"/>
            </a:endParaRPr>
          </a:p>
          <a:p>
            <a:r>
              <a:rPr lang="en-US" sz="2400">
                <a:ea typeface="+mn-lt"/>
                <a:cs typeface="+mn-lt"/>
              </a:rPr>
              <a:t>Peek() - Acquires the data element available at the front node of the queue without deleting it.</a:t>
            </a:r>
            <a:endParaRPr lang="en-US" sz="2400">
              <a:cs typeface="Calibri"/>
            </a:endParaRPr>
          </a:p>
          <a:p>
            <a:r>
              <a:rPr lang="en-US" sz="2400" err="1">
                <a:ea typeface="+mn-lt"/>
                <a:cs typeface="+mn-lt"/>
              </a:rPr>
              <a:t>isFull</a:t>
            </a:r>
            <a:r>
              <a:rPr lang="en-US" sz="2400">
                <a:ea typeface="+mn-lt"/>
                <a:cs typeface="+mn-lt"/>
              </a:rPr>
              <a:t>() - Validates if the queue is full.</a:t>
            </a:r>
            <a:endParaRPr lang="en-US" sz="2400">
              <a:cs typeface="Calibri"/>
            </a:endParaRPr>
          </a:p>
          <a:p>
            <a:r>
              <a:rPr lang="en-US" sz="2400" err="1">
                <a:ea typeface="+mn-lt"/>
                <a:cs typeface="+mn-lt"/>
              </a:rPr>
              <a:t>isNull</a:t>
            </a:r>
            <a:r>
              <a:rPr lang="en-US" sz="2400">
                <a:ea typeface="+mn-lt"/>
                <a:cs typeface="+mn-lt"/>
              </a:rPr>
              <a:t>() - Checks if the queue is empty.</a:t>
            </a:r>
            <a:endParaRPr lang="en-US" sz="2400">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6094748A-0361-8EE9-D517-FE9FB21F6AC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17941242-E0E7-11D3-8332-EB5F4FAAE979}"/>
              </a:ext>
            </a:extLst>
          </p:cNvPr>
          <p:cNvSpPr>
            <a:spLocks noGrp="1"/>
          </p:cNvSpPr>
          <p:nvPr>
            <p:ph type="sldNum" sz="quarter" idx="12"/>
          </p:nvPr>
        </p:nvSpPr>
        <p:spPr/>
        <p:txBody>
          <a:bodyPr/>
          <a:lstStyle/>
          <a:p>
            <a:fld id="{DF8A5812-A045-4ED1-AE09-1BD5E4DDFA3C}" type="slidenum">
              <a:rPr lang="en-US" dirty="0" smtClean="0"/>
              <a:t>81</a:t>
            </a:fld>
            <a:endParaRPr lang="en-US"/>
          </a:p>
        </p:txBody>
      </p:sp>
    </p:spTree>
    <p:extLst>
      <p:ext uri="{BB962C8B-B14F-4D97-AF65-F5344CB8AC3E}">
        <p14:creationId xmlns:p14="http://schemas.microsoft.com/office/powerpoint/2010/main" val="12222529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6FC91-9FA4-3E91-E16F-B072921AE35B}"/>
              </a:ext>
            </a:extLst>
          </p:cNvPr>
          <p:cNvSpPr>
            <a:spLocks noGrp="1"/>
          </p:cNvSpPr>
          <p:nvPr>
            <p:ph type="title"/>
          </p:nvPr>
        </p:nvSpPr>
        <p:spPr/>
        <p:txBody>
          <a:bodyPr/>
          <a:lstStyle/>
          <a:p>
            <a:r>
              <a:rPr lang="en-US" sz="3600">
                <a:ea typeface="+mj-lt"/>
                <a:cs typeface="+mj-lt"/>
              </a:rPr>
              <a:t>Applications of Queue</a:t>
            </a:r>
            <a:endParaRPr lang="en-US">
              <a:cs typeface="Calibri Light"/>
            </a:endParaRPr>
          </a:p>
        </p:txBody>
      </p:sp>
      <p:sp>
        <p:nvSpPr>
          <p:cNvPr id="3" name="Content Placeholder 2">
            <a:extLst>
              <a:ext uri="{FF2B5EF4-FFF2-40B4-BE49-F238E27FC236}">
                <a16:creationId xmlns:a16="http://schemas.microsoft.com/office/drawing/2014/main" id="{AFEA0543-22B5-2553-B017-74B4DE70DF89}"/>
              </a:ext>
            </a:extLst>
          </p:cNvPr>
          <p:cNvSpPr>
            <a:spLocks noGrp="1"/>
          </p:cNvSpPr>
          <p:nvPr>
            <p:ph idx="1"/>
          </p:nvPr>
        </p:nvSpPr>
        <p:spPr/>
        <p:txBody>
          <a:bodyPr vert="horz" lIns="91440" tIns="45720" rIns="91440" bIns="45720" rtlCol="0" anchor="t">
            <a:noAutofit/>
          </a:bodyPr>
          <a:lstStyle/>
          <a:p>
            <a:r>
              <a:rPr lang="en-US" sz="2400" b="1">
                <a:ea typeface="+mn-lt"/>
                <a:cs typeface="+mn-lt"/>
              </a:rPr>
              <a:t>Task Scheduling</a:t>
            </a:r>
            <a:r>
              <a:rPr lang="en-US" sz="2400">
                <a:ea typeface="+mn-lt"/>
                <a:cs typeface="+mn-lt"/>
              </a:rPr>
              <a:t>: Queues can be used to schedule tasks based on priority or the order in which they were received.</a:t>
            </a:r>
            <a:endParaRPr lang="en-US" sz="2400">
              <a:cs typeface="Calibri"/>
            </a:endParaRPr>
          </a:p>
          <a:p>
            <a:r>
              <a:rPr lang="en-US" sz="2400" b="1">
                <a:ea typeface="+mn-lt"/>
                <a:cs typeface="+mn-lt"/>
              </a:rPr>
              <a:t> Resource Allocation:</a:t>
            </a:r>
            <a:r>
              <a:rPr lang="en-US" sz="2400">
                <a:ea typeface="+mn-lt"/>
                <a:cs typeface="+mn-lt"/>
              </a:rPr>
              <a:t> Queues can be used to manage and allocate resources, such as printers or CPU processing time.</a:t>
            </a:r>
            <a:endParaRPr lang="en-US" sz="2400">
              <a:cs typeface="Calibri"/>
            </a:endParaRPr>
          </a:p>
          <a:p>
            <a:r>
              <a:rPr lang="en-US" sz="2400" b="1">
                <a:ea typeface="+mn-lt"/>
                <a:cs typeface="+mn-lt"/>
              </a:rPr>
              <a:t> Batch Processing</a:t>
            </a:r>
            <a:r>
              <a:rPr lang="en-US" sz="2400">
                <a:ea typeface="+mn-lt"/>
                <a:cs typeface="+mn-lt"/>
              </a:rPr>
              <a:t>: Queues can be used to handle batch processing jobs, such as data analysis or image rendering.</a:t>
            </a:r>
            <a:endParaRPr lang="en-US" sz="2400">
              <a:cs typeface="Calibri"/>
            </a:endParaRPr>
          </a:p>
          <a:p>
            <a:r>
              <a:rPr lang="en-US" sz="2400">
                <a:ea typeface="+mn-lt"/>
                <a:cs typeface="+mn-lt"/>
              </a:rPr>
              <a:t> </a:t>
            </a:r>
            <a:r>
              <a:rPr lang="en-US" sz="2400" b="1">
                <a:ea typeface="+mn-lt"/>
                <a:cs typeface="+mn-lt"/>
              </a:rPr>
              <a:t>Message Buffering</a:t>
            </a:r>
            <a:r>
              <a:rPr lang="en-US" sz="2400">
                <a:ea typeface="+mn-lt"/>
                <a:cs typeface="+mn-lt"/>
              </a:rPr>
              <a:t>: Queues can be used to buffer messages in communication systems, such as message queues in messaging systems or buffers in computer networks.</a:t>
            </a:r>
            <a:endParaRPr lang="en-US" sz="2400">
              <a:cs typeface="Calibri"/>
            </a:endParaRPr>
          </a:p>
          <a:p>
            <a:r>
              <a:rPr lang="en-US" sz="2400" b="1">
                <a:ea typeface="+mn-lt"/>
                <a:cs typeface="+mn-lt"/>
              </a:rPr>
              <a:t>Event Handling</a:t>
            </a:r>
            <a:r>
              <a:rPr lang="en-US" sz="2400">
                <a:ea typeface="+mn-lt"/>
                <a:cs typeface="+mn-lt"/>
              </a:rPr>
              <a:t>: Queues can be used to handle events in event-driven systems, such as GUI applications or simulation systems.</a:t>
            </a:r>
            <a:endParaRPr lang="en-US" sz="2400">
              <a:cs typeface="Calibri"/>
            </a:endParaRPr>
          </a:p>
          <a:p>
            <a:endParaRPr lang="en-US" sz="2400">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FBC560EA-6123-0C89-08C5-DE8111F7D41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86B21F5-3082-5763-91F6-D7C71468C30C}"/>
              </a:ext>
            </a:extLst>
          </p:cNvPr>
          <p:cNvSpPr>
            <a:spLocks noGrp="1"/>
          </p:cNvSpPr>
          <p:nvPr>
            <p:ph type="sldNum" sz="quarter" idx="12"/>
          </p:nvPr>
        </p:nvSpPr>
        <p:spPr/>
        <p:txBody>
          <a:bodyPr/>
          <a:lstStyle/>
          <a:p>
            <a:fld id="{DF8A5812-A045-4ED1-AE09-1BD5E4DDFA3C}" type="slidenum">
              <a:rPr lang="en-US" dirty="0" smtClean="0"/>
              <a:t>82</a:t>
            </a:fld>
            <a:endParaRPr lang="en-US"/>
          </a:p>
        </p:txBody>
      </p:sp>
    </p:spTree>
    <p:extLst>
      <p:ext uri="{BB962C8B-B14F-4D97-AF65-F5344CB8AC3E}">
        <p14:creationId xmlns:p14="http://schemas.microsoft.com/office/powerpoint/2010/main" val="29290172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978F-CDBA-19D4-7595-2B0A0771BDF5}"/>
              </a:ext>
            </a:extLst>
          </p:cNvPr>
          <p:cNvSpPr>
            <a:spLocks noGrp="1"/>
          </p:cNvSpPr>
          <p:nvPr>
            <p:ph type="title"/>
          </p:nvPr>
        </p:nvSpPr>
        <p:spPr/>
        <p:txBody>
          <a:bodyPr/>
          <a:lstStyle/>
          <a:p>
            <a:r>
              <a:rPr lang="en-US" sz="3600">
                <a:solidFill>
                  <a:srgbClr val="273239"/>
                </a:solidFill>
                <a:latin typeface="Calibri"/>
                <a:cs typeface="Calibri"/>
              </a:rPr>
              <a:t>Advantages of Queue</a:t>
            </a:r>
            <a:endParaRPr lang="en-US"/>
          </a:p>
        </p:txBody>
      </p:sp>
      <p:sp>
        <p:nvSpPr>
          <p:cNvPr id="3" name="Content Placeholder 2">
            <a:extLst>
              <a:ext uri="{FF2B5EF4-FFF2-40B4-BE49-F238E27FC236}">
                <a16:creationId xmlns:a16="http://schemas.microsoft.com/office/drawing/2014/main" id="{D5973AC4-35ED-3343-9AF9-A393430B4EA7}"/>
              </a:ext>
            </a:extLst>
          </p:cNvPr>
          <p:cNvSpPr>
            <a:spLocks noGrp="1"/>
          </p:cNvSpPr>
          <p:nvPr>
            <p:ph idx="1"/>
          </p:nvPr>
        </p:nvSpPr>
        <p:spPr/>
        <p:txBody>
          <a:bodyPr vert="horz" lIns="91440" tIns="45720" rIns="91440" bIns="45720" rtlCol="0" anchor="t">
            <a:normAutofit/>
          </a:bodyPr>
          <a:lstStyle/>
          <a:p>
            <a:r>
              <a:rPr lang="en-US" sz="2600">
                <a:solidFill>
                  <a:srgbClr val="273239"/>
                </a:solidFill>
                <a:cs typeface="Calibri"/>
              </a:rPr>
              <a:t>large amount of data can be managed efficiently with ease</a:t>
            </a:r>
            <a:endParaRPr lang="en-US">
              <a:cs typeface="Calibri" panose="020F0502020204030204"/>
            </a:endParaRPr>
          </a:p>
          <a:p>
            <a:r>
              <a:rPr lang="en-US" sz="2600">
                <a:solidFill>
                  <a:srgbClr val="273239"/>
                </a:solidFill>
                <a:cs typeface="Calibri"/>
              </a:rPr>
              <a:t> Operations such as insertion and deletion can be performed with ease </a:t>
            </a:r>
            <a:endParaRPr lang="en-US"/>
          </a:p>
          <a:p>
            <a:r>
              <a:rPr lang="en-US" sz="2600">
                <a:solidFill>
                  <a:srgbClr val="273239"/>
                </a:solidFill>
                <a:cs typeface="Calibri"/>
              </a:rPr>
              <a:t> useful when a particular service is used by multiple consumers.</a:t>
            </a:r>
            <a:endParaRPr lang="en-US"/>
          </a:p>
          <a:p>
            <a:r>
              <a:rPr lang="en-US" sz="2600">
                <a:solidFill>
                  <a:srgbClr val="273239"/>
                </a:solidFill>
                <a:cs typeface="Calibri"/>
              </a:rPr>
              <a:t> fast in speed for data inter-process communication.</a:t>
            </a:r>
            <a:endParaRPr lang="en-US"/>
          </a:p>
          <a:p>
            <a:r>
              <a:rPr lang="en-US" sz="2600">
                <a:solidFill>
                  <a:srgbClr val="273239"/>
                </a:solidFill>
                <a:cs typeface="Calibri"/>
              </a:rPr>
              <a:t> used in the implementation of other data structures</a:t>
            </a:r>
            <a:r>
              <a:rPr lang="en-US" sz="2500">
                <a:solidFill>
                  <a:srgbClr val="273239"/>
                </a:solidFill>
                <a:ea typeface="+mn-lt"/>
                <a:cs typeface="+mn-lt"/>
              </a:rPr>
              <a:t>.</a:t>
            </a:r>
            <a:endParaRPr lang="en-US"/>
          </a:p>
          <a:p>
            <a:endParaRPr lang="en-US">
              <a:cs typeface="Calibri"/>
            </a:endParaRPr>
          </a:p>
        </p:txBody>
      </p:sp>
      <p:sp>
        <p:nvSpPr>
          <p:cNvPr id="4" name="Footer Placeholder 3">
            <a:extLst>
              <a:ext uri="{FF2B5EF4-FFF2-40B4-BE49-F238E27FC236}">
                <a16:creationId xmlns:a16="http://schemas.microsoft.com/office/drawing/2014/main" id="{27C7B79C-5D81-7C36-786C-60C44E620BE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33DC691-E9BC-D6F1-494F-B20720C49FB7}"/>
              </a:ext>
            </a:extLst>
          </p:cNvPr>
          <p:cNvSpPr>
            <a:spLocks noGrp="1"/>
          </p:cNvSpPr>
          <p:nvPr>
            <p:ph type="sldNum" sz="quarter" idx="12"/>
          </p:nvPr>
        </p:nvSpPr>
        <p:spPr/>
        <p:txBody>
          <a:bodyPr/>
          <a:lstStyle/>
          <a:p>
            <a:fld id="{DF8A5812-A045-4ED1-AE09-1BD5E4DDFA3C}" type="slidenum">
              <a:rPr lang="en-US" smtClean="0"/>
              <a:t>83</a:t>
            </a:fld>
            <a:endParaRPr lang="en-US"/>
          </a:p>
        </p:txBody>
      </p:sp>
    </p:spTree>
    <p:extLst>
      <p:ext uri="{BB962C8B-B14F-4D97-AF65-F5344CB8AC3E}">
        <p14:creationId xmlns:p14="http://schemas.microsoft.com/office/powerpoint/2010/main" val="17427948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FB76B-0EDC-5C0B-BB07-AC08F7637625}"/>
              </a:ext>
            </a:extLst>
          </p:cNvPr>
          <p:cNvSpPr>
            <a:spLocks noGrp="1"/>
          </p:cNvSpPr>
          <p:nvPr>
            <p:ph type="title"/>
          </p:nvPr>
        </p:nvSpPr>
        <p:spPr/>
        <p:txBody>
          <a:bodyPr/>
          <a:lstStyle/>
          <a:p>
            <a:r>
              <a:rPr lang="en-US" sz="3600">
                <a:solidFill>
                  <a:srgbClr val="273239"/>
                </a:solidFill>
                <a:ea typeface="+mj-lt"/>
                <a:cs typeface="+mj-lt"/>
              </a:rPr>
              <a:t>Disadvantages of Queue</a:t>
            </a:r>
            <a:endParaRPr lang="en-US"/>
          </a:p>
        </p:txBody>
      </p:sp>
      <p:sp>
        <p:nvSpPr>
          <p:cNvPr id="3" name="Content Placeholder 2">
            <a:extLst>
              <a:ext uri="{FF2B5EF4-FFF2-40B4-BE49-F238E27FC236}">
                <a16:creationId xmlns:a16="http://schemas.microsoft.com/office/drawing/2014/main" id="{E75C409C-5677-1D83-6F27-90D441796FBC}"/>
              </a:ext>
            </a:extLst>
          </p:cNvPr>
          <p:cNvSpPr>
            <a:spLocks noGrp="1"/>
          </p:cNvSpPr>
          <p:nvPr>
            <p:ph idx="1"/>
          </p:nvPr>
        </p:nvSpPr>
        <p:spPr/>
        <p:txBody>
          <a:bodyPr vert="horz" lIns="91440" tIns="45720" rIns="91440" bIns="45720" rtlCol="0" anchor="t">
            <a:normAutofit/>
          </a:bodyPr>
          <a:lstStyle/>
          <a:p>
            <a:r>
              <a:rPr lang="en-US" sz="2600">
                <a:solidFill>
                  <a:srgbClr val="273239"/>
                </a:solidFill>
                <a:cs typeface="Calibri"/>
              </a:rPr>
              <a:t>The operations such as insertion and deletion of </a:t>
            </a:r>
            <a:r>
              <a:rPr lang="en-US" sz="2400">
                <a:solidFill>
                  <a:srgbClr val="273239"/>
                </a:solidFill>
                <a:cs typeface="Calibri"/>
              </a:rPr>
              <a:t>elements</a:t>
            </a:r>
            <a:r>
              <a:rPr lang="en-US" sz="2600">
                <a:solidFill>
                  <a:srgbClr val="273239"/>
                </a:solidFill>
                <a:cs typeface="Calibri"/>
              </a:rPr>
              <a:t> from the middle are time consuming.</a:t>
            </a:r>
            <a:endParaRPr lang="en-US">
              <a:cs typeface="Calibri" panose="020F0502020204030204"/>
            </a:endParaRPr>
          </a:p>
          <a:p>
            <a:r>
              <a:rPr lang="en-US" sz="2600">
                <a:solidFill>
                  <a:srgbClr val="273239"/>
                </a:solidFill>
                <a:cs typeface="Calibri"/>
              </a:rPr>
              <a:t>Limited Space.</a:t>
            </a:r>
            <a:endParaRPr lang="en-US"/>
          </a:p>
          <a:p>
            <a:r>
              <a:rPr lang="en-US" sz="2600">
                <a:solidFill>
                  <a:srgbClr val="273239"/>
                </a:solidFill>
                <a:cs typeface="Calibri"/>
              </a:rPr>
              <a:t>Searching an element takes O(N) time.</a:t>
            </a:r>
            <a:endParaRPr lang="en-US"/>
          </a:p>
          <a:p>
            <a:r>
              <a:rPr lang="en-US" sz="2600">
                <a:solidFill>
                  <a:srgbClr val="273239"/>
                </a:solidFill>
                <a:cs typeface="Calibri"/>
              </a:rPr>
              <a:t>Maximum size of a queue must be defined </a:t>
            </a:r>
            <a:endParaRPr lang="en-US"/>
          </a:p>
          <a:p>
            <a:r>
              <a:rPr lang="en-US" sz="2600">
                <a:solidFill>
                  <a:srgbClr val="273239"/>
                </a:solidFill>
                <a:cs typeface="Calibri"/>
              </a:rPr>
              <a:t> prior</a:t>
            </a:r>
            <a:endParaRPr lang="en-US"/>
          </a:p>
          <a:p>
            <a:endParaRPr lang="en-US">
              <a:cs typeface="Calibri"/>
            </a:endParaRPr>
          </a:p>
        </p:txBody>
      </p:sp>
      <p:sp>
        <p:nvSpPr>
          <p:cNvPr id="4" name="Footer Placeholder 3">
            <a:extLst>
              <a:ext uri="{FF2B5EF4-FFF2-40B4-BE49-F238E27FC236}">
                <a16:creationId xmlns:a16="http://schemas.microsoft.com/office/drawing/2014/main" id="{E0DAC4E8-4E35-C1BB-0E7A-99BCEA48898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F029EA6-5C13-2881-1B37-FFCFC33EBE0E}"/>
              </a:ext>
            </a:extLst>
          </p:cNvPr>
          <p:cNvSpPr>
            <a:spLocks noGrp="1"/>
          </p:cNvSpPr>
          <p:nvPr>
            <p:ph type="sldNum" sz="quarter" idx="12"/>
          </p:nvPr>
        </p:nvSpPr>
        <p:spPr/>
        <p:txBody>
          <a:bodyPr/>
          <a:lstStyle/>
          <a:p>
            <a:fld id="{DF8A5812-A045-4ED1-AE09-1BD5E4DDFA3C}" type="slidenum">
              <a:rPr lang="en-US" dirty="0" smtClean="0"/>
              <a:t>84</a:t>
            </a:fld>
            <a:endParaRPr lang="en-US"/>
          </a:p>
        </p:txBody>
      </p:sp>
    </p:spTree>
    <p:extLst>
      <p:ext uri="{BB962C8B-B14F-4D97-AF65-F5344CB8AC3E}">
        <p14:creationId xmlns:p14="http://schemas.microsoft.com/office/powerpoint/2010/main" val="41952519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08EE-77F2-75DC-18B2-6B50E2F2F45C}"/>
              </a:ext>
            </a:extLst>
          </p:cNvPr>
          <p:cNvSpPr>
            <a:spLocks noGrp="1"/>
          </p:cNvSpPr>
          <p:nvPr>
            <p:ph type="title"/>
          </p:nvPr>
        </p:nvSpPr>
        <p:spPr/>
        <p:txBody>
          <a:bodyPr/>
          <a:lstStyle/>
          <a:p>
            <a:r>
              <a:rPr lang="en-US">
                <a:cs typeface="Calibri Light"/>
              </a:rPr>
              <a:t>Implementations of Queue Data Structure</a:t>
            </a:r>
            <a:endParaRPr lang="en-US"/>
          </a:p>
        </p:txBody>
      </p:sp>
      <p:sp>
        <p:nvSpPr>
          <p:cNvPr id="3" name="Content Placeholder 2">
            <a:extLst>
              <a:ext uri="{FF2B5EF4-FFF2-40B4-BE49-F238E27FC236}">
                <a16:creationId xmlns:a16="http://schemas.microsoft.com/office/drawing/2014/main" id="{2DFD2FD6-9F9B-3E32-55F7-4652AD6DC785}"/>
              </a:ext>
            </a:extLst>
          </p:cNvPr>
          <p:cNvSpPr>
            <a:spLocks noGrp="1"/>
          </p:cNvSpPr>
          <p:nvPr>
            <p:ph idx="1"/>
          </p:nvPr>
        </p:nvSpPr>
        <p:spPr/>
        <p:txBody>
          <a:bodyPr vert="horz" lIns="91440" tIns="45720" rIns="91440" bIns="45720" rtlCol="0" anchor="t">
            <a:normAutofit/>
          </a:bodyPr>
          <a:lstStyle/>
          <a:p>
            <a:r>
              <a:rPr lang="en-US">
                <a:cs typeface="Calibri"/>
              </a:rPr>
              <a:t>Queue data structure can be implemented using arrays, linked lists and priority queue.</a:t>
            </a:r>
          </a:p>
          <a:p>
            <a:r>
              <a:rPr lang="en-US" sz="2400">
                <a:ea typeface="+mn-lt"/>
                <a:cs typeface="+mn-lt"/>
              </a:rPr>
              <a:t>Array-based queue: A queue implemented using an array as the underlying data structure. Elements are added to the back of the queue and removed from the front. This implementation is efficient for randomly accessing elements, but less efficient for inserting or removing elements from the front or middle of the queue</a:t>
            </a:r>
            <a:r>
              <a:rPr lang="en-US" sz="1200">
                <a:ea typeface="+mn-lt"/>
                <a:cs typeface="+mn-lt"/>
              </a:rPr>
              <a:t>.</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BE523DB1-26C5-4EA3-8D39-42CE99DE3CF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536642F-188E-4A4D-8FAC-F304EF39233A}"/>
              </a:ext>
            </a:extLst>
          </p:cNvPr>
          <p:cNvSpPr>
            <a:spLocks noGrp="1"/>
          </p:cNvSpPr>
          <p:nvPr>
            <p:ph type="sldNum" sz="quarter" idx="12"/>
          </p:nvPr>
        </p:nvSpPr>
        <p:spPr/>
        <p:txBody>
          <a:bodyPr/>
          <a:lstStyle/>
          <a:p>
            <a:fld id="{DF8A5812-A045-4ED1-AE09-1BD5E4DDFA3C}" type="slidenum">
              <a:rPr lang="en-US" dirty="0" smtClean="0"/>
              <a:t>85</a:t>
            </a:fld>
            <a:endParaRPr lang="en-US"/>
          </a:p>
        </p:txBody>
      </p:sp>
    </p:spTree>
    <p:extLst>
      <p:ext uri="{BB962C8B-B14F-4D97-AF65-F5344CB8AC3E}">
        <p14:creationId xmlns:p14="http://schemas.microsoft.com/office/powerpoint/2010/main" val="14554090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253CCF-DFEB-5105-53F2-E878B30D7FA3}"/>
              </a:ext>
            </a:extLst>
          </p:cNvPr>
          <p:cNvSpPr>
            <a:spLocks noGrp="1"/>
          </p:cNvSpPr>
          <p:nvPr>
            <p:ph idx="1"/>
          </p:nvPr>
        </p:nvSpPr>
        <p:spPr>
          <a:xfrm>
            <a:off x="838200" y="1403595"/>
            <a:ext cx="10527323" cy="4773368"/>
          </a:xfrm>
        </p:spPr>
        <p:txBody>
          <a:bodyPr vert="horz" lIns="91440" tIns="45720" rIns="91440" bIns="45720" rtlCol="0" anchor="t">
            <a:normAutofit/>
          </a:bodyPr>
          <a:lstStyle/>
          <a:p>
            <a:r>
              <a:rPr lang="en-US" sz="2400">
                <a:cs typeface="Calibri"/>
              </a:rPr>
              <a:t>Linked list-based queue: A queue implemented using a linked list as the underlying data structure. Elements are added to the back of the queue and removed from the front. This implementation is efficient for inserting or removing elements from the front or middle of the queue, but less efficient for randomly accessing elements.</a:t>
            </a:r>
          </a:p>
          <a:p>
            <a:r>
              <a:rPr lang="en-US" sz="2400">
                <a:cs typeface="Calibri"/>
              </a:rPr>
              <a:t>Priority queue: A queue where each element has a priority assigned to it, and elements are removed from the queue in order of priority. This implementation is useful when elements need to be processed in a specific order, and is efficient for accessing the highest-priority element, but less efficient for accessing elements in arbitrary order.</a:t>
            </a:r>
          </a:p>
          <a:p>
            <a:endParaRPr lang="en-US" sz="2000">
              <a:cs typeface="Calibri"/>
            </a:endParaRPr>
          </a:p>
          <a:p>
            <a:endParaRPr lang="en-US">
              <a:cs typeface="Calibri"/>
            </a:endParaRPr>
          </a:p>
        </p:txBody>
      </p:sp>
      <p:sp>
        <p:nvSpPr>
          <p:cNvPr id="4" name="Footer Placeholder 3">
            <a:extLst>
              <a:ext uri="{FF2B5EF4-FFF2-40B4-BE49-F238E27FC236}">
                <a16:creationId xmlns:a16="http://schemas.microsoft.com/office/drawing/2014/main" id="{08F84040-7A03-8944-D464-5E2655656A7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577C3C0-CDF8-BA04-C4ED-EFF6B6111FE0}"/>
              </a:ext>
            </a:extLst>
          </p:cNvPr>
          <p:cNvSpPr>
            <a:spLocks noGrp="1"/>
          </p:cNvSpPr>
          <p:nvPr>
            <p:ph type="sldNum" sz="quarter" idx="12"/>
          </p:nvPr>
        </p:nvSpPr>
        <p:spPr/>
        <p:txBody>
          <a:bodyPr/>
          <a:lstStyle/>
          <a:p>
            <a:fld id="{DF8A5812-A045-4ED1-AE09-1BD5E4DDFA3C}" type="slidenum">
              <a:rPr lang="en-US" dirty="0" smtClean="0"/>
              <a:t>86</a:t>
            </a:fld>
            <a:endParaRPr lang="en-US"/>
          </a:p>
        </p:txBody>
      </p:sp>
    </p:spTree>
    <p:extLst>
      <p:ext uri="{BB962C8B-B14F-4D97-AF65-F5344CB8AC3E}">
        <p14:creationId xmlns:p14="http://schemas.microsoft.com/office/powerpoint/2010/main" val="33531810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87EF70-9650-466E-C94C-2FB2F958CEF0}"/>
              </a:ext>
            </a:extLst>
          </p:cNvPr>
          <p:cNvSpPr>
            <a:spLocks noGrp="1"/>
          </p:cNvSpPr>
          <p:nvPr>
            <p:ph idx="1"/>
          </p:nvPr>
        </p:nvSpPr>
        <p:spPr>
          <a:xfrm>
            <a:off x="838200" y="1356702"/>
            <a:ext cx="10539046" cy="4820261"/>
          </a:xfrm>
        </p:spPr>
        <p:txBody>
          <a:bodyPr vert="horz" lIns="91440" tIns="45720" rIns="91440" bIns="45720" rtlCol="0" anchor="t">
            <a:normAutofit/>
          </a:bodyPr>
          <a:lstStyle/>
          <a:p>
            <a:pPr marL="0" indent="0">
              <a:buNone/>
            </a:pPr>
            <a:r>
              <a:rPr lang="en-US">
                <a:latin typeface="Calibri Light"/>
                <a:cs typeface="Calibri Light"/>
              </a:rPr>
              <a:t> Advantages of Array-based implementation</a:t>
            </a:r>
            <a:endParaRPr lang="en-US">
              <a:latin typeface="Calibri" panose="020F0502020204030204"/>
              <a:cs typeface="Calibri" panose="020F0502020204030204"/>
            </a:endParaRPr>
          </a:p>
          <a:p>
            <a:r>
              <a:rPr lang="en-US" sz="2400">
                <a:solidFill>
                  <a:srgbClr val="374151"/>
                </a:solidFill>
                <a:ea typeface="+mn-lt"/>
                <a:cs typeface="+mn-lt"/>
              </a:rPr>
              <a:t>Simple Implementation</a:t>
            </a:r>
          </a:p>
          <a:p>
            <a:r>
              <a:rPr lang="en-US" sz="2400">
                <a:solidFill>
                  <a:srgbClr val="374151"/>
                </a:solidFill>
                <a:ea typeface="+mn-lt"/>
                <a:cs typeface="+mn-lt"/>
              </a:rPr>
              <a:t>Fast access time</a:t>
            </a:r>
            <a:endParaRPr lang="en-US" sz="2400">
              <a:solidFill>
                <a:srgbClr val="374151"/>
              </a:solidFill>
              <a:cs typeface="Calibri"/>
            </a:endParaRPr>
          </a:p>
          <a:p>
            <a:endParaRPr lang="en-US" sz="2400">
              <a:solidFill>
                <a:srgbClr val="374151"/>
              </a:solidFill>
              <a:cs typeface="Calibri"/>
            </a:endParaRPr>
          </a:p>
          <a:p>
            <a:pPr marL="0" indent="0">
              <a:buNone/>
            </a:pPr>
            <a:r>
              <a:rPr lang="en-US" sz="2400">
                <a:solidFill>
                  <a:srgbClr val="374151"/>
                </a:solidFill>
                <a:cs typeface="Calibri"/>
              </a:rPr>
              <a:t>Disadvantages of </a:t>
            </a:r>
            <a:r>
              <a:rPr lang="en-US">
                <a:solidFill>
                  <a:srgbClr val="000000"/>
                </a:solidFill>
                <a:latin typeface="Calibri Light"/>
                <a:cs typeface="Calibri Light"/>
              </a:rPr>
              <a:t>Array-based implementation</a:t>
            </a:r>
          </a:p>
          <a:p>
            <a:r>
              <a:rPr lang="en-US" sz="2400">
                <a:solidFill>
                  <a:srgbClr val="374151"/>
                </a:solidFill>
                <a:ea typeface="+mn-lt"/>
                <a:cs typeface="+mn-lt"/>
              </a:rPr>
              <a:t>Fixed size</a:t>
            </a:r>
            <a:endParaRPr lang="en-US" sz="2400">
              <a:solidFill>
                <a:srgbClr val="374151"/>
              </a:solidFill>
              <a:cs typeface="Calibri"/>
            </a:endParaRPr>
          </a:p>
          <a:p>
            <a:r>
              <a:rPr lang="en-US" sz="2400">
                <a:solidFill>
                  <a:srgbClr val="374151"/>
                </a:solidFill>
                <a:ea typeface="+mn-lt"/>
                <a:cs typeface="+mn-lt"/>
              </a:rPr>
              <a:t>Dynamic resizing</a:t>
            </a:r>
            <a:endParaRPr lang="en-US" sz="2400">
              <a:solidFill>
                <a:srgbClr val="374151"/>
              </a:solidFill>
              <a:latin typeface="Calibri" panose="020F0502020204030204"/>
              <a:cs typeface="Calibri"/>
            </a:endParaRPr>
          </a:p>
          <a:p>
            <a:endParaRPr lang="en-US" sz="2400">
              <a:solidFill>
                <a:srgbClr val="374151"/>
              </a:solidFill>
              <a:cs typeface="Calibri"/>
            </a:endParaRPr>
          </a:p>
          <a:p>
            <a:endParaRPr lang="en-US" sz="1200">
              <a:solidFill>
                <a:srgbClr val="374151"/>
              </a:solidFill>
              <a:cs typeface="Calibri"/>
            </a:endParaRPr>
          </a:p>
          <a:p>
            <a:endParaRPr lang="en-US" sz="1200">
              <a:solidFill>
                <a:srgbClr val="374151"/>
              </a:solidFill>
              <a:cs typeface="Calibri"/>
            </a:endParaRPr>
          </a:p>
        </p:txBody>
      </p:sp>
      <p:sp>
        <p:nvSpPr>
          <p:cNvPr id="4" name="Footer Placeholder 3">
            <a:extLst>
              <a:ext uri="{FF2B5EF4-FFF2-40B4-BE49-F238E27FC236}">
                <a16:creationId xmlns:a16="http://schemas.microsoft.com/office/drawing/2014/main" id="{91157C14-9400-9ACC-6860-964B28ABA9E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C28AA69-BB6B-B45C-4AD3-A1687CFB5224}"/>
              </a:ext>
            </a:extLst>
          </p:cNvPr>
          <p:cNvSpPr>
            <a:spLocks noGrp="1"/>
          </p:cNvSpPr>
          <p:nvPr>
            <p:ph type="sldNum" sz="quarter" idx="12"/>
          </p:nvPr>
        </p:nvSpPr>
        <p:spPr/>
        <p:txBody>
          <a:bodyPr/>
          <a:lstStyle/>
          <a:p>
            <a:fld id="{DF8A5812-A045-4ED1-AE09-1BD5E4DDFA3C}" type="slidenum">
              <a:rPr lang="en-US" dirty="0" smtClean="0"/>
              <a:t>87</a:t>
            </a:fld>
            <a:endParaRPr lang="en-US"/>
          </a:p>
        </p:txBody>
      </p:sp>
    </p:spTree>
    <p:extLst>
      <p:ext uri="{BB962C8B-B14F-4D97-AF65-F5344CB8AC3E}">
        <p14:creationId xmlns:p14="http://schemas.microsoft.com/office/powerpoint/2010/main" val="26126418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FE9B2B-2D5D-BC53-81F4-AFC818593B69}"/>
              </a:ext>
            </a:extLst>
          </p:cNvPr>
          <p:cNvSpPr>
            <a:spLocks noGrp="1"/>
          </p:cNvSpPr>
          <p:nvPr>
            <p:ph idx="1"/>
          </p:nvPr>
        </p:nvSpPr>
        <p:spPr>
          <a:xfrm>
            <a:off x="838200" y="735379"/>
            <a:ext cx="10527323" cy="5441584"/>
          </a:xfrm>
        </p:spPr>
        <p:txBody>
          <a:bodyPr vert="horz" lIns="91440" tIns="45720" rIns="91440" bIns="45720" rtlCol="0" anchor="t">
            <a:normAutofit/>
          </a:bodyPr>
          <a:lstStyle/>
          <a:p>
            <a:pPr marL="0" indent="0">
              <a:buNone/>
            </a:pPr>
            <a:r>
              <a:rPr lang="en-US">
                <a:latin typeface="Calibri Light"/>
                <a:cs typeface="Calibri Light"/>
              </a:rPr>
              <a:t> Advantages of  Linked list-based implementation</a:t>
            </a:r>
            <a:endParaRPr lang="en-US"/>
          </a:p>
          <a:p>
            <a:r>
              <a:rPr lang="en-US" sz="2400">
                <a:solidFill>
                  <a:srgbClr val="374151"/>
                </a:solidFill>
                <a:ea typeface="+mn-lt"/>
                <a:cs typeface="+mn-lt"/>
              </a:rPr>
              <a:t>Dynamic Size</a:t>
            </a:r>
            <a:endParaRPr lang="en-US" sz="2400">
              <a:cs typeface="Calibri" panose="020F0502020204030204"/>
            </a:endParaRPr>
          </a:p>
          <a:p>
            <a:r>
              <a:rPr lang="en-US" sz="2400">
                <a:solidFill>
                  <a:srgbClr val="374151"/>
                </a:solidFill>
                <a:ea typeface="+mn-lt"/>
                <a:cs typeface="+mn-lt"/>
              </a:rPr>
              <a:t>Easy Insertion and Deletion</a:t>
            </a:r>
            <a:endParaRPr lang="en-US" sz="2400">
              <a:solidFill>
                <a:srgbClr val="374151"/>
              </a:solidFill>
              <a:latin typeface="Calibri"/>
              <a:cs typeface="Calibri"/>
            </a:endParaRPr>
          </a:p>
          <a:p>
            <a:r>
              <a:rPr lang="en-US" sz="2400">
                <a:solidFill>
                  <a:srgbClr val="374151"/>
                </a:solidFill>
                <a:ea typeface="+mn-lt"/>
                <a:cs typeface="+mn-lt"/>
              </a:rPr>
              <a:t>Flexibility</a:t>
            </a:r>
          </a:p>
          <a:p>
            <a:endParaRPr lang="en-US" sz="2400">
              <a:solidFill>
                <a:srgbClr val="374151"/>
              </a:solidFill>
              <a:latin typeface="Calibri"/>
              <a:cs typeface="Calibri"/>
            </a:endParaRPr>
          </a:p>
          <a:p>
            <a:pPr marL="0" indent="0">
              <a:buNone/>
            </a:pPr>
            <a:r>
              <a:rPr lang="en-US">
                <a:solidFill>
                  <a:srgbClr val="000000"/>
                </a:solidFill>
                <a:latin typeface="Calibri Light"/>
                <a:cs typeface="Calibri Light"/>
              </a:rPr>
              <a:t>Disadvantages of  Linked list-based implementation</a:t>
            </a:r>
          </a:p>
          <a:p>
            <a:r>
              <a:rPr lang="en-US" sz="2400">
                <a:solidFill>
                  <a:srgbClr val="374151"/>
                </a:solidFill>
                <a:ea typeface="+mn-lt"/>
                <a:cs typeface="+mn-lt"/>
              </a:rPr>
              <a:t>Random Access</a:t>
            </a:r>
            <a:endParaRPr lang="en-US" sz="2400">
              <a:solidFill>
                <a:srgbClr val="374151"/>
              </a:solidFill>
              <a:latin typeface="Calibri"/>
              <a:cs typeface="Calibri"/>
            </a:endParaRPr>
          </a:p>
          <a:p>
            <a:r>
              <a:rPr lang="en-US" sz="2400">
                <a:solidFill>
                  <a:srgbClr val="374151"/>
                </a:solidFill>
                <a:ea typeface="+mn-lt"/>
                <a:cs typeface="+mn-lt"/>
              </a:rPr>
              <a:t>Extra Memory</a:t>
            </a:r>
            <a:endParaRPr lang="en-US" sz="2400">
              <a:solidFill>
                <a:srgbClr val="000000"/>
              </a:solidFill>
              <a:ea typeface="+mn-lt"/>
              <a:cs typeface="+mn-lt"/>
            </a:endParaRPr>
          </a:p>
          <a:p>
            <a:r>
              <a:rPr lang="en-US" sz="2400">
                <a:solidFill>
                  <a:srgbClr val="374151"/>
                </a:solidFill>
                <a:ea typeface="+mn-lt"/>
                <a:cs typeface="+mn-lt"/>
              </a:rPr>
              <a:t>Traversal</a:t>
            </a:r>
            <a:endParaRPr lang="en-US" sz="2400">
              <a:solidFill>
                <a:srgbClr val="000000"/>
              </a:solidFill>
              <a:ea typeface="+mn-lt"/>
              <a:cs typeface="+mn-lt"/>
            </a:endParaRPr>
          </a:p>
          <a:p>
            <a:r>
              <a:rPr lang="en-US" sz="2400">
                <a:solidFill>
                  <a:srgbClr val="374151"/>
                </a:solidFill>
                <a:ea typeface="+mn-lt"/>
                <a:cs typeface="+mn-lt"/>
              </a:rPr>
              <a:t>Fragmentation</a:t>
            </a:r>
            <a:endParaRPr lang="en-US" sz="2400">
              <a:solidFill>
                <a:srgbClr val="000000"/>
              </a:solidFill>
              <a:latin typeface="Calibri"/>
              <a:cs typeface="Calibri"/>
            </a:endParaRPr>
          </a:p>
          <a:p>
            <a:endParaRPr lang="en-US" sz="2400">
              <a:solidFill>
                <a:srgbClr val="374151"/>
              </a:solidFill>
              <a:latin typeface="Calibri"/>
              <a:cs typeface="Calibri"/>
            </a:endParaRPr>
          </a:p>
          <a:p>
            <a:endParaRPr lang="en-US" sz="2000">
              <a:solidFill>
                <a:srgbClr val="374151"/>
              </a:solidFill>
              <a:latin typeface="Calibri"/>
              <a:cs typeface="Calibri"/>
            </a:endParaRPr>
          </a:p>
          <a:p>
            <a:endParaRPr lang="en-US" sz="1200">
              <a:solidFill>
                <a:srgbClr val="374151"/>
              </a:solidFill>
              <a:latin typeface="Calibri"/>
              <a:cs typeface="Calibri"/>
            </a:endParaRPr>
          </a:p>
          <a:p>
            <a:endParaRPr lang="en-US">
              <a:latin typeface="Calibri Light"/>
              <a:cs typeface="Calibri Light"/>
            </a:endParaRPr>
          </a:p>
        </p:txBody>
      </p:sp>
      <p:sp>
        <p:nvSpPr>
          <p:cNvPr id="4" name="Footer Placeholder 3">
            <a:extLst>
              <a:ext uri="{FF2B5EF4-FFF2-40B4-BE49-F238E27FC236}">
                <a16:creationId xmlns:a16="http://schemas.microsoft.com/office/drawing/2014/main" id="{93C10679-C2D6-BE46-C0A0-9E51215694E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1D9799E-B027-D266-AE53-DE6B06AF6181}"/>
              </a:ext>
            </a:extLst>
          </p:cNvPr>
          <p:cNvSpPr>
            <a:spLocks noGrp="1"/>
          </p:cNvSpPr>
          <p:nvPr>
            <p:ph type="sldNum" sz="quarter" idx="12"/>
          </p:nvPr>
        </p:nvSpPr>
        <p:spPr/>
        <p:txBody>
          <a:bodyPr/>
          <a:lstStyle/>
          <a:p>
            <a:fld id="{DF8A5812-A045-4ED1-AE09-1BD5E4DDFA3C}" type="slidenum">
              <a:rPr lang="en-US" smtClean="0"/>
              <a:t>88</a:t>
            </a:fld>
            <a:endParaRPr lang="en-US"/>
          </a:p>
        </p:txBody>
      </p:sp>
    </p:spTree>
    <p:extLst>
      <p:ext uri="{BB962C8B-B14F-4D97-AF65-F5344CB8AC3E}">
        <p14:creationId xmlns:p14="http://schemas.microsoft.com/office/powerpoint/2010/main" val="42715028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E82C6D-8032-DB1A-49C9-8172AC60799D}"/>
              </a:ext>
            </a:extLst>
          </p:cNvPr>
          <p:cNvSpPr>
            <a:spLocks noGrp="1"/>
          </p:cNvSpPr>
          <p:nvPr>
            <p:ph idx="1"/>
          </p:nvPr>
        </p:nvSpPr>
        <p:spPr>
          <a:xfrm>
            <a:off x="838200" y="676764"/>
            <a:ext cx="10527323" cy="5500199"/>
          </a:xfrm>
        </p:spPr>
        <p:txBody>
          <a:bodyPr vert="horz" lIns="91440" tIns="45720" rIns="91440" bIns="45720" rtlCol="0" anchor="t">
            <a:normAutofit/>
          </a:bodyPr>
          <a:lstStyle/>
          <a:p>
            <a:pPr marL="0" indent="0">
              <a:buNone/>
            </a:pPr>
            <a:r>
              <a:rPr lang="en-US">
                <a:cs typeface="Calibri" panose="020F0502020204030204"/>
              </a:rPr>
              <a:t>Advantages of Priority Queue Based Implementation</a:t>
            </a:r>
          </a:p>
          <a:p>
            <a:pPr marL="0" indent="0">
              <a:buNone/>
            </a:pPr>
            <a:r>
              <a:rPr lang="en-US" sz="2400">
                <a:ea typeface="+mn-lt"/>
                <a:cs typeface="+mn-lt"/>
              </a:rPr>
              <a:t>Efficient Insertion and Removal</a:t>
            </a:r>
            <a:endParaRPr lang="en-US" sz="2400">
              <a:cs typeface="Calibri"/>
            </a:endParaRPr>
          </a:p>
          <a:p>
            <a:pPr marL="0" indent="0">
              <a:buNone/>
            </a:pPr>
            <a:r>
              <a:rPr lang="en-US" sz="2400">
                <a:ea typeface="+mn-lt"/>
                <a:cs typeface="+mn-lt"/>
              </a:rPr>
              <a:t>Flexible</a:t>
            </a:r>
            <a:endParaRPr lang="en-US" sz="2400">
              <a:cs typeface="Calibri"/>
            </a:endParaRPr>
          </a:p>
          <a:p>
            <a:pPr marL="0" indent="0">
              <a:buNone/>
            </a:pPr>
            <a:r>
              <a:rPr lang="en-US" sz="2400">
                <a:ea typeface="+mn-lt"/>
                <a:cs typeface="+mn-lt"/>
              </a:rPr>
              <a:t>Easy to Implement</a:t>
            </a:r>
            <a:endParaRPr lang="en-US" sz="2400">
              <a:cs typeface="Calibri"/>
            </a:endParaRPr>
          </a:p>
          <a:p>
            <a:pPr marL="0" indent="0">
              <a:buNone/>
            </a:pPr>
            <a:r>
              <a:rPr lang="en-US" sz="2400">
                <a:ea typeface="+mn-lt"/>
                <a:cs typeface="+mn-lt"/>
              </a:rPr>
              <a:t>Provides Efficient Search</a:t>
            </a:r>
            <a:endParaRPr lang="en-US" sz="2400">
              <a:cs typeface="Calibri"/>
            </a:endParaRPr>
          </a:p>
          <a:p>
            <a:pPr marL="0" indent="0">
              <a:buNone/>
            </a:pPr>
            <a:endParaRPr lang="en-US">
              <a:cs typeface="Calibri" panose="020F0502020204030204"/>
            </a:endParaRPr>
          </a:p>
          <a:p>
            <a:pPr>
              <a:buNone/>
            </a:pPr>
            <a:r>
              <a:rPr lang="en-US">
                <a:cs typeface="Calibri" panose="020F0502020204030204"/>
              </a:rPr>
              <a:t>Disadvantages of Priority Queue Based Implementation</a:t>
            </a:r>
          </a:p>
          <a:p>
            <a:pPr marL="0" indent="0">
              <a:buNone/>
            </a:pPr>
            <a:r>
              <a:rPr lang="en-US" sz="2400">
                <a:solidFill>
                  <a:srgbClr val="374151"/>
                </a:solidFill>
                <a:ea typeface="+mn-lt"/>
                <a:cs typeface="+mn-lt"/>
              </a:rPr>
              <a:t>Limited Functionality</a:t>
            </a:r>
          </a:p>
          <a:p>
            <a:pPr marL="0" indent="0">
              <a:buNone/>
            </a:pPr>
            <a:r>
              <a:rPr lang="en-US" sz="2400">
                <a:solidFill>
                  <a:srgbClr val="374151"/>
                </a:solidFill>
                <a:ea typeface="+mn-lt"/>
                <a:cs typeface="+mn-lt"/>
              </a:rPr>
              <a:t>Extra Overhead</a:t>
            </a:r>
          </a:p>
          <a:p>
            <a:pPr marL="0" indent="0">
              <a:buNone/>
            </a:pPr>
            <a:r>
              <a:rPr lang="en-US" sz="2400">
                <a:solidFill>
                  <a:srgbClr val="374151"/>
                </a:solidFill>
                <a:ea typeface="+mn-lt"/>
                <a:cs typeface="+mn-lt"/>
              </a:rPr>
              <a:t>Limited Sorting Options</a:t>
            </a:r>
          </a:p>
          <a:p>
            <a:pPr marL="0" indent="0">
              <a:buNone/>
            </a:pPr>
            <a:r>
              <a:rPr lang="en-US" sz="2400">
                <a:solidFill>
                  <a:srgbClr val="374151"/>
                </a:solidFill>
                <a:ea typeface="+mn-lt"/>
                <a:cs typeface="+mn-lt"/>
              </a:rPr>
              <a:t>Memory Usage</a:t>
            </a:r>
            <a:endParaRPr lang="en-US" sz="2400">
              <a:cs typeface="Calibri"/>
            </a:endParaRPr>
          </a:p>
        </p:txBody>
      </p:sp>
      <p:sp>
        <p:nvSpPr>
          <p:cNvPr id="4" name="Footer Placeholder 3">
            <a:extLst>
              <a:ext uri="{FF2B5EF4-FFF2-40B4-BE49-F238E27FC236}">
                <a16:creationId xmlns:a16="http://schemas.microsoft.com/office/drawing/2014/main" id="{FAB08B5F-0B03-A1B4-8824-603B436EA50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D596FC2-99E7-EBEB-131C-B78ABD1683AD}"/>
              </a:ext>
            </a:extLst>
          </p:cNvPr>
          <p:cNvSpPr>
            <a:spLocks noGrp="1"/>
          </p:cNvSpPr>
          <p:nvPr>
            <p:ph type="sldNum" sz="quarter" idx="12"/>
          </p:nvPr>
        </p:nvSpPr>
        <p:spPr/>
        <p:txBody>
          <a:bodyPr/>
          <a:lstStyle/>
          <a:p>
            <a:fld id="{DF8A5812-A045-4ED1-AE09-1BD5E4DDFA3C}" type="slidenum">
              <a:rPr lang="en-US" smtClean="0"/>
              <a:t>89</a:t>
            </a:fld>
            <a:endParaRPr lang="en-US"/>
          </a:p>
        </p:txBody>
      </p:sp>
    </p:spTree>
    <p:extLst>
      <p:ext uri="{BB962C8B-B14F-4D97-AF65-F5344CB8AC3E}">
        <p14:creationId xmlns:p14="http://schemas.microsoft.com/office/powerpoint/2010/main" val="1707101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810B6C-FA6F-DA34-1220-88A8D8BEFF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2BD30C-05D6-D2C3-189F-B91039185EEF}"/>
              </a:ext>
            </a:extLst>
          </p:cNvPr>
          <p:cNvSpPr>
            <a:spLocks noGrp="1"/>
          </p:cNvSpPr>
          <p:nvPr>
            <p:ph type="sldNum" sz="quarter" idx="12"/>
          </p:nvPr>
        </p:nvSpPr>
        <p:spPr/>
        <p:txBody>
          <a:bodyPr/>
          <a:lstStyle/>
          <a:p>
            <a:fld id="{DF8A5812-A045-4ED1-AE09-1BD5E4DDFA3C}" type="slidenum">
              <a:rPr lang="en-US" smtClean="0"/>
              <a:t>9</a:t>
            </a:fld>
            <a:endParaRPr lang="en-US"/>
          </a:p>
        </p:txBody>
      </p:sp>
      <p:sp>
        <p:nvSpPr>
          <p:cNvPr id="9" name="TextBox 8">
            <a:extLst>
              <a:ext uri="{FF2B5EF4-FFF2-40B4-BE49-F238E27FC236}">
                <a16:creationId xmlns:a16="http://schemas.microsoft.com/office/drawing/2014/main" id="{C5A8FB10-ACA7-3FCF-6E0E-A348CD8C1046}"/>
              </a:ext>
            </a:extLst>
          </p:cNvPr>
          <p:cNvSpPr txBox="1"/>
          <p:nvPr/>
        </p:nvSpPr>
        <p:spPr>
          <a:xfrm>
            <a:off x="775854" y="1482436"/>
            <a:ext cx="10889673"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latin typeface="Times New Roman"/>
                <a:cs typeface="Times New Roman"/>
              </a:rPr>
              <a:t>Suppose we want to develop a social media application that allows users to connect with friends, post updates, and share media. </a:t>
            </a:r>
            <a:endParaRPr lang="en-US" sz="2400">
              <a:latin typeface="Times New Roman"/>
              <a:cs typeface="Calibri" panose="020F0502020204030204"/>
            </a:endParaRPr>
          </a:p>
          <a:p>
            <a:pPr marL="285750" indent="-285750">
              <a:buFont typeface="Arial"/>
              <a:buChar char="•"/>
            </a:pPr>
            <a:endParaRPr lang="en-IN" sz="2400">
              <a:latin typeface="Times New Roman"/>
              <a:cs typeface="Calibri" panose="020F0502020204030204"/>
            </a:endParaRPr>
          </a:p>
          <a:p>
            <a:pPr marL="342900" indent="-342900">
              <a:buFont typeface="Arial"/>
              <a:buChar char="•"/>
            </a:pPr>
            <a:r>
              <a:rPr lang="en-US" sz="2400">
                <a:latin typeface="Times New Roman"/>
                <a:cs typeface="Times New Roman"/>
              </a:rPr>
              <a:t>One of the key features of the application is the ability to search for other users and their posts.</a:t>
            </a:r>
          </a:p>
          <a:p>
            <a:pPr marL="285750" indent="-285750">
              <a:buFont typeface="Arial"/>
              <a:buChar char="•"/>
            </a:pPr>
            <a:endParaRPr lang="en-IN" sz="2400">
              <a:latin typeface="Times New Roman"/>
              <a:cs typeface="Calibri" panose="020F0502020204030204"/>
            </a:endParaRPr>
          </a:p>
          <a:p>
            <a:pPr marL="342900" indent="-342900">
              <a:buFont typeface="Arial"/>
              <a:buChar char="•"/>
            </a:pPr>
            <a:r>
              <a:rPr lang="en-US" sz="2400">
                <a:latin typeface="Times New Roman"/>
                <a:cs typeface="Times New Roman"/>
              </a:rPr>
              <a:t>To implement this feature, we need to use data structures to efficiently store and retrieve data.</a:t>
            </a:r>
          </a:p>
        </p:txBody>
      </p:sp>
      <p:pic>
        <p:nvPicPr>
          <p:cNvPr id="11" name="Picture 10" descr="Shape&#10;&#10;Description automatically generated with medium confidence">
            <a:extLst>
              <a:ext uri="{FF2B5EF4-FFF2-40B4-BE49-F238E27FC236}">
                <a16:creationId xmlns:a16="http://schemas.microsoft.com/office/drawing/2014/main" id="{D5946408-E6B1-203C-54C1-E3A68425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40528819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4EC4A-8AFD-DBB8-9BDE-4A4B3A433619}"/>
              </a:ext>
            </a:extLst>
          </p:cNvPr>
          <p:cNvSpPr>
            <a:spLocks noGrp="1"/>
          </p:cNvSpPr>
          <p:nvPr>
            <p:ph type="title"/>
          </p:nvPr>
        </p:nvSpPr>
        <p:spPr/>
        <p:txBody>
          <a:bodyPr/>
          <a:lstStyle/>
          <a:p>
            <a:r>
              <a:rPr lang="en-US" sz="3200">
                <a:cs typeface="Calibri Light"/>
              </a:rPr>
              <a:t>Time and Space Complexity of Queue Data Structure</a:t>
            </a:r>
            <a:endParaRPr lang="en-US">
              <a:cs typeface="Calibri Light" panose="020F0302020204030204"/>
            </a:endParaRPr>
          </a:p>
        </p:txBody>
      </p:sp>
      <p:pic>
        <p:nvPicPr>
          <p:cNvPr id="6" name="Picture 6" descr="Table&#10;&#10;Description automatically generated">
            <a:extLst>
              <a:ext uri="{FF2B5EF4-FFF2-40B4-BE49-F238E27FC236}">
                <a16:creationId xmlns:a16="http://schemas.microsoft.com/office/drawing/2014/main" id="{304C8120-22B9-7726-D655-E7A6EFC8768F}"/>
              </a:ext>
            </a:extLst>
          </p:cNvPr>
          <p:cNvPicPr>
            <a:picLocks noGrp="1" noChangeAspect="1"/>
          </p:cNvPicPr>
          <p:nvPr>
            <p:ph idx="1"/>
          </p:nvPr>
        </p:nvPicPr>
        <p:blipFill>
          <a:blip r:embed="rId2"/>
          <a:stretch>
            <a:fillRect/>
          </a:stretch>
        </p:blipFill>
        <p:spPr>
          <a:xfrm>
            <a:off x="1791067" y="1858902"/>
            <a:ext cx="7824420" cy="4179276"/>
          </a:xfrm>
        </p:spPr>
      </p:pic>
      <p:sp>
        <p:nvSpPr>
          <p:cNvPr id="4" name="Footer Placeholder 3">
            <a:extLst>
              <a:ext uri="{FF2B5EF4-FFF2-40B4-BE49-F238E27FC236}">
                <a16:creationId xmlns:a16="http://schemas.microsoft.com/office/drawing/2014/main" id="{CB210B4A-C84E-771B-0E6C-33C4D132AC6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EFFBB39-5450-3CD9-77FB-702869540A11}"/>
              </a:ext>
            </a:extLst>
          </p:cNvPr>
          <p:cNvSpPr>
            <a:spLocks noGrp="1"/>
          </p:cNvSpPr>
          <p:nvPr>
            <p:ph type="sldNum" sz="quarter" idx="12"/>
          </p:nvPr>
        </p:nvSpPr>
        <p:spPr/>
        <p:txBody>
          <a:bodyPr/>
          <a:lstStyle/>
          <a:p>
            <a:fld id="{DF8A5812-A045-4ED1-AE09-1BD5E4DDFA3C}" type="slidenum">
              <a:rPr lang="en-US" dirty="0" smtClean="0"/>
              <a:t>90</a:t>
            </a:fld>
            <a:endParaRPr lang="en-US"/>
          </a:p>
        </p:txBody>
      </p:sp>
    </p:spTree>
    <p:extLst>
      <p:ext uri="{BB962C8B-B14F-4D97-AF65-F5344CB8AC3E}">
        <p14:creationId xmlns:p14="http://schemas.microsoft.com/office/powerpoint/2010/main" val="11025566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98F78-8D9F-102C-E798-05B4227AE33E}"/>
              </a:ext>
            </a:extLst>
          </p:cNvPr>
          <p:cNvSpPr>
            <a:spLocks noGrp="1"/>
          </p:cNvSpPr>
          <p:nvPr>
            <p:ph type="title"/>
          </p:nvPr>
        </p:nvSpPr>
        <p:spPr>
          <a:xfrm>
            <a:off x="838200" y="283063"/>
            <a:ext cx="10515600" cy="1325563"/>
          </a:xfrm>
        </p:spPr>
        <p:txBody>
          <a:bodyPr/>
          <a:lstStyle/>
          <a:p>
            <a:r>
              <a:rPr lang="en-US">
                <a:cs typeface="Calibri Light"/>
              </a:rPr>
              <a:t>Case study: </a:t>
            </a:r>
            <a:r>
              <a:rPr lang="en-US">
                <a:solidFill>
                  <a:srgbClr val="404040"/>
                </a:solidFill>
              </a:rPr>
              <a:t>Messaging Queues</a:t>
            </a:r>
            <a:endParaRPr lang="en-US">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01709034-5CAE-7F25-2C8A-FE04ED052F97}"/>
              </a:ext>
            </a:extLst>
          </p:cNvPr>
          <p:cNvSpPr>
            <a:spLocks noGrp="1"/>
          </p:cNvSpPr>
          <p:nvPr>
            <p:ph idx="1"/>
          </p:nvPr>
        </p:nvSpPr>
        <p:spPr>
          <a:xfrm>
            <a:off x="838200" y="1356702"/>
            <a:ext cx="10539046" cy="4820261"/>
          </a:xfrm>
        </p:spPr>
        <p:txBody>
          <a:bodyPr vert="horz" lIns="91440" tIns="45720" rIns="91440" bIns="45720" rtlCol="0" anchor="t">
            <a:normAutofit/>
          </a:bodyPr>
          <a:lstStyle/>
          <a:p>
            <a:r>
              <a:rPr lang="en-US" sz="2400">
                <a:ea typeface="+mn-lt"/>
                <a:cs typeface="+mn-lt"/>
              </a:rPr>
              <a:t>When it comes to modern cloud architecture, queues are used typically for cross-service communication. Messages are stored on the queue data structure until they are processed by a consumer and deleted, allowing different parts of a system to communicate and process operations in an asynchronous manner.</a:t>
            </a:r>
            <a:endParaRPr lang="en-US" sz="2400">
              <a:cs typeface="Calibri" panose="020F0502020204030204"/>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511D7FE7-4761-E06D-5C20-BED74FA0621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DDFD75F-38E3-0757-ECEF-8119CF960633}"/>
              </a:ext>
            </a:extLst>
          </p:cNvPr>
          <p:cNvSpPr>
            <a:spLocks noGrp="1"/>
          </p:cNvSpPr>
          <p:nvPr>
            <p:ph type="sldNum" sz="quarter" idx="12"/>
          </p:nvPr>
        </p:nvSpPr>
        <p:spPr/>
        <p:txBody>
          <a:bodyPr/>
          <a:lstStyle/>
          <a:p>
            <a:fld id="{DF8A5812-A045-4ED1-AE09-1BD5E4DDFA3C}" type="slidenum">
              <a:rPr lang="en-US" dirty="0" smtClean="0"/>
              <a:t>91</a:t>
            </a:fld>
            <a:endParaRPr lang="en-US"/>
          </a:p>
        </p:txBody>
      </p:sp>
      <p:pic>
        <p:nvPicPr>
          <p:cNvPr id="6" name="Picture 6" descr="Diagram&#10;&#10;Description automatically generated">
            <a:extLst>
              <a:ext uri="{FF2B5EF4-FFF2-40B4-BE49-F238E27FC236}">
                <a16:creationId xmlns:a16="http://schemas.microsoft.com/office/drawing/2014/main" id="{2C9F2FCC-AE9B-DDB2-5F36-2CD320F7D14A}"/>
              </a:ext>
            </a:extLst>
          </p:cNvPr>
          <p:cNvPicPr>
            <a:picLocks noChangeAspect="1"/>
          </p:cNvPicPr>
          <p:nvPr/>
        </p:nvPicPr>
        <p:blipFill>
          <a:blip r:embed="rId2"/>
          <a:stretch>
            <a:fillRect/>
          </a:stretch>
        </p:blipFill>
        <p:spPr>
          <a:xfrm>
            <a:off x="2309447" y="3260253"/>
            <a:ext cx="7115906" cy="2459368"/>
          </a:xfrm>
          <a:prstGeom prst="rect">
            <a:avLst/>
          </a:prstGeom>
        </p:spPr>
      </p:pic>
    </p:spTree>
    <p:extLst>
      <p:ext uri="{BB962C8B-B14F-4D97-AF65-F5344CB8AC3E}">
        <p14:creationId xmlns:p14="http://schemas.microsoft.com/office/powerpoint/2010/main" val="20490781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E5E66-98F0-73C5-6B27-1E2C405E825D}"/>
              </a:ext>
            </a:extLst>
          </p:cNvPr>
          <p:cNvSpPr>
            <a:spLocks noGrp="1"/>
          </p:cNvSpPr>
          <p:nvPr>
            <p:ph type="title"/>
          </p:nvPr>
        </p:nvSpPr>
        <p:spPr>
          <a:xfrm>
            <a:off x="838200" y="365125"/>
            <a:ext cx="10163908" cy="1055933"/>
          </a:xfrm>
        </p:spPr>
        <p:txBody>
          <a:bodyPr/>
          <a:lstStyle/>
          <a:p>
            <a:r>
              <a:rPr lang="en-US">
                <a:cs typeface="Calibri Light"/>
              </a:rPr>
              <a:t>Case study: </a:t>
            </a:r>
            <a:r>
              <a:rPr lang="en-US">
                <a:solidFill>
                  <a:srgbClr val="343541"/>
                </a:solidFill>
                <a:ea typeface="+mj-lt"/>
                <a:cs typeface="+mj-lt"/>
              </a:rPr>
              <a:t>Waiting List for a Ride or Service</a:t>
            </a:r>
            <a:endParaRPr lang="en-US"/>
          </a:p>
        </p:txBody>
      </p:sp>
      <p:sp>
        <p:nvSpPr>
          <p:cNvPr id="3" name="Content Placeholder 2">
            <a:extLst>
              <a:ext uri="{FF2B5EF4-FFF2-40B4-BE49-F238E27FC236}">
                <a16:creationId xmlns:a16="http://schemas.microsoft.com/office/drawing/2014/main" id="{957E4C52-60FE-CF04-63A6-979FFD33D1C5}"/>
              </a:ext>
            </a:extLst>
          </p:cNvPr>
          <p:cNvSpPr>
            <a:spLocks noGrp="1"/>
          </p:cNvSpPr>
          <p:nvPr>
            <p:ph idx="1"/>
          </p:nvPr>
        </p:nvSpPr>
        <p:spPr/>
        <p:txBody>
          <a:bodyPr vert="horz" lIns="91440" tIns="45720" rIns="91440" bIns="45720" rtlCol="0" anchor="t">
            <a:normAutofit/>
          </a:bodyPr>
          <a:lstStyle/>
          <a:p>
            <a:r>
              <a:rPr lang="en-US" sz="2400">
                <a:solidFill>
                  <a:srgbClr val="374151"/>
                </a:solidFill>
                <a:ea typeface="+mn-lt"/>
                <a:cs typeface="+mn-lt"/>
              </a:rPr>
              <a:t>A waiting list is a common use case for a queue data structure, especially in scenarios where people need to wait their turn for a ride or a service. Queues are commonly used to manage waiting lists for services like amusement park rides or customer support. As customers arrive, they are added to the end of the queue and served in the order they arrived.</a:t>
            </a:r>
          </a:p>
          <a:p>
            <a:endParaRPr lang="en-US" sz="2400">
              <a:solidFill>
                <a:srgbClr val="374151"/>
              </a:solidFill>
              <a:cs typeface="Calibri"/>
            </a:endParaRPr>
          </a:p>
          <a:p>
            <a:endParaRPr lang="en-US" sz="1200">
              <a:solidFill>
                <a:srgbClr val="374151"/>
              </a:solidFill>
              <a:cs typeface="Calibri"/>
            </a:endParaRPr>
          </a:p>
        </p:txBody>
      </p:sp>
      <p:sp>
        <p:nvSpPr>
          <p:cNvPr id="4" name="Footer Placeholder 3">
            <a:extLst>
              <a:ext uri="{FF2B5EF4-FFF2-40B4-BE49-F238E27FC236}">
                <a16:creationId xmlns:a16="http://schemas.microsoft.com/office/drawing/2014/main" id="{91880485-713D-EDBA-AA16-C2A1E5AB7FE2}"/>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44DC774-3A32-3580-2D77-23C45411CE76}"/>
              </a:ext>
            </a:extLst>
          </p:cNvPr>
          <p:cNvSpPr>
            <a:spLocks noGrp="1"/>
          </p:cNvSpPr>
          <p:nvPr>
            <p:ph type="sldNum" sz="quarter" idx="12"/>
          </p:nvPr>
        </p:nvSpPr>
        <p:spPr/>
        <p:txBody>
          <a:bodyPr/>
          <a:lstStyle/>
          <a:p>
            <a:fld id="{DF8A5812-A045-4ED1-AE09-1BD5E4DDFA3C}" type="slidenum">
              <a:rPr lang="en-US" dirty="0" smtClean="0"/>
              <a:t>92</a:t>
            </a:fld>
            <a:endParaRPr lang="en-US"/>
          </a:p>
        </p:txBody>
      </p:sp>
      <p:pic>
        <p:nvPicPr>
          <p:cNvPr id="6" name="Picture 6" descr="A picture containing text&#10;&#10;Description automatically generated">
            <a:extLst>
              <a:ext uri="{FF2B5EF4-FFF2-40B4-BE49-F238E27FC236}">
                <a16:creationId xmlns:a16="http://schemas.microsoft.com/office/drawing/2014/main" id="{DF61A129-2E7E-AD6A-2DEE-76C4DA9FE7E7}"/>
              </a:ext>
            </a:extLst>
          </p:cNvPr>
          <p:cNvPicPr>
            <a:picLocks noChangeAspect="1"/>
          </p:cNvPicPr>
          <p:nvPr/>
        </p:nvPicPr>
        <p:blipFill>
          <a:blip r:embed="rId2"/>
          <a:stretch>
            <a:fillRect/>
          </a:stretch>
        </p:blipFill>
        <p:spPr>
          <a:xfrm>
            <a:off x="3786554" y="4001085"/>
            <a:ext cx="4255476" cy="2056228"/>
          </a:xfrm>
          <a:prstGeom prst="rect">
            <a:avLst/>
          </a:prstGeom>
        </p:spPr>
      </p:pic>
    </p:spTree>
    <p:extLst>
      <p:ext uri="{BB962C8B-B14F-4D97-AF65-F5344CB8AC3E}">
        <p14:creationId xmlns:p14="http://schemas.microsoft.com/office/powerpoint/2010/main" val="27224553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493C7-E4B2-08CB-B2CB-4EFC8A48543A}"/>
              </a:ext>
            </a:extLst>
          </p:cNvPr>
          <p:cNvSpPr>
            <a:spLocks noGrp="1"/>
          </p:cNvSpPr>
          <p:nvPr>
            <p:ph type="title"/>
          </p:nvPr>
        </p:nvSpPr>
        <p:spPr/>
        <p:txBody>
          <a:bodyPr/>
          <a:lstStyle/>
          <a:p>
            <a:r>
              <a:rPr lang="en-IN"/>
              <a:t>Stack Data Structure</a:t>
            </a:r>
            <a:endParaRPr lang="en-US"/>
          </a:p>
        </p:txBody>
      </p:sp>
      <p:sp>
        <p:nvSpPr>
          <p:cNvPr id="3" name="Content Placeholder 2">
            <a:extLst>
              <a:ext uri="{FF2B5EF4-FFF2-40B4-BE49-F238E27FC236}">
                <a16:creationId xmlns:a16="http://schemas.microsoft.com/office/drawing/2014/main" id="{6EACCB57-0C83-146F-E4AE-AA0DC7B82436}"/>
              </a:ext>
            </a:extLst>
          </p:cNvPr>
          <p:cNvSpPr>
            <a:spLocks noGrp="1"/>
          </p:cNvSpPr>
          <p:nvPr>
            <p:ph idx="1"/>
          </p:nvPr>
        </p:nvSpPr>
        <p:spPr/>
        <p:txBody>
          <a:bodyPr/>
          <a:lstStyle/>
          <a:p>
            <a:pPr algn="just"/>
            <a:r>
              <a:rPr lang="en-US"/>
              <a:t>A linear data structure that follows the Last-In-First-Out (LIFO) principle. </a:t>
            </a:r>
          </a:p>
          <a:p>
            <a:pPr algn="just"/>
            <a:r>
              <a:rPr lang="en-US"/>
              <a:t>The last element added to the stack will be the first one to be removed.</a:t>
            </a:r>
          </a:p>
          <a:p>
            <a:pPr algn="just"/>
            <a:r>
              <a:rPr lang="en-US"/>
              <a:t>To implement the stack, it is required to maintain the pointer to the top of the stack, which is the last element to be inserted because we can access the elements only on the top of the stack. </a:t>
            </a:r>
          </a:p>
        </p:txBody>
      </p:sp>
      <p:sp>
        <p:nvSpPr>
          <p:cNvPr id="4" name="Footer Placeholder 3">
            <a:extLst>
              <a:ext uri="{FF2B5EF4-FFF2-40B4-BE49-F238E27FC236}">
                <a16:creationId xmlns:a16="http://schemas.microsoft.com/office/drawing/2014/main" id="{4414827F-1CBA-76ED-30FE-4BD52A39C7B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B9AFB7-51FB-483C-574C-53FD39AD7767}"/>
              </a:ext>
            </a:extLst>
          </p:cNvPr>
          <p:cNvSpPr>
            <a:spLocks noGrp="1"/>
          </p:cNvSpPr>
          <p:nvPr>
            <p:ph type="sldNum" sz="quarter" idx="12"/>
          </p:nvPr>
        </p:nvSpPr>
        <p:spPr/>
        <p:txBody>
          <a:bodyPr/>
          <a:lstStyle/>
          <a:p>
            <a:fld id="{DF8A5812-A045-4ED1-AE09-1BD5E4DDFA3C}" type="slidenum">
              <a:rPr lang="en-US" dirty="0" smtClean="0"/>
              <a:t>93</a:t>
            </a:fld>
            <a:endParaRPr lang="en-US"/>
          </a:p>
        </p:txBody>
      </p:sp>
    </p:spTree>
    <p:extLst>
      <p:ext uri="{BB962C8B-B14F-4D97-AF65-F5344CB8AC3E}">
        <p14:creationId xmlns:p14="http://schemas.microsoft.com/office/powerpoint/2010/main" val="24215550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Content Placeholder 1029">
            <a:extLst>
              <a:ext uri="{FF2B5EF4-FFF2-40B4-BE49-F238E27FC236}">
                <a16:creationId xmlns:a16="http://schemas.microsoft.com/office/drawing/2014/main" id="{71650752-06A0-3D75-7610-4405ADBE99F1}"/>
              </a:ext>
            </a:extLst>
          </p:cNvPr>
          <p:cNvSpPr>
            <a:spLocks noGrp="1"/>
          </p:cNvSpPr>
          <p:nvPr>
            <p:ph idx="1"/>
          </p:nvPr>
        </p:nvSpPr>
        <p:spPr>
          <a:xfrm>
            <a:off x="556325" y="2838030"/>
            <a:ext cx="3429000" cy="3410712"/>
          </a:xfrm>
        </p:spPr>
        <p:txBody>
          <a:bodyPr anchor="t">
            <a:normAutofit/>
          </a:bodyPr>
          <a:lstStyle/>
          <a:p>
            <a:r>
              <a:rPr lang="en-US" sz="2400"/>
              <a:t>Two main operations: push and pop. </a:t>
            </a:r>
          </a:p>
          <a:p>
            <a:r>
              <a:rPr lang="en-US" sz="2400"/>
              <a:t>Push adds an element to the top of the stack.</a:t>
            </a:r>
          </a:p>
          <a:p>
            <a:r>
              <a:rPr lang="en-US" sz="2400"/>
              <a:t>Pop removes the top element from the stack. </a:t>
            </a:r>
          </a:p>
          <a:p>
            <a:endParaRPr lang="en-US" sz="2200"/>
          </a:p>
        </p:txBody>
      </p:sp>
      <p:pic>
        <p:nvPicPr>
          <p:cNvPr id="1026" name="Picture 2" descr="Stack Data Structure - GeeksforGeeks">
            <a:extLst>
              <a:ext uri="{FF2B5EF4-FFF2-40B4-BE49-F238E27FC236}">
                <a16:creationId xmlns:a16="http://schemas.microsoft.com/office/drawing/2014/main" id="{5DEEA0C9-6A7C-4C2C-94D9-A15AB8C0C4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409662"/>
            <a:ext cx="6903720" cy="40386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39C4DF5-9E5D-47F1-B4B8-9984C3143922}"/>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9BC0BD43-F277-4ED2-A420-503D34AF4115}"/>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94</a:t>
            </a:fld>
            <a:endParaRPr lang="en-US"/>
          </a:p>
        </p:txBody>
      </p:sp>
    </p:spTree>
    <p:extLst>
      <p:ext uri="{BB962C8B-B14F-4D97-AF65-F5344CB8AC3E}">
        <p14:creationId xmlns:p14="http://schemas.microsoft.com/office/powerpoint/2010/main" val="3951553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28593-D448-4D0F-B0C6-CC7DD546C5CB}"/>
              </a:ext>
            </a:extLst>
          </p:cNvPr>
          <p:cNvSpPr>
            <a:spLocks noGrp="1"/>
          </p:cNvSpPr>
          <p:nvPr>
            <p:ph type="title"/>
          </p:nvPr>
        </p:nvSpPr>
        <p:spPr/>
        <p:txBody>
          <a:bodyPr/>
          <a:lstStyle/>
          <a:p>
            <a:r>
              <a:rPr lang="en-US"/>
              <a:t>Other Operations on Stack</a:t>
            </a:r>
            <a:endParaRPr lang="en-IN"/>
          </a:p>
        </p:txBody>
      </p:sp>
      <p:sp>
        <p:nvSpPr>
          <p:cNvPr id="3" name="Content Placeholder 2">
            <a:extLst>
              <a:ext uri="{FF2B5EF4-FFF2-40B4-BE49-F238E27FC236}">
                <a16:creationId xmlns:a16="http://schemas.microsoft.com/office/drawing/2014/main" id="{2F8D4513-C5D1-44B0-91C5-CEE447B8BE21}"/>
              </a:ext>
            </a:extLst>
          </p:cNvPr>
          <p:cNvSpPr>
            <a:spLocks noGrp="1"/>
          </p:cNvSpPr>
          <p:nvPr>
            <p:ph idx="1"/>
          </p:nvPr>
        </p:nvSpPr>
        <p:spPr/>
        <p:txBody>
          <a:bodyPr/>
          <a:lstStyle/>
          <a:p>
            <a:pPr algn="just"/>
            <a:r>
              <a:rPr lang="en-US"/>
              <a:t>Peek: This operation returns the top element from the stack without removing it. This is useful when you want to look at the top element without modifying the stack.</a:t>
            </a:r>
          </a:p>
          <a:p>
            <a:pPr algn="just"/>
            <a:r>
              <a:rPr lang="en-US" err="1"/>
              <a:t>isEmpty</a:t>
            </a:r>
            <a:r>
              <a:rPr lang="en-US"/>
              <a:t>: This operation checks if the stack is empty. It returns true if the stack is empty, and false otherwise.</a:t>
            </a:r>
          </a:p>
          <a:p>
            <a:pPr algn="just"/>
            <a:r>
              <a:rPr lang="en-US"/>
              <a:t>Size: This operation returns the number of elements currently in the stack.</a:t>
            </a:r>
          </a:p>
          <a:p>
            <a:endParaRPr lang="en-US"/>
          </a:p>
          <a:p>
            <a:endParaRPr lang="en-US"/>
          </a:p>
          <a:p>
            <a:endParaRPr lang="en-US"/>
          </a:p>
        </p:txBody>
      </p:sp>
      <p:sp>
        <p:nvSpPr>
          <p:cNvPr id="4" name="Footer Placeholder 3">
            <a:extLst>
              <a:ext uri="{FF2B5EF4-FFF2-40B4-BE49-F238E27FC236}">
                <a16:creationId xmlns:a16="http://schemas.microsoft.com/office/drawing/2014/main" id="{15E7746E-448C-4284-ABFF-3CC101D88C9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4625803-1820-41E7-B53B-23E06B3982CE}"/>
              </a:ext>
            </a:extLst>
          </p:cNvPr>
          <p:cNvSpPr>
            <a:spLocks noGrp="1"/>
          </p:cNvSpPr>
          <p:nvPr>
            <p:ph type="sldNum" sz="quarter" idx="12"/>
          </p:nvPr>
        </p:nvSpPr>
        <p:spPr/>
        <p:txBody>
          <a:bodyPr/>
          <a:lstStyle/>
          <a:p>
            <a:fld id="{DF8A5812-A045-4ED1-AE09-1BD5E4DDFA3C}" type="slidenum">
              <a:rPr lang="en-US" smtClean="0"/>
              <a:t>95</a:t>
            </a:fld>
            <a:endParaRPr lang="en-US"/>
          </a:p>
        </p:txBody>
      </p:sp>
    </p:spTree>
    <p:extLst>
      <p:ext uri="{BB962C8B-B14F-4D97-AF65-F5344CB8AC3E}">
        <p14:creationId xmlns:p14="http://schemas.microsoft.com/office/powerpoint/2010/main" val="29482420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973FA-BC38-1A2D-BFEF-404FC2E13AB4}"/>
              </a:ext>
            </a:extLst>
          </p:cNvPr>
          <p:cNvSpPr>
            <a:spLocks noGrp="1"/>
          </p:cNvSpPr>
          <p:nvPr>
            <p:ph type="title"/>
          </p:nvPr>
        </p:nvSpPr>
        <p:spPr/>
        <p:txBody>
          <a:bodyPr/>
          <a:lstStyle/>
          <a:p>
            <a:r>
              <a:rPr lang="en-US" b="1"/>
              <a:t>Applications of Stack Data Structure</a:t>
            </a:r>
            <a:br>
              <a:rPr lang="en-US" b="1"/>
            </a:br>
            <a:endParaRPr lang="en-US"/>
          </a:p>
        </p:txBody>
      </p:sp>
      <p:sp>
        <p:nvSpPr>
          <p:cNvPr id="3" name="Content Placeholder 2">
            <a:extLst>
              <a:ext uri="{FF2B5EF4-FFF2-40B4-BE49-F238E27FC236}">
                <a16:creationId xmlns:a16="http://schemas.microsoft.com/office/drawing/2014/main" id="{8FEE78DF-76C1-6C08-7C8E-38A8B6141084}"/>
              </a:ext>
            </a:extLst>
          </p:cNvPr>
          <p:cNvSpPr>
            <a:spLocks noGrp="1"/>
          </p:cNvSpPr>
          <p:nvPr>
            <p:ph idx="1"/>
          </p:nvPr>
        </p:nvSpPr>
        <p:spPr/>
        <p:txBody>
          <a:bodyPr/>
          <a:lstStyle/>
          <a:p>
            <a:pPr algn="just"/>
            <a:r>
              <a:rPr lang="en-US"/>
              <a:t>Implementation of function calls and recursion in programming languages.</a:t>
            </a:r>
          </a:p>
          <a:p>
            <a:pPr algn="just"/>
            <a:r>
              <a:rPr lang="en-US"/>
              <a:t>Another application is in the evaluation of arithmetic expressions, where stack is used to store operators and operands and perform the required operations in the correct order.</a:t>
            </a:r>
          </a:p>
          <a:p>
            <a:pPr algn="just"/>
            <a:r>
              <a:rPr lang="fr-FR" err="1"/>
              <a:t>Infix</a:t>
            </a:r>
            <a:r>
              <a:rPr lang="fr-FR"/>
              <a:t> to </a:t>
            </a:r>
            <a:r>
              <a:rPr lang="fr-FR" err="1"/>
              <a:t>Postfix</a:t>
            </a:r>
            <a:r>
              <a:rPr lang="fr-FR"/>
              <a:t> /</a:t>
            </a:r>
            <a:r>
              <a:rPr lang="fr-FR" err="1"/>
              <a:t>Prefix</a:t>
            </a:r>
            <a:r>
              <a:rPr lang="fr-FR"/>
              <a:t> conversion.</a:t>
            </a:r>
          </a:p>
          <a:p>
            <a:endParaRPr lang="en-US"/>
          </a:p>
          <a:p>
            <a:endParaRPr lang="en-US"/>
          </a:p>
        </p:txBody>
      </p:sp>
      <p:sp>
        <p:nvSpPr>
          <p:cNvPr id="4" name="Footer Placeholder 3">
            <a:extLst>
              <a:ext uri="{FF2B5EF4-FFF2-40B4-BE49-F238E27FC236}">
                <a16:creationId xmlns:a16="http://schemas.microsoft.com/office/drawing/2014/main" id="{48F76E1A-1261-BA56-7D55-F2DE7513E3F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BFE101B-47F0-4291-E35D-13636969105E}"/>
              </a:ext>
            </a:extLst>
          </p:cNvPr>
          <p:cNvSpPr>
            <a:spLocks noGrp="1"/>
          </p:cNvSpPr>
          <p:nvPr>
            <p:ph type="sldNum" sz="quarter" idx="12"/>
          </p:nvPr>
        </p:nvSpPr>
        <p:spPr/>
        <p:txBody>
          <a:bodyPr/>
          <a:lstStyle/>
          <a:p>
            <a:fld id="{DF8A5812-A045-4ED1-AE09-1BD5E4DDFA3C}" type="slidenum">
              <a:rPr lang="en-US" dirty="0" smtClean="0"/>
              <a:t>96</a:t>
            </a:fld>
            <a:endParaRPr lang="en-US"/>
          </a:p>
        </p:txBody>
      </p:sp>
    </p:spTree>
    <p:extLst>
      <p:ext uri="{BB962C8B-B14F-4D97-AF65-F5344CB8AC3E}">
        <p14:creationId xmlns:p14="http://schemas.microsoft.com/office/powerpoint/2010/main" val="32304402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B3994-3544-47B2-B53F-3B6EB477F646}"/>
              </a:ext>
            </a:extLst>
          </p:cNvPr>
          <p:cNvSpPr>
            <a:spLocks noGrp="1"/>
          </p:cNvSpPr>
          <p:nvPr>
            <p:ph type="title"/>
          </p:nvPr>
        </p:nvSpPr>
        <p:spPr>
          <a:xfrm>
            <a:off x="838200" y="228974"/>
            <a:ext cx="10515600" cy="904126"/>
          </a:xfrm>
        </p:spPr>
        <p:txBody>
          <a:bodyPr>
            <a:normAutofit fontScale="90000"/>
          </a:bodyPr>
          <a:lstStyle/>
          <a:p>
            <a:br>
              <a:rPr lang="en-US" b="1" i="0">
                <a:solidFill>
                  <a:srgbClr val="273239"/>
                </a:solidFill>
                <a:effectLst/>
                <a:latin typeface="Nunito" pitchFamily="2" charset="0"/>
              </a:rPr>
            </a:br>
            <a:r>
              <a:rPr lang="en-US" b="1" i="0">
                <a:solidFill>
                  <a:srgbClr val="273239"/>
                </a:solidFill>
                <a:effectLst/>
                <a:latin typeface="Nunito" pitchFamily="2" charset="0"/>
              </a:rPr>
              <a:t>Advantages of Stack</a:t>
            </a:r>
            <a:br>
              <a:rPr lang="en-US" b="0" i="0">
                <a:solidFill>
                  <a:srgbClr val="273239"/>
                </a:solidFill>
                <a:effectLst/>
                <a:latin typeface="Nunito" pitchFamily="2" charset="0"/>
              </a:rPr>
            </a:br>
            <a:endParaRPr lang="en-IN"/>
          </a:p>
        </p:txBody>
      </p:sp>
      <p:sp>
        <p:nvSpPr>
          <p:cNvPr id="3" name="Content Placeholder 2">
            <a:extLst>
              <a:ext uri="{FF2B5EF4-FFF2-40B4-BE49-F238E27FC236}">
                <a16:creationId xmlns:a16="http://schemas.microsoft.com/office/drawing/2014/main" id="{3899B870-6969-4C2D-A2E8-1CEAAA8BCC1B}"/>
              </a:ext>
            </a:extLst>
          </p:cNvPr>
          <p:cNvSpPr>
            <a:spLocks noGrp="1"/>
          </p:cNvSpPr>
          <p:nvPr>
            <p:ph idx="1"/>
          </p:nvPr>
        </p:nvSpPr>
        <p:spPr>
          <a:xfrm>
            <a:off x="838200" y="1417834"/>
            <a:ext cx="10515600" cy="4759129"/>
          </a:xfrm>
        </p:spPr>
        <p:txBody>
          <a:bodyPr>
            <a:normAutofit/>
          </a:bodyPr>
          <a:lstStyle/>
          <a:p>
            <a:pPr algn="just" fontAlgn="base">
              <a:buFont typeface="Arial" panose="020B0604020202020204" pitchFamily="34" charset="0"/>
              <a:buChar char="•"/>
            </a:pPr>
            <a:r>
              <a:rPr lang="en-US" sz="2400" b="1" i="0">
                <a:solidFill>
                  <a:srgbClr val="273239"/>
                </a:solidFill>
                <a:effectLst/>
                <a:latin typeface="Nunito" pitchFamily="2" charset="0"/>
              </a:rPr>
              <a:t>Easy implementation:</a:t>
            </a:r>
            <a:r>
              <a:rPr lang="en-US" sz="2400" b="0" i="0">
                <a:solidFill>
                  <a:srgbClr val="273239"/>
                </a:solidFill>
                <a:effectLst/>
                <a:latin typeface="Nunito" pitchFamily="2" charset="0"/>
              </a:rPr>
              <a:t> Stack data structure is easy to implement using arrays or linked lists, and its operations are simple to understand and implement.</a:t>
            </a:r>
          </a:p>
          <a:p>
            <a:pPr algn="just" fontAlgn="base">
              <a:buFont typeface="Arial" panose="020B0604020202020204" pitchFamily="34" charset="0"/>
              <a:buChar char="•"/>
            </a:pPr>
            <a:r>
              <a:rPr lang="en-US" sz="2400" b="1" i="0">
                <a:solidFill>
                  <a:srgbClr val="273239"/>
                </a:solidFill>
                <a:effectLst/>
                <a:latin typeface="Nunito" pitchFamily="2" charset="0"/>
              </a:rPr>
              <a:t>Efficient memory utilization</a:t>
            </a:r>
            <a:r>
              <a:rPr lang="en-US" sz="2400" b="0" i="0">
                <a:solidFill>
                  <a:srgbClr val="273239"/>
                </a:solidFill>
                <a:effectLst/>
                <a:latin typeface="Nunito" pitchFamily="2" charset="0"/>
              </a:rPr>
              <a:t>: Stack uses a contiguous block of memory, making it more efficient in memory utilization as compared to other data structures.</a:t>
            </a:r>
          </a:p>
          <a:p>
            <a:pPr algn="just" fontAlgn="base">
              <a:buFont typeface="Arial" panose="020B0604020202020204" pitchFamily="34" charset="0"/>
              <a:buChar char="•"/>
            </a:pPr>
            <a:r>
              <a:rPr lang="en-US" sz="2400" b="1" i="0">
                <a:solidFill>
                  <a:srgbClr val="273239"/>
                </a:solidFill>
                <a:effectLst/>
                <a:latin typeface="Nunito" pitchFamily="2" charset="0"/>
              </a:rPr>
              <a:t>Fast access time:</a:t>
            </a:r>
            <a:r>
              <a:rPr lang="en-US" sz="2400" b="0" i="0">
                <a:solidFill>
                  <a:srgbClr val="273239"/>
                </a:solidFill>
                <a:effectLst/>
                <a:latin typeface="Nunito" pitchFamily="2" charset="0"/>
              </a:rPr>
              <a:t> Stack data structure provides fast access time for adding and removing elements as the elements are added and removed from the top of the stack.</a:t>
            </a:r>
          </a:p>
          <a:p>
            <a:pPr algn="just" fontAlgn="base">
              <a:buFont typeface="Arial" panose="020B0604020202020204" pitchFamily="34" charset="0"/>
              <a:buChar char="•"/>
            </a:pPr>
            <a:r>
              <a:rPr lang="en-US" sz="2400" b="1" i="0">
                <a:solidFill>
                  <a:srgbClr val="273239"/>
                </a:solidFill>
                <a:effectLst/>
                <a:latin typeface="Nunito" pitchFamily="2" charset="0"/>
              </a:rPr>
              <a:t>Helps in function calls: </a:t>
            </a:r>
            <a:r>
              <a:rPr lang="en-US" sz="2400" b="0" i="0">
                <a:solidFill>
                  <a:srgbClr val="273239"/>
                </a:solidFill>
                <a:effectLst/>
                <a:latin typeface="Nunito" pitchFamily="2" charset="0"/>
              </a:rPr>
              <a:t>Stack data structure is used to store function calls and their states, which helps in the efficient implementation of recursive function calls.</a:t>
            </a:r>
          </a:p>
          <a:p>
            <a:endParaRPr lang="en-IN"/>
          </a:p>
        </p:txBody>
      </p:sp>
      <p:sp>
        <p:nvSpPr>
          <p:cNvPr id="4" name="Footer Placeholder 3">
            <a:extLst>
              <a:ext uri="{FF2B5EF4-FFF2-40B4-BE49-F238E27FC236}">
                <a16:creationId xmlns:a16="http://schemas.microsoft.com/office/drawing/2014/main" id="{B7EAFAE0-6B82-4924-9039-4B72E32DEE2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404A1BB-FEE6-4324-9F48-F543855C3BEE}"/>
              </a:ext>
            </a:extLst>
          </p:cNvPr>
          <p:cNvSpPr>
            <a:spLocks noGrp="1"/>
          </p:cNvSpPr>
          <p:nvPr>
            <p:ph type="sldNum" sz="quarter" idx="12"/>
          </p:nvPr>
        </p:nvSpPr>
        <p:spPr/>
        <p:txBody>
          <a:bodyPr/>
          <a:lstStyle/>
          <a:p>
            <a:fld id="{DF8A5812-A045-4ED1-AE09-1BD5E4DDFA3C}" type="slidenum">
              <a:rPr lang="en-US" smtClean="0"/>
              <a:t>97</a:t>
            </a:fld>
            <a:endParaRPr lang="en-US"/>
          </a:p>
        </p:txBody>
      </p:sp>
    </p:spTree>
    <p:extLst>
      <p:ext uri="{BB962C8B-B14F-4D97-AF65-F5344CB8AC3E}">
        <p14:creationId xmlns:p14="http://schemas.microsoft.com/office/powerpoint/2010/main" val="11889729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ACDABE-729F-473E-AC23-204F12AB60E1}"/>
              </a:ext>
            </a:extLst>
          </p:cNvPr>
          <p:cNvSpPr>
            <a:spLocks noGrp="1"/>
          </p:cNvSpPr>
          <p:nvPr>
            <p:ph idx="1"/>
          </p:nvPr>
        </p:nvSpPr>
        <p:spPr>
          <a:xfrm>
            <a:off x="838200" y="503434"/>
            <a:ext cx="10515600" cy="5673529"/>
          </a:xfrm>
        </p:spPr>
        <p:txBody>
          <a:bodyPr/>
          <a:lstStyle/>
          <a:p>
            <a:pPr algn="l" fontAlgn="base">
              <a:buFont typeface="Arial" panose="020B0604020202020204" pitchFamily="34" charset="0"/>
              <a:buChar char="•"/>
            </a:pPr>
            <a:endParaRPr lang="en-US" sz="2400" b="1" i="0">
              <a:solidFill>
                <a:srgbClr val="273239"/>
              </a:solidFill>
              <a:effectLst/>
              <a:latin typeface="Nunito" pitchFamily="2" charset="0"/>
            </a:endParaRPr>
          </a:p>
          <a:p>
            <a:pPr algn="l" fontAlgn="base">
              <a:buFont typeface="Arial" panose="020B0604020202020204" pitchFamily="34" charset="0"/>
              <a:buChar char="•"/>
            </a:pPr>
            <a:endParaRPr lang="en-US" sz="2400" b="1">
              <a:solidFill>
                <a:srgbClr val="273239"/>
              </a:solidFill>
              <a:latin typeface="Nunito" pitchFamily="2" charset="0"/>
            </a:endParaRPr>
          </a:p>
          <a:p>
            <a:pPr algn="just" fontAlgn="base">
              <a:buFont typeface="Arial" panose="020B0604020202020204" pitchFamily="34" charset="0"/>
              <a:buChar char="•"/>
            </a:pPr>
            <a:r>
              <a:rPr lang="en-US" sz="2400" b="1" i="0">
                <a:solidFill>
                  <a:srgbClr val="273239"/>
                </a:solidFill>
                <a:effectLst/>
                <a:latin typeface="Nunito" pitchFamily="2" charset="0"/>
              </a:rPr>
              <a:t>Supports backtracking:</a:t>
            </a:r>
            <a:r>
              <a:rPr lang="en-US" sz="2400" b="0" i="0">
                <a:solidFill>
                  <a:srgbClr val="273239"/>
                </a:solidFill>
                <a:effectLst/>
                <a:latin typeface="Nunito" pitchFamily="2" charset="0"/>
              </a:rPr>
              <a:t> Stack data structure supports backtracking algorithms, which are used in problem-solving to explore all possible solutions by storing the previous states.</a:t>
            </a:r>
          </a:p>
          <a:p>
            <a:pPr algn="just" fontAlgn="base">
              <a:buFont typeface="Arial" panose="020B0604020202020204" pitchFamily="34" charset="0"/>
              <a:buChar char="•"/>
            </a:pPr>
            <a:r>
              <a:rPr lang="en-US" sz="2400" b="1" i="0">
                <a:solidFill>
                  <a:srgbClr val="273239"/>
                </a:solidFill>
                <a:effectLst/>
                <a:latin typeface="Nunito" pitchFamily="2" charset="0"/>
              </a:rPr>
              <a:t>Used in Compiler Design:</a:t>
            </a:r>
            <a:r>
              <a:rPr lang="en-US" sz="2400" b="0" i="0">
                <a:solidFill>
                  <a:srgbClr val="273239"/>
                </a:solidFill>
                <a:effectLst/>
                <a:latin typeface="Nunito" pitchFamily="2" charset="0"/>
              </a:rPr>
              <a:t> Stack data structure is used in compiler design for parsing and syntax analysis of programming languages.</a:t>
            </a:r>
          </a:p>
          <a:p>
            <a:pPr algn="just" fontAlgn="base">
              <a:buFont typeface="Arial" panose="020B0604020202020204" pitchFamily="34" charset="0"/>
              <a:buChar char="•"/>
            </a:pPr>
            <a:r>
              <a:rPr lang="en-US" sz="2400" b="1" i="0">
                <a:solidFill>
                  <a:srgbClr val="273239"/>
                </a:solidFill>
                <a:effectLst/>
                <a:latin typeface="Nunito" pitchFamily="2" charset="0"/>
              </a:rPr>
              <a:t>Enables undo/redo operations</a:t>
            </a:r>
            <a:r>
              <a:rPr lang="en-US" sz="2400" b="0" i="0">
                <a:solidFill>
                  <a:srgbClr val="273239"/>
                </a:solidFill>
                <a:effectLst/>
                <a:latin typeface="Nunito" pitchFamily="2" charset="0"/>
              </a:rPr>
              <a:t>: Stack data structure is used to enable undo and redo operations in various applications like text editors, graphic design tools, and software development environments.</a:t>
            </a:r>
          </a:p>
          <a:p>
            <a:endParaRPr lang="en-IN"/>
          </a:p>
        </p:txBody>
      </p:sp>
      <p:sp>
        <p:nvSpPr>
          <p:cNvPr id="4" name="Footer Placeholder 3">
            <a:extLst>
              <a:ext uri="{FF2B5EF4-FFF2-40B4-BE49-F238E27FC236}">
                <a16:creationId xmlns:a16="http://schemas.microsoft.com/office/drawing/2014/main" id="{53D8FB85-D260-45CD-9F54-B4CA2261564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E19DBAD-4150-4634-A268-1AE2C313ED5C}"/>
              </a:ext>
            </a:extLst>
          </p:cNvPr>
          <p:cNvSpPr>
            <a:spLocks noGrp="1"/>
          </p:cNvSpPr>
          <p:nvPr>
            <p:ph type="sldNum" sz="quarter" idx="12"/>
          </p:nvPr>
        </p:nvSpPr>
        <p:spPr/>
        <p:txBody>
          <a:bodyPr/>
          <a:lstStyle/>
          <a:p>
            <a:fld id="{DF8A5812-A045-4ED1-AE09-1BD5E4DDFA3C}" type="slidenum">
              <a:rPr lang="en-US" smtClean="0"/>
              <a:t>98</a:t>
            </a:fld>
            <a:endParaRPr lang="en-US"/>
          </a:p>
        </p:txBody>
      </p:sp>
    </p:spTree>
    <p:extLst>
      <p:ext uri="{BB962C8B-B14F-4D97-AF65-F5344CB8AC3E}">
        <p14:creationId xmlns:p14="http://schemas.microsoft.com/office/powerpoint/2010/main" val="28750477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BEEB-DD77-492D-A0FE-052E36081ACE}"/>
              </a:ext>
            </a:extLst>
          </p:cNvPr>
          <p:cNvSpPr>
            <a:spLocks noGrp="1"/>
          </p:cNvSpPr>
          <p:nvPr>
            <p:ph type="title"/>
          </p:nvPr>
        </p:nvSpPr>
        <p:spPr/>
        <p:txBody>
          <a:bodyPr/>
          <a:lstStyle/>
          <a:p>
            <a:r>
              <a:rPr lang="en-US" b="1" i="0">
                <a:solidFill>
                  <a:srgbClr val="273239"/>
                </a:solidFill>
                <a:effectLst/>
                <a:latin typeface="Nunito" pitchFamily="2" charset="0"/>
              </a:rPr>
              <a:t>Disadvantages of Stack</a:t>
            </a:r>
            <a:br>
              <a:rPr lang="en-US" b="0" i="0">
                <a:solidFill>
                  <a:srgbClr val="273239"/>
                </a:solidFill>
                <a:effectLst/>
                <a:latin typeface="Nunito" pitchFamily="2" charset="0"/>
              </a:rPr>
            </a:br>
            <a:endParaRPr lang="en-IN"/>
          </a:p>
        </p:txBody>
      </p:sp>
      <p:sp>
        <p:nvSpPr>
          <p:cNvPr id="3" name="Content Placeholder 2">
            <a:extLst>
              <a:ext uri="{FF2B5EF4-FFF2-40B4-BE49-F238E27FC236}">
                <a16:creationId xmlns:a16="http://schemas.microsoft.com/office/drawing/2014/main" id="{A7DA17C3-35DB-417F-B95C-E04EBBBCD17B}"/>
              </a:ext>
            </a:extLst>
          </p:cNvPr>
          <p:cNvSpPr>
            <a:spLocks noGrp="1"/>
          </p:cNvSpPr>
          <p:nvPr>
            <p:ph idx="1"/>
          </p:nvPr>
        </p:nvSpPr>
        <p:spPr>
          <a:xfrm>
            <a:off x="838200" y="1690688"/>
            <a:ext cx="10515600" cy="4486275"/>
          </a:xfrm>
        </p:spPr>
        <p:txBody>
          <a:bodyPr>
            <a:normAutofit/>
          </a:bodyPr>
          <a:lstStyle/>
          <a:p>
            <a:pPr algn="just" fontAlgn="base">
              <a:buFont typeface="Arial" panose="020B0604020202020204" pitchFamily="34" charset="0"/>
              <a:buChar char="•"/>
            </a:pPr>
            <a:r>
              <a:rPr lang="en-US" sz="2400" b="1" i="0">
                <a:solidFill>
                  <a:srgbClr val="273239"/>
                </a:solidFill>
                <a:effectLst/>
                <a:latin typeface="Nunito" pitchFamily="2" charset="0"/>
              </a:rPr>
              <a:t>Limited capacity:</a:t>
            </a:r>
            <a:r>
              <a:rPr lang="en-US" sz="2400" b="0" i="0">
                <a:solidFill>
                  <a:srgbClr val="273239"/>
                </a:solidFill>
                <a:effectLst/>
                <a:latin typeface="Nunito" pitchFamily="2" charset="0"/>
              </a:rPr>
              <a:t> Stack data structure has a limited capacity as it can only hold a fixed number of elements. If the stack becomes full, adding new elements may result in stack overflow, leading to the loss of data.</a:t>
            </a:r>
          </a:p>
          <a:p>
            <a:pPr algn="just" fontAlgn="base">
              <a:buFont typeface="Arial" panose="020B0604020202020204" pitchFamily="34" charset="0"/>
              <a:buChar char="•"/>
            </a:pPr>
            <a:r>
              <a:rPr lang="en-US" sz="2400" b="1" i="0">
                <a:solidFill>
                  <a:srgbClr val="273239"/>
                </a:solidFill>
                <a:effectLst/>
                <a:latin typeface="Nunito" pitchFamily="2" charset="0"/>
              </a:rPr>
              <a:t>No random access:</a:t>
            </a:r>
            <a:r>
              <a:rPr lang="en-US" sz="2400" b="0" i="0">
                <a:solidFill>
                  <a:srgbClr val="273239"/>
                </a:solidFill>
                <a:effectLst/>
                <a:latin typeface="Nunito" pitchFamily="2" charset="0"/>
              </a:rPr>
              <a:t> Stack data structure does not allow for random access to its elements, and it only allows for adding and removing elements from the top of the stack. To access an element in the middle of the stack, all the elements above it must be removed.</a:t>
            </a:r>
          </a:p>
          <a:p>
            <a:pPr algn="just" fontAlgn="base">
              <a:buFont typeface="Arial" panose="020B0604020202020204" pitchFamily="34" charset="0"/>
              <a:buChar char="•"/>
            </a:pPr>
            <a:r>
              <a:rPr lang="en-US" sz="2400" b="1" i="0">
                <a:solidFill>
                  <a:srgbClr val="273239"/>
                </a:solidFill>
                <a:effectLst/>
                <a:latin typeface="Nunito" pitchFamily="2" charset="0"/>
              </a:rPr>
              <a:t>Memory management: </a:t>
            </a:r>
            <a:r>
              <a:rPr lang="en-US" sz="2400" b="0" i="0">
                <a:solidFill>
                  <a:srgbClr val="273239"/>
                </a:solidFill>
                <a:effectLst/>
                <a:latin typeface="Nunito" pitchFamily="2" charset="0"/>
              </a:rPr>
              <a:t>Stack data structure uses a contiguous block of memory, which can result in memory fragmentation if elements are added and removed frequently.</a:t>
            </a:r>
          </a:p>
          <a:p>
            <a:endParaRPr lang="en-IN"/>
          </a:p>
        </p:txBody>
      </p:sp>
      <p:sp>
        <p:nvSpPr>
          <p:cNvPr id="4" name="Footer Placeholder 3">
            <a:extLst>
              <a:ext uri="{FF2B5EF4-FFF2-40B4-BE49-F238E27FC236}">
                <a16:creationId xmlns:a16="http://schemas.microsoft.com/office/drawing/2014/main" id="{CA6B07D4-426E-4C0A-AB59-764861621C1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A231071-B027-4D80-A468-E7B6A2B1CAC0}"/>
              </a:ext>
            </a:extLst>
          </p:cNvPr>
          <p:cNvSpPr>
            <a:spLocks noGrp="1"/>
          </p:cNvSpPr>
          <p:nvPr>
            <p:ph type="sldNum" sz="quarter" idx="12"/>
          </p:nvPr>
        </p:nvSpPr>
        <p:spPr/>
        <p:txBody>
          <a:bodyPr/>
          <a:lstStyle/>
          <a:p>
            <a:fld id="{DF8A5812-A045-4ED1-AE09-1BD5E4DDFA3C}" type="slidenum">
              <a:rPr lang="en-US" smtClean="0"/>
              <a:t>99</a:t>
            </a:fld>
            <a:endParaRPr lang="en-US"/>
          </a:p>
        </p:txBody>
      </p:sp>
    </p:spTree>
    <p:extLst>
      <p:ext uri="{BB962C8B-B14F-4D97-AF65-F5344CB8AC3E}">
        <p14:creationId xmlns:p14="http://schemas.microsoft.com/office/powerpoint/2010/main" val="3190144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extLst>
    <a:ext uri="{05A4C25C-085E-4340-85A3-A5531E510DB2}">
      <thm15:themeFamily xmlns:thm15="http://schemas.microsoft.com/office/thememl/2012/main" name="UST_PowerPoint_16x9_21Oct2020" id="{2FCFBAFE-DAA5-46BD-B8DC-04E9DEE71F3A}" vid="{90151F41-C9BF-4400-9ABD-DB0CFDBABE13}"/>
    </a:ext>
  </a:extLst>
</a:theme>
</file>

<file path=ppt/theme/theme5.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91DE6C46C8F4EA20CC1DE04E5091C" ma:contentTypeVersion="12" ma:contentTypeDescription="Create a new document." ma:contentTypeScope="" ma:versionID="5fc945f29f5cbac73e2ea65baf949f45">
  <xsd:schema xmlns:xsd="http://www.w3.org/2001/XMLSchema" xmlns:xs="http://www.w3.org/2001/XMLSchema" xmlns:p="http://schemas.microsoft.com/office/2006/metadata/properties" xmlns:ns2="3f1b19a1-ec80-4ead-b989-6245eb278180" xmlns:ns3="047a4bc9-86f8-4752-a3f5-d332bda031f5" targetNamespace="http://schemas.microsoft.com/office/2006/metadata/properties" ma:root="true" ma:fieldsID="58db671929c93fedaa3067ecdb52406b" ns2:_="" ns3:_="">
    <xsd:import namespace="3f1b19a1-ec80-4ead-b989-6245eb278180"/>
    <xsd:import namespace="047a4bc9-86f8-4752-a3f5-d332bda031f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1b19a1-ec80-4ead-b989-6245eb2781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a363587-87ea-41e2-9a9e-8270a2079e61"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7a4bc9-86f8-4752-a3f5-d332bda031f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dfdb2d4e-a9bf-4922-9767-fbd4055f6858}" ma:internalName="TaxCatchAll" ma:showField="CatchAllData" ma:web="047a4bc9-86f8-4752-a3f5-d332bda031f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f1b19a1-ec80-4ead-b989-6245eb278180">
      <Terms xmlns="http://schemas.microsoft.com/office/infopath/2007/PartnerControls"/>
    </lcf76f155ced4ddcb4097134ff3c332f>
    <TaxCatchAll xmlns="047a4bc9-86f8-4752-a3f5-d332bda031f5" xsi:nil="true"/>
    <SharedWithUsers xmlns="047a4bc9-86f8-4752-a3f5-d332bda031f5">
      <UserInfo>
        <DisplayName>Athulya Vijayan(UST,IN)</DisplayName>
        <AccountId>31</AccountId>
        <AccountType/>
      </UserInfo>
    </SharedWithUsers>
  </documentManagement>
</p:properties>
</file>

<file path=customXml/itemProps1.xml><?xml version="1.0" encoding="utf-8"?>
<ds:datastoreItem xmlns:ds="http://schemas.openxmlformats.org/officeDocument/2006/customXml" ds:itemID="{9C1FE5F6-1D26-4E2F-BDBC-0D5A3FF5C5AA}">
  <ds:schemaRefs>
    <ds:schemaRef ds:uri="047a4bc9-86f8-4752-a3f5-d332bda031f5"/>
    <ds:schemaRef ds:uri="3f1b19a1-ec80-4ead-b989-6245eb2781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ED35882-04EF-4E9E-B1BF-E0D68779F825}">
  <ds:schemaRefs>
    <ds:schemaRef ds:uri="http://schemas.microsoft.com/sharepoint/v3/contenttype/forms"/>
  </ds:schemaRefs>
</ds:datastoreItem>
</file>

<file path=customXml/itemProps3.xml><?xml version="1.0" encoding="utf-8"?>
<ds:datastoreItem xmlns:ds="http://schemas.openxmlformats.org/officeDocument/2006/customXml" ds:itemID="{CA7664DF-F346-493A-B947-969BEED2661C}">
  <ds:schemaRefs>
    <ds:schemaRef ds:uri="047a4bc9-86f8-4752-a3f5-d332bda031f5"/>
    <ds:schemaRef ds:uri="3f1b19a1-ec80-4ead-b989-6245eb278180"/>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276</Slides>
  <Notes>1</Notes>
  <HiddenSlides>0</HiddenSlides>
  <ScaleCrop>false</ScaleCrop>
  <HeadingPairs>
    <vt:vector size="4" baseType="variant">
      <vt:variant>
        <vt:lpstr>Theme</vt:lpstr>
      </vt:variant>
      <vt:variant>
        <vt:i4>5</vt:i4>
      </vt:variant>
      <vt:variant>
        <vt:lpstr>Slide Titles</vt:lpstr>
      </vt:variant>
      <vt:variant>
        <vt:i4>276</vt:i4>
      </vt:variant>
    </vt:vector>
  </HeadingPairs>
  <TitlesOfParts>
    <vt:vector size="281" baseType="lpstr">
      <vt:lpstr>Office Theme</vt:lpstr>
      <vt:lpstr>Office Theme</vt:lpstr>
      <vt:lpstr>Office Theme</vt:lpstr>
      <vt:lpstr>UST</vt:lpstr>
      <vt:lpstr>Office Theme</vt:lpstr>
      <vt:lpstr>DATA STRUCTURES AND ALGORITHMS</vt:lpstr>
      <vt:lpstr>PowerPoint Presentation</vt:lpstr>
      <vt:lpstr>WHAT IS DATA STRUCTURE</vt:lpstr>
      <vt:lpstr>DATA STRUCTURE</vt:lpstr>
      <vt:lpstr>TYPES</vt:lpstr>
      <vt:lpstr>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vt:lpstr>
      <vt:lpstr>PowerPoint Presentation</vt:lpstr>
      <vt:lpstr>Operations in array</vt:lpstr>
      <vt:lpstr>PowerPoint Presentation</vt:lpstr>
      <vt:lpstr>Internal working of Arrays</vt:lpstr>
      <vt:lpstr>PowerPoint Presentation</vt:lpstr>
      <vt:lpstr>Types of Arrays</vt:lpstr>
      <vt:lpstr>Advantages of arrays</vt:lpstr>
      <vt:lpstr>Disadvantages of arrays</vt:lpstr>
      <vt:lpstr>Applications of Arrays</vt:lpstr>
      <vt:lpstr>                          One Dimensional Array</vt:lpstr>
      <vt:lpstr>Introduction</vt:lpstr>
      <vt:lpstr>PowerPoint Presentation</vt:lpstr>
      <vt:lpstr>Construction of one-dimensional array in Java</vt:lpstr>
      <vt:lpstr>Memory address for array</vt:lpstr>
      <vt:lpstr>Memory representation after construction</vt:lpstr>
      <vt:lpstr>PowerPoint Presentation</vt:lpstr>
      <vt:lpstr>PowerPoint Presentation</vt:lpstr>
      <vt:lpstr>Advantages</vt:lpstr>
      <vt:lpstr>Disadvantages</vt:lpstr>
      <vt:lpstr>Uses of  One-Dimensional Arrays</vt:lpstr>
      <vt:lpstr>Real-time examples</vt:lpstr>
      <vt:lpstr>             Two Dimensional Arrays </vt:lpstr>
      <vt:lpstr>Introduction</vt:lpstr>
      <vt:lpstr>PowerPoint Presentation</vt:lpstr>
      <vt:lpstr>PowerPoint Presentation</vt:lpstr>
      <vt:lpstr>How to declare 2D Array</vt:lpstr>
      <vt:lpstr>PowerPoint Presentation</vt:lpstr>
      <vt:lpstr>PowerPoint Presentation</vt:lpstr>
      <vt:lpstr>PowerPoint Presentation</vt:lpstr>
      <vt:lpstr>PowerPoint Presentation</vt:lpstr>
      <vt:lpstr>Uses of Two-Dimensional Arrays</vt:lpstr>
      <vt:lpstr>PowerPoint Presentation</vt:lpstr>
      <vt:lpstr>Time Complexity</vt:lpstr>
      <vt:lpstr>PowerPoint Presentation</vt:lpstr>
      <vt:lpstr>Space Complexity</vt:lpstr>
      <vt:lpstr>PowerPoint Presentation</vt:lpstr>
      <vt:lpstr>PowerPoint Presentation</vt:lpstr>
      <vt:lpstr>PowerPoint Presentation</vt:lpstr>
      <vt:lpstr>PowerPoint Presentation</vt:lpstr>
      <vt:lpstr>PowerPoint Presentation</vt:lpstr>
      <vt:lpstr>Singly Linked List</vt:lpstr>
      <vt:lpstr>PowerPoint Presentation</vt:lpstr>
      <vt:lpstr>PowerPoint Presentation</vt:lpstr>
      <vt:lpstr>PowerPoint Presentation</vt:lpstr>
      <vt:lpstr>PowerPoint Presentation</vt:lpstr>
      <vt:lpstr>PowerPoint Presentation</vt:lpstr>
      <vt:lpstr>PowerPoint Presentation</vt:lpstr>
      <vt:lpstr>Doubly linked list </vt:lpstr>
      <vt:lpstr>Structure of a node in doubly linked list can be given as :</vt:lpstr>
      <vt:lpstr>Operations on Doubly Linked Lists</vt:lpstr>
      <vt:lpstr>PowerPoint Presentation</vt:lpstr>
      <vt:lpstr>Advantages </vt:lpstr>
      <vt:lpstr>Time and Space Complexity</vt:lpstr>
      <vt:lpstr>Case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QUEUE  DATA STRUCTURE</vt:lpstr>
      <vt:lpstr>PowerPoint Presentation</vt:lpstr>
      <vt:lpstr>Basic Operations for Queue </vt:lpstr>
      <vt:lpstr>Applications of Queue</vt:lpstr>
      <vt:lpstr>Advantages of Queue</vt:lpstr>
      <vt:lpstr>Disadvantages of Queue</vt:lpstr>
      <vt:lpstr>Implementations of Queue Data Structure</vt:lpstr>
      <vt:lpstr>PowerPoint Presentation</vt:lpstr>
      <vt:lpstr>PowerPoint Presentation</vt:lpstr>
      <vt:lpstr>PowerPoint Presentation</vt:lpstr>
      <vt:lpstr>PowerPoint Presentation</vt:lpstr>
      <vt:lpstr>Time and Space Complexity of Queue Data Structure</vt:lpstr>
      <vt:lpstr>Case study: Messaging Queues </vt:lpstr>
      <vt:lpstr>Case study: Waiting List for a Ride or Service</vt:lpstr>
      <vt:lpstr>Stack Data Structure</vt:lpstr>
      <vt:lpstr>PowerPoint Presentation</vt:lpstr>
      <vt:lpstr>Other Operations on Stack</vt:lpstr>
      <vt:lpstr>Applications of Stack Data Structure </vt:lpstr>
      <vt:lpstr> Advantages of Stack </vt:lpstr>
      <vt:lpstr>PowerPoint Presentation</vt:lpstr>
      <vt:lpstr>Disadvantages of Stack </vt:lpstr>
      <vt:lpstr>PowerPoint Presentation</vt:lpstr>
      <vt:lpstr>Implementations of Stack Data Structure </vt:lpstr>
      <vt:lpstr>PowerPoint Presentation</vt:lpstr>
      <vt:lpstr>PowerPoint Presentation</vt:lpstr>
      <vt:lpstr>Time and Space Complexity of Stack Data Structure </vt:lpstr>
      <vt:lpstr>Case Study: Function Calls </vt:lpstr>
      <vt:lpstr>Case Study: Browser History </vt:lpstr>
      <vt:lpstr>TREE DATA STRUCTURE</vt:lpstr>
      <vt:lpstr>What is Tree?</vt:lpstr>
      <vt:lpstr>Example</vt:lpstr>
      <vt:lpstr>Why Tree Data Structure?</vt:lpstr>
      <vt:lpstr>Basic Operation Of Tree</vt:lpstr>
      <vt:lpstr>Type of Tree</vt:lpstr>
      <vt:lpstr>Application of Tree</vt:lpstr>
      <vt:lpstr>Binary tree</vt:lpstr>
      <vt:lpstr>           Properties of Binary Tree</vt:lpstr>
      <vt:lpstr>        Common operations</vt:lpstr>
      <vt:lpstr>PowerPoint Presentation</vt:lpstr>
      <vt:lpstr>Insertion algorithm</vt:lpstr>
      <vt:lpstr>PowerPoint Presentation</vt:lpstr>
      <vt:lpstr>                 Deletion Algorithm</vt:lpstr>
      <vt:lpstr>PowerPoint Presentation</vt:lpstr>
      <vt:lpstr>                Types of Binary Tree</vt:lpstr>
      <vt:lpstr>    Full/ proper/ strict Binary tree</vt:lpstr>
      <vt:lpstr>     Properties of Full Binary Tree</vt:lpstr>
      <vt:lpstr>            Complete Binary Tree</vt:lpstr>
      <vt:lpstr>Properties of Complete Binary Tree</vt:lpstr>
      <vt:lpstr>PowerPoint Presentation</vt:lpstr>
      <vt:lpstr>         Degenerate Binary Tree</vt:lpstr>
      <vt:lpstr>           Balanced Binary Tree</vt:lpstr>
      <vt:lpstr>Binary Search Tree</vt:lpstr>
      <vt:lpstr>PowerPoint Presentation</vt:lpstr>
      <vt:lpstr>Algorithm to search </vt:lpstr>
      <vt:lpstr> Insertion in Binary Search tree</vt:lpstr>
      <vt:lpstr>AVL Tree</vt:lpstr>
      <vt:lpstr>Why AVL Tree? </vt:lpstr>
      <vt:lpstr>PowerPoint Presentation</vt:lpstr>
      <vt:lpstr>AVL Rotations </vt:lpstr>
      <vt:lpstr> RR Rotation </vt:lpstr>
      <vt:lpstr>LL Rotation </vt:lpstr>
      <vt:lpstr> LR Rotation </vt:lpstr>
      <vt:lpstr>RL Rotation </vt:lpstr>
      <vt:lpstr>Applications of AVL TREE</vt:lpstr>
      <vt:lpstr>Advantages</vt:lpstr>
      <vt:lpstr>Disadvantages</vt:lpstr>
      <vt:lpstr>B Tree</vt:lpstr>
      <vt:lpstr>PROPERTIES OF B-TREE</vt:lpstr>
      <vt:lpstr>PowerPoint Presentation</vt:lpstr>
      <vt:lpstr>ADVANTAGES OF B-TREE</vt:lpstr>
      <vt:lpstr>OPERATIONS ON B-TREE</vt:lpstr>
      <vt:lpstr>Insertion Algorithm</vt:lpstr>
      <vt:lpstr>PowerPoint Presentation</vt:lpstr>
      <vt:lpstr>Deletion Algorithm</vt:lpstr>
      <vt:lpstr>PowerPoint Presentation</vt:lpstr>
      <vt:lpstr>PowerPoint Presentation</vt:lpstr>
      <vt:lpstr>DISADVANTAGES OF B-TREE</vt:lpstr>
      <vt:lpstr>APPLICATION OF B-TREE</vt:lpstr>
      <vt:lpstr>B+  TREE</vt:lpstr>
      <vt:lpstr>ADVANTAGES OF B+TREE</vt:lpstr>
      <vt:lpstr>DISADVANTAGE OF B+TREE</vt:lpstr>
      <vt:lpstr>APPLICATIONS OF B+TREE</vt:lpstr>
      <vt:lpstr>Data Structure-Graph</vt:lpstr>
      <vt:lpstr>Graph- Introduction </vt:lpstr>
      <vt:lpstr>Components of a Graph </vt:lpstr>
      <vt:lpstr>Graph – Significance</vt:lpstr>
      <vt:lpstr>Graph–Types </vt:lpstr>
      <vt:lpstr>Graph–Types(Cont)  </vt:lpstr>
      <vt:lpstr>Graph–Types(Cont)  </vt:lpstr>
      <vt:lpstr>Graph–Types(Cont)</vt:lpstr>
      <vt:lpstr>Graph–Types(Cont) </vt:lpstr>
      <vt:lpstr>Graph–Types(Cont) </vt:lpstr>
      <vt:lpstr>Graph–Types(Cont) </vt:lpstr>
      <vt:lpstr>Graphs- Representation </vt:lpstr>
      <vt:lpstr>Graphs- Representation</vt:lpstr>
      <vt:lpstr>Graph-Approaches</vt:lpstr>
      <vt:lpstr>Graph-Approaches(Cont)  BFS(Breadth First Search)</vt:lpstr>
      <vt:lpstr>Graph-Approaches(Cont)  DFS(Depth First Search)</vt:lpstr>
      <vt:lpstr>Graph-Approaches(Cont)  Dijkstra's algorithm </vt:lpstr>
      <vt:lpstr>Graph-Approaches(Cont)  Floyd-Warshall algorithm</vt:lpstr>
      <vt:lpstr>Graph-Approaches(Cont)</vt:lpstr>
      <vt:lpstr>Graph-Approaches(Cont)</vt:lpstr>
      <vt:lpstr>Graph-Case Study  </vt:lpstr>
      <vt:lpstr>Graph-Benefits    </vt:lpstr>
      <vt:lpstr>Graph-Benefits(Cont)  </vt:lpstr>
      <vt:lpstr>SEARCHING ALGORITHMS</vt:lpstr>
      <vt:lpstr> Searching</vt:lpstr>
      <vt:lpstr>Searching Algorithms</vt:lpstr>
      <vt:lpstr>Binary Serach</vt:lpstr>
      <vt:lpstr>PowerPoint Presentation</vt:lpstr>
      <vt:lpstr>Binary Search Algorithm</vt:lpstr>
      <vt:lpstr>Binary Search Algorithm</vt:lpstr>
      <vt:lpstr>PowerPoint Presentation</vt:lpstr>
      <vt:lpstr>PowerPoint Presentation</vt:lpstr>
      <vt:lpstr>PowerPoint Presentation</vt:lpstr>
      <vt:lpstr>PowerPoint Presentation</vt:lpstr>
      <vt:lpstr>Time Complexity Analysis</vt:lpstr>
      <vt:lpstr>Space Complexity Analysis</vt:lpstr>
      <vt:lpstr>Example</vt:lpstr>
      <vt:lpstr>PowerPoint Presentation</vt:lpstr>
      <vt:lpstr>PowerPoint Presentation</vt:lpstr>
      <vt:lpstr>PowerPoint Presentation</vt:lpstr>
      <vt:lpstr>Advantages</vt:lpstr>
      <vt:lpstr>Disadvantages</vt:lpstr>
      <vt:lpstr>Linear Search</vt:lpstr>
      <vt:lpstr>PowerPoint Presentation</vt:lpstr>
      <vt:lpstr>Linear Search Algorithm </vt:lpstr>
      <vt:lpstr>PowerPoint Presentation</vt:lpstr>
      <vt:lpstr>Time Complexity Analysis</vt:lpstr>
      <vt:lpstr>PowerPoint Presentation</vt:lpstr>
      <vt:lpstr>Space Complexity Analysis</vt:lpstr>
      <vt:lpstr>Example</vt:lpstr>
      <vt:lpstr>PowerPoint Presentation</vt:lpstr>
      <vt:lpstr>PowerPoint Presentation</vt:lpstr>
      <vt:lpstr>PowerPoint Presentation</vt:lpstr>
      <vt:lpstr>PowerPoint Presentation</vt:lpstr>
      <vt:lpstr>PowerPoint Presentation</vt:lpstr>
      <vt:lpstr>PowerPoint Presentation</vt:lpstr>
      <vt:lpstr>Advantages</vt:lpstr>
      <vt:lpstr>Disadvantages</vt:lpstr>
      <vt:lpstr>SORTING ALGORITHMS</vt:lpstr>
      <vt:lpstr>SORTING</vt:lpstr>
      <vt:lpstr>TYPES OF SORTING</vt:lpstr>
      <vt:lpstr>1.SELECTION SORT</vt:lpstr>
      <vt:lpstr>SELECTION SORT</vt:lpstr>
      <vt:lpstr>AN OVERVIEW</vt:lpstr>
      <vt:lpstr>PowerPoint Presentation</vt:lpstr>
      <vt:lpstr>Algorithm</vt:lpstr>
      <vt:lpstr>Example</vt:lpstr>
      <vt:lpstr>PowerPoint Presentation</vt:lpstr>
      <vt:lpstr>Second Pass:  For the second position, where 25 is present, again traverse the rest of the array in a sequential manner.     After traversing,12 is the second lowest value in the array and it should appear at the second place in the array, thus swap these values     </vt:lpstr>
      <vt:lpstr>PowerPoint Presentation</vt:lpstr>
      <vt:lpstr>PowerPoint Presentation</vt:lpstr>
      <vt:lpstr>ADVANTAGES</vt:lpstr>
      <vt:lpstr>DISADVANTAGES</vt:lpstr>
      <vt:lpstr>2. INSERTION SORT</vt:lpstr>
      <vt:lpstr>INSERTION SORT</vt:lpstr>
      <vt:lpstr>CHARACTERISTICS OF INSERTION SORT </vt:lpstr>
      <vt:lpstr>ALGORITHM</vt:lpstr>
      <vt:lpstr>EXAMPLE</vt:lpstr>
      <vt:lpstr>PowerPoint Presentation</vt:lpstr>
      <vt:lpstr>PowerPoint Presentation</vt:lpstr>
      <vt:lpstr>PowerPoint Presentation</vt:lpstr>
      <vt:lpstr>PowerPoint Presentation</vt:lpstr>
      <vt:lpstr>PowerPoint Presentation</vt:lpstr>
      <vt:lpstr>PowerPoint Presentation</vt:lpstr>
      <vt:lpstr>DISADVANTAGES</vt:lpstr>
      <vt:lpstr>3. BUBBLE SORT</vt:lpstr>
      <vt:lpstr>BUBBLE SORT</vt:lpstr>
      <vt:lpstr>WORKING PROCESS</vt:lpstr>
      <vt:lpstr>ALGORITHM</vt:lpstr>
      <vt:lpstr>ADVANTAGES</vt:lpstr>
      <vt:lpstr>DISADVANTAGES</vt:lpstr>
      <vt:lpstr>EXAMPLES</vt:lpstr>
      <vt:lpstr>PowerPoint Presentation</vt:lpstr>
      <vt:lpstr>4. MERGE SORT</vt:lpstr>
      <vt:lpstr>MERGE SORT</vt:lpstr>
      <vt:lpstr>WORKING PROCESS</vt:lpstr>
      <vt:lpstr>ALGORITHM</vt:lpstr>
      <vt:lpstr>ADVANTAGES</vt:lpstr>
      <vt:lpstr>DISADVANTAGES</vt:lpstr>
      <vt:lpstr>EXAMPLES</vt:lpstr>
      <vt:lpstr>PowerPoint Presentation</vt:lpstr>
      <vt:lpstr>PowerPoint Presentation</vt:lpstr>
      <vt:lpstr>PowerPoint Presentation</vt:lpstr>
      <vt:lpstr>PowerPoint Presentation</vt:lpstr>
      <vt:lpstr>PowerPoint Presentation</vt:lpstr>
      <vt:lpstr>              5.QUICK SORT</vt:lpstr>
      <vt:lpstr>QUICK SORT</vt:lpstr>
      <vt:lpstr>Working    1.Select the Pivot Element A pivot element is selected from different positions. Here, we will be selecting the rightmost element of the array as the pivot element. </vt:lpstr>
      <vt:lpstr>2. Rearrange the Array  Now the elements of the array are rearranged so that elements that are smaller than the pivot are put on the left and the elements greater than the pivot are put on the right. </vt:lpstr>
      <vt:lpstr>If the element is greater than the pivot element, a second pointer is set for that element.</vt:lpstr>
      <vt:lpstr>Now, pivot is compared with other elements. If an element smaller than the pivot element is reached, the smaller element is swapped with the greater element found earlier.</vt:lpstr>
      <vt:lpstr>Again, the process is repeated to set the next greater element as the second pointer. And, swap it with another smaller element.</vt:lpstr>
      <vt:lpstr>The process goes on until the second last element is reached</vt:lpstr>
      <vt:lpstr>3.Divide Subarrays  Pivot elements are again chosen for the left and the right sub-parts separately. And, step 2 is repeated.</vt:lpstr>
      <vt:lpstr>Advantages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Kubernetes</dc:title>
  <dc:creator>user</dc:creator>
  <cp:revision>2</cp:revision>
  <dcterms:created xsi:type="dcterms:W3CDTF">2023-03-07T08:44:46Z</dcterms:created>
  <dcterms:modified xsi:type="dcterms:W3CDTF">2023-06-03T04:16:29Z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0x010100C8191DE6C46C8F4EA20CC1DE04E5091C</vt:lpwstr>
  </property>
  <property fmtid="{D5CDD505-2E9C-101B-9397-08002B2CF9AE}" pid="3" name="MediaServiceImageTags">
    <vt:lpwstr/>
  </property>
</Properties>
</file>